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1792" r:id="rId2"/>
    <p:sldId id="1862" r:id="rId3"/>
    <p:sldId id="1879" r:id="rId4"/>
    <p:sldId id="1880" r:id="rId5"/>
    <p:sldId id="1881" r:id="rId6"/>
    <p:sldId id="1875" r:id="rId7"/>
    <p:sldId id="1876" r:id="rId8"/>
    <p:sldId id="1877" r:id="rId9"/>
    <p:sldId id="1878" r:id="rId10"/>
    <p:sldId id="1885" r:id="rId11"/>
    <p:sldId id="1882" r:id="rId12"/>
    <p:sldId id="1886" r:id="rId13"/>
    <p:sldId id="1887" r:id="rId14"/>
    <p:sldId id="1884" r:id="rId15"/>
    <p:sldId id="1888" r:id="rId16"/>
    <p:sldId id="1893" r:id="rId17"/>
    <p:sldId id="1890" r:id="rId18"/>
    <p:sldId id="1891" r:id="rId19"/>
    <p:sldId id="1889"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AF"/>
    <a:srgbClr val="7306ED"/>
    <a:srgbClr val="480593"/>
    <a:srgbClr val="FF79BC"/>
    <a:srgbClr val="005AC5"/>
    <a:srgbClr val="00479B"/>
    <a:srgbClr val="9548C1"/>
    <a:srgbClr val="733894"/>
    <a:srgbClr val="5C2D76"/>
    <a:srgbClr val="5400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7" autoAdjust="0"/>
    <p:restoredTop sz="94163" autoAdjust="0"/>
  </p:normalViewPr>
  <p:slideViewPr>
    <p:cSldViewPr snapToGrid="0" snapToObjects="1">
      <p:cViewPr>
        <p:scale>
          <a:sx n="100" d="100"/>
          <a:sy n="100" d="100"/>
        </p:scale>
        <p:origin x="-1572"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omasekatsuhiro:Desktop:2016&#24180;6&#26376;:&#65304;&#31278;&#39006;&#12414;&#12392;&#12417;&#65288;PCR,&#12522;&#12450;&#12523;&#12479;&#12452;&#12512;&#24863;&#24230;&#27604;&#36611;&#65289;.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Sony_8GU:&#31481;&#30000;&#29677;:2015&#24180;&#26908;&#26619;&#23455;&#32318;(&#22320;&#34907;&#30740;&#65289;:2015&#24180;&#22320;&#34907;&#30740;&#26908;&#26619;&#23455;&#32318;&#12501;&#12449;&#12452;&#1252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omasekatsuhiro:Desktop:2016&#24180;6&#26376;:&#65304;&#31278;&#39006;&#12414;&#12392;&#12417;&#65288;PCR,&#12522;&#12450;&#12523;&#12479;&#12452;&#12512;&#24863;&#24230;&#27604;&#36611;&#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oriyoshio:Desktop:&#21069;&#26399;&#12288;&#32399;&#124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oriyoshio:Desktop:&#21069;&#26399;&#12288;&#32399;&#124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oriyoshio:Documents:&#23455;&#39443;:&#12521;&#12458;&#12473;&#34880;&#28165;&#30123;&#23398;:&#12527;&#12463;&#12481;&#12531;&#23433;&#23450;&#24615;:&#40635;&#30137;&#12527;&#12463;&#12481;&#12531;&#26368;&#32066;&#12521;&#12458;&#12473;&#12527;&#12463;&#12481;&#12531;&#12398;&#28201;&#24230;&#23433;&#23450;&#24615;&#35430;&#39443;&#65288;&#65299;&#26085;&#3044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200597117214"/>
          <c:y val="0.148647228487606"/>
          <c:w val="0.77250125211550202"/>
          <c:h val="0.65008847299193995"/>
        </c:manualLayout>
      </c:layout>
      <c:barChart>
        <c:barDir val="bar"/>
        <c:grouping val="clustered"/>
        <c:varyColors val="0"/>
        <c:ser>
          <c:idx val="2"/>
          <c:order val="0"/>
          <c:tx>
            <c:strRef>
              <c:f>'まとめ (5コピーのみ)'!$L$98</c:f>
              <c:strCache>
                <c:ptCount val="1"/>
                <c:pt idx="0">
                  <c:v>real-time RT-PCR</c:v>
                </c:pt>
              </c:strCache>
            </c:strRef>
          </c:tx>
          <c:invertIfNegative val="0"/>
          <c:cat>
            <c:strRef>
              <c:f>'まとめ (5コピーのみ)'!$M$95:$T$95</c:f>
              <c:strCache>
                <c:ptCount val="8"/>
                <c:pt idx="0">
                  <c:v>A</c:v>
                </c:pt>
                <c:pt idx="1">
                  <c:v>B3</c:v>
                </c:pt>
                <c:pt idx="2">
                  <c:v>D4</c:v>
                </c:pt>
                <c:pt idx="3">
                  <c:v>D5</c:v>
                </c:pt>
                <c:pt idx="4">
                  <c:v>D8</c:v>
                </c:pt>
                <c:pt idx="5">
                  <c:v>D9</c:v>
                </c:pt>
                <c:pt idx="6">
                  <c:v>G3</c:v>
                </c:pt>
                <c:pt idx="7">
                  <c:v>H1</c:v>
                </c:pt>
              </c:strCache>
            </c:strRef>
          </c:cat>
          <c:val>
            <c:numRef>
              <c:f>'まとめ (5コピーのみ)'!$M$98:$T$98</c:f>
              <c:numCache>
                <c:formatCode>0_);[Red]\(0\)</c:formatCode>
                <c:ptCount val="8"/>
                <c:pt idx="0">
                  <c:v>100</c:v>
                </c:pt>
                <c:pt idx="1">
                  <c:v>100</c:v>
                </c:pt>
                <c:pt idx="2">
                  <c:v>100</c:v>
                </c:pt>
                <c:pt idx="3">
                  <c:v>100</c:v>
                </c:pt>
                <c:pt idx="4">
                  <c:v>100</c:v>
                </c:pt>
                <c:pt idx="5">
                  <c:v>100</c:v>
                </c:pt>
                <c:pt idx="6">
                  <c:v>100</c:v>
                </c:pt>
                <c:pt idx="7">
                  <c:v>100</c:v>
                </c:pt>
              </c:numCache>
            </c:numRef>
          </c:val>
        </c:ser>
        <c:ser>
          <c:idx val="1"/>
          <c:order val="1"/>
          <c:tx>
            <c:strRef>
              <c:f>'まとめ (5コピーのみ)'!$L$97</c:f>
              <c:strCache>
                <c:ptCount val="1"/>
                <c:pt idx="0">
                  <c:v>H nested RT-PCR</c:v>
                </c:pt>
              </c:strCache>
            </c:strRef>
          </c:tx>
          <c:invertIfNegative val="0"/>
          <c:cat>
            <c:strRef>
              <c:f>'まとめ (5コピーのみ)'!$M$95:$T$95</c:f>
              <c:strCache>
                <c:ptCount val="8"/>
                <c:pt idx="0">
                  <c:v>A</c:v>
                </c:pt>
                <c:pt idx="1">
                  <c:v>B3</c:v>
                </c:pt>
                <c:pt idx="2">
                  <c:v>D4</c:v>
                </c:pt>
                <c:pt idx="3">
                  <c:v>D5</c:v>
                </c:pt>
                <c:pt idx="4">
                  <c:v>D8</c:v>
                </c:pt>
                <c:pt idx="5">
                  <c:v>D9</c:v>
                </c:pt>
                <c:pt idx="6">
                  <c:v>G3</c:v>
                </c:pt>
                <c:pt idx="7">
                  <c:v>H1</c:v>
                </c:pt>
              </c:strCache>
            </c:strRef>
          </c:cat>
          <c:val>
            <c:numRef>
              <c:f>'まとめ (5コピーのみ)'!$M$97:$T$97</c:f>
              <c:numCache>
                <c:formatCode>0_);[Red]\(0\)</c:formatCode>
                <c:ptCount val="8"/>
                <c:pt idx="0" formatCode="General">
                  <c:v>67</c:v>
                </c:pt>
                <c:pt idx="1">
                  <c:v>100</c:v>
                </c:pt>
                <c:pt idx="2" formatCode="General">
                  <c:v>67</c:v>
                </c:pt>
                <c:pt idx="3">
                  <c:v>100</c:v>
                </c:pt>
                <c:pt idx="4">
                  <c:v>0</c:v>
                </c:pt>
                <c:pt idx="5" formatCode="General">
                  <c:v>67</c:v>
                </c:pt>
                <c:pt idx="6" formatCode="General">
                  <c:v>33</c:v>
                </c:pt>
                <c:pt idx="7" formatCode="General">
                  <c:v>67</c:v>
                </c:pt>
              </c:numCache>
            </c:numRef>
          </c:val>
        </c:ser>
        <c:ser>
          <c:idx val="0"/>
          <c:order val="2"/>
          <c:tx>
            <c:strRef>
              <c:f>'まとめ (5コピーのみ)'!$L$96</c:f>
              <c:strCache>
                <c:ptCount val="1"/>
                <c:pt idx="0">
                  <c:v>N nested RT-PCR</c:v>
                </c:pt>
              </c:strCache>
            </c:strRef>
          </c:tx>
          <c:invertIfNegative val="0"/>
          <c:cat>
            <c:strRef>
              <c:f>'まとめ (5コピーのみ)'!$M$95:$T$95</c:f>
              <c:strCache>
                <c:ptCount val="8"/>
                <c:pt idx="0">
                  <c:v>A</c:v>
                </c:pt>
                <c:pt idx="1">
                  <c:v>B3</c:v>
                </c:pt>
                <c:pt idx="2">
                  <c:v>D4</c:v>
                </c:pt>
                <c:pt idx="3">
                  <c:v>D5</c:v>
                </c:pt>
                <c:pt idx="4">
                  <c:v>D8</c:v>
                </c:pt>
                <c:pt idx="5">
                  <c:v>D9</c:v>
                </c:pt>
                <c:pt idx="6">
                  <c:v>G3</c:v>
                </c:pt>
                <c:pt idx="7">
                  <c:v>H1</c:v>
                </c:pt>
              </c:strCache>
            </c:strRef>
          </c:cat>
          <c:val>
            <c:numRef>
              <c:f>'まとめ (5コピーのみ)'!$M$96:$T$96</c:f>
              <c:numCache>
                <c:formatCode>0_);[Red]\(0\)</c:formatCode>
                <c:ptCount val="8"/>
                <c:pt idx="0" formatCode="General">
                  <c:v>33</c:v>
                </c:pt>
                <c:pt idx="1">
                  <c:v>100</c:v>
                </c:pt>
                <c:pt idx="2">
                  <c:v>100</c:v>
                </c:pt>
                <c:pt idx="3">
                  <c:v>100</c:v>
                </c:pt>
                <c:pt idx="4">
                  <c:v>0</c:v>
                </c:pt>
                <c:pt idx="5" formatCode="General">
                  <c:v>33</c:v>
                </c:pt>
                <c:pt idx="6">
                  <c:v>0</c:v>
                </c:pt>
                <c:pt idx="7">
                  <c:v>0</c:v>
                </c:pt>
              </c:numCache>
            </c:numRef>
          </c:val>
        </c:ser>
        <c:dLbls>
          <c:showLegendKey val="0"/>
          <c:showVal val="0"/>
          <c:showCatName val="0"/>
          <c:showSerName val="0"/>
          <c:showPercent val="0"/>
          <c:showBubbleSize val="0"/>
        </c:dLbls>
        <c:gapWidth val="150"/>
        <c:axId val="83217408"/>
        <c:axId val="101348096"/>
      </c:barChart>
      <c:catAx>
        <c:axId val="83217408"/>
        <c:scaling>
          <c:orientation val="maxMin"/>
        </c:scaling>
        <c:delete val="0"/>
        <c:axPos val="l"/>
        <c:majorTickMark val="out"/>
        <c:minorTickMark val="none"/>
        <c:tickLblPos val="nextTo"/>
        <c:txPr>
          <a:bodyPr/>
          <a:lstStyle/>
          <a:p>
            <a:pPr>
              <a:defRPr lang="ja-JP" sz="1200" b="1" i="0">
                <a:latin typeface="メイリオ"/>
                <a:ea typeface="メイリオ"/>
              </a:defRPr>
            </a:pPr>
            <a:endParaRPr lang="en-US"/>
          </a:p>
        </c:txPr>
        <c:crossAx val="101348096"/>
        <c:crosses val="autoZero"/>
        <c:auto val="1"/>
        <c:lblAlgn val="ctr"/>
        <c:lblOffset val="100"/>
        <c:noMultiLvlLbl val="0"/>
      </c:catAx>
      <c:valAx>
        <c:axId val="101348096"/>
        <c:scaling>
          <c:orientation val="minMax"/>
          <c:max val="100"/>
        </c:scaling>
        <c:delete val="0"/>
        <c:axPos val="b"/>
        <c:majorGridlines/>
        <c:numFmt formatCode="0_);[Red]\(0\)" sourceLinked="1"/>
        <c:majorTickMark val="out"/>
        <c:minorTickMark val="none"/>
        <c:tickLblPos val="nextTo"/>
        <c:txPr>
          <a:bodyPr/>
          <a:lstStyle/>
          <a:p>
            <a:pPr>
              <a:defRPr lang="ja-JP" sz="1200" b="1" i="0">
                <a:latin typeface="メイリオ"/>
                <a:ea typeface="メイリオ"/>
              </a:defRPr>
            </a:pPr>
            <a:endParaRPr lang="en-US"/>
          </a:p>
        </c:txPr>
        <c:crossAx val="83217408"/>
        <c:crosses val="max"/>
        <c:crossBetween val="between"/>
        <c:majorUnit val="20"/>
      </c:valAx>
      <c:spPr>
        <a:solidFill>
          <a:schemeClr val="bg1"/>
        </a:solidFill>
        <a:ln>
          <a:solidFill>
            <a:schemeClr val="tx1"/>
          </a:solidFill>
        </a:ln>
      </c:spPr>
    </c:plotArea>
    <c:legend>
      <c:legendPos val="t"/>
      <c:layout/>
      <c:overlay val="0"/>
      <c:txPr>
        <a:bodyPr/>
        <a:lstStyle/>
        <a:p>
          <a:pPr>
            <a:defRPr lang="ja-JP" sz="1200" b="1" i="0">
              <a:latin typeface="メイリオ"/>
              <a:ea typeface="メイリオ"/>
            </a:defRPr>
          </a:pPr>
          <a:endParaRPr lang="en-US"/>
        </a:p>
      </c:txPr>
    </c:legend>
    <c:plotVisOnly val="1"/>
    <c:dispBlanksAs val="gap"/>
    <c:showDLblsOverMax val="0"/>
  </c:chart>
  <c:spPr>
    <a:solidFill>
      <a:sysClr val="window" lastClr="FFFFFF">
        <a:lumMod val="95000"/>
      </a:sysClr>
    </a:solidFill>
    <a:ln>
      <a:solidFill>
        <a:schemeClr val="bg1">
          <a:lumMod val="65000"/>
          <a:alpha val="88000"/>
        </a:schemeClr>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Dissolved 25˚C</a:t>
            </a:r>
            <a:endParaRPr lang="en-US" altLang="ja-JP"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MR溶解!$A$36</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MR溶解!$B$39:$J$39</c:f>
                <c:numCache>
                  <c:formatCode>General</c:formatCode>
                  <c:ptCount val="9"/>
                  <c:pt idx="0">
                    <c:v>5.1632912510209003E-2</c:v>
                  </c:pt>
                  <c:pt idx="1">
                    <c:v>9.44436298102002E-2</c:v>
                  </c:pt>
                  <c:pt idx="2">
                    <c:v>9.8084430605578907E-2</c:v>
                  </c:pt>
                  <c:pt idx="3">
                    <c:v>0.14155096193092001</c:v>
                  </c:pt>
                  <c:pt idx="4">
                    <c:v>3.31367526963387E-2</c:v>
                  </c:pt>
                  <c:pt idx="5">
                    <c:v>8.4169318365475296E-2</c:v>
                  </c:pt>
                  <c:pt idx="6">
                    <c:v>0.156535998199407</c:v>
                  </c:pt>
                  <c:pt idx="7">
                    <c:v>0.114135092153712</c:v>
                  </c:pt>
                  <c:pt idx="8">
                    <c:v>0.27357271382221499</c:v>
                  </c:pt>
                </c:numCache>
              </c:numRef>
            </c:plus>
            <c:minus>
              <c:numRef>
                <c:f>MR溶解!$B$39:$J$39</c:f>
                <c:numCache>
                  <c:formatCode>General</c:formatCode>
                  <c:ptCount val="9"/>
                  <c:pt idx="0">
                    <c:v>5.1632912510209003E-2</c:v>
                  </c:pt>
                  <c:pt idx="1">
                    <c:v>9.44436298102002E-2</c:v>
                  </c:pt>
                  <c:pt idx="2">
                    <c:v>9.8084430605578907E-2</c:v>
                  </c:pt>
                  <c:pt idx="3">
                    <c:v>0.14155096193092001</c:v>
                  </c:pt>
                  <c:pt idx="4">
                    <c:v>3.31367526963387E-2</c:v>
                  </c:pt>
                  <c:pt idx="5">
                    <c:v>8.4169318365475296E-2</c:v>
                  </c:pt>
                  <c:pt idx="6">
                    <c:v>0.156535998199407</c:v>
                  </c:pt>
                  <c:pt idx="7">
                    <c:v>0.114135092153712</c:v>
                  </c:pt>
                  <c:pt idx="8">
                    <c:v>0.27357271382221499</c:v>
                  </c:pt>
                </c:numCache>
              </c:numRef>
            </c:minus>
            <c:spPr>
              <a:ln>
                <a:solidFill>
                  <a:schemeClr val="accent2"/>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MR溶解!$B$36:$J$36</c:f>
              <c:numCache>
                <c:formatCode>0.00</c:formatCode>
                <c:ptCount val="9"/>
                <c:pt idx="0">
                  <c:v>4.1247350177965076</c:v>
                </c:pt>
                <c:pt idx="1">
                  <c:v>4.1710519733827436</c:v>
                </c:pt>
                <c:pt idx="2">
                  <c:v>4.2189459689731574</c:v>
                </c:pt>
                <c:pt idx="3">
                  <c:v>4.0310919094509874</c:v>
                </c:pt>
                <c:pt idx="4">
                  <c:v>4.2137065273758054</c:v>
                </c:pt>
                <c:pt idx="5">
                  <c:v>4.2030498573548796</c:v>
                </c:pt>
                <c:pt idx="6">
                  <c:v>4.140534642289933</c:v>
                </c:pt>
                <c:pt idx="7">
                  <c:v>3.9526673957870151</c:v>
                </c:pt>
                <c:pt idx="8">
                  <c:v>3.5563355936528591</c:v>
                </c:pt>
              </c:numCache>
            </c:numRef>
          </c:yVal>
          <c:smooth val="0"/>
        </c:ser>
        <c:ser>
          <c:idx val="1"/>
          <c:order val="1"/>
          <c:tx>
            <c:strRef>
              <c:f>MR溶解!$A$37</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MR溶解!$B$40:$J$40</c:f>
                <c:numCache>
                  <c:formatCode>General</c:formatCode>
                  <c:ptCount val="9"/>
                  <c:pt idx="0">
                    <c:v>8.0917759396792299E-2</c:v>
                  </c:pt>
                  <c:pt idx="1">
                    <c:v>6.4607985959274306E-2</c:v>
                  </c:pt>
                  <c:pt idx="2">
                    <c:v>7.8494568664130099E-2</c:v>
                  </c:pt>
                  <c:pt idx="3">
                    <c:v>7.3628302567923104E-2</c:v>
                  </c:pt>
                  <c:pt idx="4">
                    <c:v>0.12779575577656499</c:v>
                  </c:pt>
                  <c:pt idx="5">
                    <c:v>7.6943197651976797E-2</c:v>
                  </c:pt>
                  <c:pt idx="6">
                    <c:v>0.228006858849501</c:v>
                  </c:pt>
                  <c:pt idx="7">
                    <c:v>0.25260309569399803</c:v>
                  </c:pt>
                  <c:pt idx="8">
                    <c:v>5.9643861246458797E-2</c:v>
                  </c:pt>
                </c:numCache>
              </c:numRef>
            </c:plus>
            <c:minus>
              <c:numRef>
                <c:f>MR溶解!$B$40:$J$40</c:f>
                <c:numCache>
                  <c:formatCode>General</c:formatCode>
                  <c:ptCount val="9"/>
                  <c:pt idx="0">
                    <c:v>8.0917759396792299E-2</c:v>
                  </c:pt>
                  <c:pt idx="1">
                    <c:v>6.4607985959274306E-2</c:v>
                  </c:pt>
                  <c:pt idx="2">
                    <c:v>7.8494568664130099E-2</c:v>
                  </c:pt>
                  <c:pt idx="3">
                    <c:v>7.3628302567923104E-2</c:v>
                  </c:pt>
                  <c:pt idx="4">
                    <c:v>0.12779575577656499</c:v>
                  </c:pt>
                  <c:pt idx="5">
                    <c:v>7.6943197651976797E-2</c:v>
                  </c:pt>
                  <c:pt idx="6">
                    <c:v>0.228006858849501</c:v>
                  </c:pt>
                  <c:pt idx="7">
                    <c:v>0.25260309569399803</c:v>
                  </c:pt>
                  <c:pt idx="8">
                    <c:v>5.9643861246458797E-2</c:v>
                  </c:pt>
                </c:numCache>
              </c:numRef>
            </c:minus>
            <c:spPr>
              <a:ln>
                <a:solidFill>
                  <a:schemeClr val="accent1"/>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MR溶解!$B$37:$J$37</c:f>
              <c:numCache>
                <c:formatCode>0.00</c:formatCode>
                <c:ptCount val="9"/>
                <c:pt idx="0">
                  <c:v>4.3999629391322221</c:v>
                </c:pt>
                <c:pt idx="1">
                  <c:v>4.3755935256706699</c:v>
                </c:pt>
                <c:pt idx="2">
                  <c:v>4.3860857976441281</c:v>
                </c:pt>
                <c:pt idx="3">
                  <c:v>4.2284312604622531</c:v>
                </c:pt>
                <c:pt idx="4">
                  <c:v>4.1736718101731149</c:v>
                </c:pt>
                <c:pt idx="5">
                  <c:v>4.1466546453069686</c:v>
                </c:pt>
                <c:pt idx="6">
                  <c:v>3.8967320266761711</c:v>
                </c:pt>
                <c:pt idx="7">
                  <c:v>3.8080896491314622</c:v>
                </c:pt>
                <c:pt idx="8">
                  <c:v>3.4815032642230821</c:v>
                </c:pt>
              </c:numCache>
            </c:numRef>
          </c:yVal>
          <c:smooth val="0"/>
        </c:ser>
        <c:dLbls>
          <c:showLegendKey val="0"/>
          <c:showVal val="0"/>
          <c:showCatName val="0"/>
          <c:showSerName val="0"/>
          <c:showPercent val="0"/>
          <c:showBubbleSize val="0"/>
        </c:dLbls>
        <c:axId val="106637184"/>
        <c:axId val="106643456"/>
      </c:scatterChart>
      <c:valAx>
        <c:axId val="106637184"/>
        <c:scaling>
          <c:orientation val="minMax"/>
          <c:max val="8"/>
          <c:min val="0"/>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6643456"/>
        <c:crosses val="autoZero"/>
        <c:crossBetween val="midCat"/>
        <c:majorUnit val="2"/>
      </c:valAx>
      <c:valAx>
        <c:axId val="106643456"/>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6637184"/>
        <c:crosses val="autoZero"/>
        <c:crossBetween val="midCat"/>
        <c:majorUnit val="1"/>
      </c:valAx>
    </c:plotArea>
    <c:legend>
      <c:legendPos val="r"/>
      <c:layout>
        <c:manualLayout>
          <c:xMode val="edge"/>
          <c:yMode val="edge"/>
          <c:x val="0.214072021286317"/>
          <c:y val="0.55739488446297203"/>
          <c:w val="0.38662992839517202"/>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Dissolved 35˚C</a:t>
            </a:r>
            <a:endParaRPr lang="en-US" altLang="ja-JP"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MR溶解!$A$44</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MR溶解!$B$47:$J$47</c:f>
                <c:numCache>
                  <c:formatCode>General</c:formatCode>
                  <c:ptCount val="9"/>
                  <c:pt idx="0">
                    <c:v>5.1632912510209003E-2</c:v>
                  </c:pt>
                  <c:pt idx="1">
                    <c:v>0.12837557993179599</c:v>
                  </c:pt>
                  <c:pt idx="2">
                    <c:v>0.12105418298948301</c:v>
                  </c:pt>
                  <c:pt idx="3">
                    <c:v>9.2129486226462803E-2</c:v>
                  </c:pt>
                  <c:pt idx="4">
                    <c:v>9.3616188684161106E-2</c:v>
                  </c:pt>
                  <c:pt idx="5">
                    <c:v>0.27821083763552801</c:v>
                  </c:pt>
                  <c:pt idx="6">
                    <c:v>0.291867560494941</c:v>
                  </c:pt>
                  <c:pt idx="7">
                    <c:v>0.50524714261237702</c:v>
                  </c:pt>
                  <c:pt idx="8">
                    <c:v>0</c:v>
                  </c:pt>
                </c:numCache>
              </c:numRef>
            </c:plus>
            <c:minus>
              <c:numRef>
                <c:f>MR溶解!$B$47:$J$47</c:f>
                <c:numCache>
                  <c:formatCode>General</c:formatCode>
                  <c:ptCount val="9"/>
                  <c:pt idx="0">
                    <c:v>5.1632912510209003E-2</c:v>
                  </c:pt>
                  <c:pt idx="1">
                    <c:v>0.12837557993179599</c:v>
                  </c:pt>
                  <c:pt idx="2">
                    <c:v>0.12105418298948301</c:v>
                  </c:pt>
                  <c:pt idx="3">
                    <c:v>9.2129486226462803E-2</c:v>
                  </c:pt>
                  <c:pt idx="4">
                    <c:v>9.3616188684161106E-2</c:v>
                  </c:pt>
                  <c:pt idx="5">
                    <c:v>0.27821083763552801</c:v>
                  </c:pt>
                  <c:pt idx="6">
                    <c:v>0.291867560494941</c:v>
                  </c:pt>
                  <c:pt idx="7">
                    <c:v>0.50524714261237702</c:v>
                  </c:pt>
                  <c:pt idx="8">
                    <c:v>0</c:v>
                  </c:pt>
                </c:numCache>
              </c:numRef>
            </c:minus>
            <c:spPr>
              <a:ln>
                <a:solidFill>
                  <a:schemeClr val="accent2"/>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MR溶解!$B$44:$J$44</c:f>
              <c:numCache>
                <c:formatCode>0.00</c:formatCode>
                <c:ptCount val="9"/>
                <c:pt idx="0">
                  <c:v>4.1247350177965076</c:v>
                </c:pt>
                <c:pt idx="1">
                  <c:v>4.1191781005104788</c:v>
                </c:pt>
                <c:pt idx="2">
                  <c:v>4.0622769389427136</c:v>
                </c:pt>
                <c:pt idx="3">
                  <c:v>3.813929885779598</c:v>
                </c:pt>
                <c:pt idx="4">
                  <c:v>3.798829980758935</c:v>
                </c:pt>
                <c:pt idx="5">
                  <c:v>3.3615585188636801</c:v>
                </c:pt>
                <c:pt idx="6">
                  <c:v>2.8854459375891741</c:v>
                </c:pt>
                <c:pt idx="7">
                  <c:v>1.583302669133491</c:v>
                </c:pt>
                <c:pt idx="8">
                  <c:v>1</c:v>
                </c:pt>
              </c:numCache>
            </c:numRef>
          </c:yVal>
          <c:smooth val="0"/>
        </c:ser>
        <c:ser>
          <c:idx val="1"/>
          <c:order val="1"/>
          <c:tx>
            <c:strRef>
              <c:f>MR溶解!$A$45</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MR溶解!$B$48:$J$48</c:f>
                <c:numCache>
                  <c:formatCode>General</c:formatCode>
                  <c:ptCount val="9"/>
                  <c:pt idx="0">
                    <c:v>8.0917759396792299E-2</c:v>
                  </c:pt>
                  <c:pt idx="1">
                    <c:v>1.1145836548825399E-2</c:v>
                  </c:pt>
                  <c:pt idx="2">
                    <c:v>3.2233125660182903E-2</c:v>
                  </c:pt>
                  <c:pt idx="3">
                    <c:v>0.151504412683587</c:v>
                  </c:pt>
                  <c:pt idx="4">
                    <c:v>0.171522098995425</c:v>
                  </c:pt>
                  <c:pt idx="5">
                    <c:v>0.209422392313482</c:v>
                  </c:pt>
                  <c:pt idx="6">
                    <c:v>0.228015484448538</c:v>
                  </c:pt>
                  <c:pt idx="7">
                    <c:v>0.27390288642359301</c:v>
                  </c:pt>
                  <c:pt idx="8">
                    <c:v>0</c:v>
                  </c:pt>
                </c:numCache>
              </c:numRef>
            </c:plus>
            <c:minus>
              <c:numRef>
                <c:f>MR溶解!$B$48:$J$48</c:f>
                <c:numCache>
                  <c:formatCode>General</c:formatCode>
                  <c:ptCount val="9"/>
                  <c:pt idx="0">
                    <c:v>8.0917759396792299E-2</c:v>
                  </c:pt>
                  <c:pt idx="1">
                    <c:v>1.1145836548825399E-2</c:v>
                  </c:pt>
                  <c:pt idx="2">
                    <c:v>3.2233125660182903E-2</c:v>
                  </c:pt>
                  <c:pt idx="3">
                    <c:v>0.151504412683587</c:v>
                  </c:pt>
                  <c:pt idx="4">
                    <c:v>0.171522098995425</c:v>
                  </c:pt>
                  <c:pt idx="5">
                    <c:v>0.209422392313482</c:v>
                  </c:pt>
                  <c:pt idx="6">
                    <c:v>0.228015484448538</c:v>
                  </c:pt>
                  <c:pt idx="7">
                    <c:v>0.27390288642359301</c:v>
                  </c:pt>
                  <c:pt idx="8">
                    <c:v>0</c:v>
                  </c:pt>
                </c:numCache>
              </c:numRef>
            </c:minus>
            <c:spPr>
              <a:ln>
                <a:solidFill>
                  <a:schemeClr val="accent1"/>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MR溶解!$B$45:$J$45</c:f>
              <c:numCache>
                <c:formatCode>0.00</c:formatCode>
                <c:ptCount val="9"/>
                <c:pt idx="0">
                  <c:v>4.3999629391322221</c:v>
                </c:pt>
                <c:pt idx="1">
                  <c:v>4.3552927842857958</c:v>
                </c:pt>
                <c:pt idx="2">
                  <c:v>4.2317688408105996</c:v>
                </c:pt>
                <c:pt idx="3">
                  <c:v>3.9364146596340182</c:v>
                </c:pt>
                <c:pt idx="4">
                  <c:v>3.957032798818537</c:v>
                </c:pt>
                <c:pt idx="5">
                  <c:v>3.6920674141101779</c:v>
                </c:pt>
                <c:pt idx="6">
                  <c:v>3.1419533816926131</c:v>
                </c:pt>
                <c:pt idx="7">
                  <c:v>1.5915056552428499</c:v>
                </c:pt>
                <c:pt idx="8">
                  <c:v>1</c:v>
                </c:pt>
              </c:numCache>
            </c:numRef>
          </c:yVal>
          <c:smooth val="0"/>
        </c:ser>
        <c:dLbls>
          <c:showLegendKey val="0"/>
          <c:showVal val="0"/>
          <c:showCatName val="0"/>
          <c:showSerName val="0"/>
          <c:showPercent val="0"/>
          <c:showBubbleSize val="0"/>
        </c:dLbls>
        <c:axId val="106674048"/>
        <c:axId val="106688512"/>
      </c:scatterChart>
      <c:valAx>
        <c:axId val="106674048"/>
        <c:scaling>
          <c:orientation val="minMax"/>
          <c:max val="8"/>
          <c:min val="0"/>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6688512"/>
        <c:crosses val="autoZero"/>
        <c:crossBetween val="midCat"/>
        <c:majorUnit val="2"/>
      </c:valAx>
      <c:valAx>
        <c:axId val="106688512"/>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6674048"/>
        <c:crosses val="autoZero"/>
        <c:crossBetween val="midCat"/>
        <c:majorUnit val="1"/>
      </c:valAx>
    </c:plotArea>
    <c:legend>
      <c:legendPos val="r"/>
      <c:layout>
        <c:manualLayout>
          <c:xMode val="edge"/>
          <c:yMode val="edge"/>
          <c:x val="0.49826358795132802"/>
          <c:y val="0.18635899072422599"/>
          <c:w val="0.33138197517958101"/>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lang="ja-JP" sz="1400" b="1" i="0">
              <a:latin typeface="メイリオ"/>
              <a:ea typeface="メイリオ"/>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3838071695838494E-2"/>
          <c:y val="0.246197682412341"/>
          <c:w val="0.87232385660832301"/>
          <c:h val="0.45723289534699002"/>
        </c:manualLayout>
      </c:layout>
      <c:doughnutChart>
        <c:varyColors val="1"/>
        <c:ser>
          <c:idx val="0"/>
          <c:order val="0"/>
          <c:cat>
            <c:strRef>
              <c:f>まとめ!$G$46:$G$47</c:f>
              <c:strCache>
                <c:ptCount val="2"/>
                <c:pt idx="0">
                  <c:v>Real time RT-PCR</c:v>
                </c:pt>
                <c:pt idx="1">
                  <c:v>Conventional RT-PCR</c:v>
                </c:pt>
              </c:strCache>
            </c:strRef>
          </c:cat>
          <c:val>
            <c:numRef>
              <c:f>まとめ!$H$46:$H$47</c:f>
              <c:numCache>
                <c:formatCode>General</c:formatCode>
                <c:ptCount val="2"/>
                <c:pt idx="0">
                  <c:v>68</c:v>
                </c:pt>
                <c:pt idx="1">
                  <c:v>32</c:v>
                </c:pt>
              </c:numCache>
            </c:numRef>
          </c:val>
        </c:ser>
        <c:dLbls>
          <c:showLegendKey val="0"/>
          <c:showVal val="0"/>
          <c:showCatName val="0"/>
          <c:showSerName val="0"/>
          <c:showPercent val="0"/>
          <c:showBubbleSize val="0"/>
          <c:showLeaderLines val="1"/>
        </c:dLbls>
        <c:firstSliceAng val="0"/>
        <c:holeSize val="50"/>
      </c:doughnutChart>
    </c:plotArea>
    <c:legend>
      <c:legendPos val="b"/>
      <c:layout>
        <c:manualLayout>
          <c:xMode val="edge"/>
          <c:yMode val="edge"/>
          <c:x val="5.9137795502412598E-2"/>
          <c:y val="0.79219313933089197"/>
          <c:w val="0.93333333333333302"/>
          <c:h val="8.6963853155674301E-2"/>
        </c:manualLayout>
      </c:layout>
      <c:overlay val="0"/>
      <c:txPr>
        <a:bodyPr/>
        <a:lstStyle/>
        <a:p>
          <a:pPr>
            <a:defRPr lang="ja-JP" sz="1200" b="1" i="0">
              <a:latin typeface="メイリオ"/>
              <a:ea typeface="メイリオ"/>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50972009189099"/>
          <c:y val="0.229323031972018"/>
          <c:w val="0.55186264216972902"/>
          <c:h val="0.596318217452106"/>
        </c:manualLayout>
      </c:layout>
      <c:doughnutChart>
        <c:varyColors val="1"/>
        <c:ser>
          <c:idx val="0"/>
          <c:order val="0"/>
          <c:cat>
            <c:strRef>
              <c:f>Sheet5!$A$84:$A$85</c:f>
              <c:strCache>
                <c:ptCount val="2"/>
                <c:pt idx="0">
                  <c:v>使用したことがある</c:v>
                </c:pt>
                <c:pt idx="1">
                  <c:v>使用していない</c:v>
                </c:pt>
              </c:strCache>
            </c:strRef>
          </c:cat>
          <c:val>
            <c:numRef>
              <c:f>Sheet5!$B$84:$B$85</c:f>
              <c:numCache>
                <c:formatCode>General</c:formatCode>
                <c:ptCount val="2"/>
                <c:pt idx="0">
                  <c:v>22</c:v>
                </c:pt>
                <c:pt idx="1">
                  <c:v>52</c:v>
                </c:pt>
              </c:numCache>
            </c:numRef>
          </c:val>
        </c:ser>
        <c:dLbls>
          <c:showLegendKey val="0"/>
          <c:showVal val="0"/>
          <c:showCatName val="0"/>
          <c:showSerName val="0"/>
          <c:showPercent val="1"/>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cat>
            <c:strRef>
              <c:f>Sheet5!$A$197:$A$198</c:f>
              <c:strCache>
                <c:ptCount val="2"/>
                <c:pt idx="0">
                  <c:v>できた</c:v>
                </c:pt>
                <c:pt idx="1">
                  <c:v>できなかった</c:v>
                </c:pt>
              </c:strCache>
            </c:strRef>
          </c:cat>
          <c:val>
            <c:numRef>
              <c:f>Sheet5!$B$197:$B$198</c:f>
              <c:numCache>
                <c:formatCode>General</c:formatCode>
                <c:ptCount val="2"/>
                <c:pt idx="0">
                  <c:v>137</c:v>
                </c:pt>
                <c:pt idx="1">
                  <c:v>6</c:v>
                </c:pt>
              </c:numCache>
            </c:numRef>
          </c:val>
        </c:ser>
        <c:dLbls>
          <c:showLegendKey val="0"/>
          <c:showVal val="0"/>
          <c:showCatName val="0"/>
          <c:showSerName val="0"/>
          <c:showPercent val="1"/>
          <c:showBubbleSize val="0"/>
          <c:showLeaderLines val="0"/>
        </c:dLbls>
        <c:firstSliceAng val="0"/>
        <c:holeSize val="50"/>
      </c:doughnutChart>
    </c:plotArea>
    <c:plotVisOnly val="1"/>
    <c:dispBlanksAs val="gap"/>
    <c:showDLblsOverMax val="0"/>
  </c:chart>
  <c:txPr>
    <a:bodyPr/>
    <a:lstStyle/>
    <a:p>
      <a:pPr>
        <a:defRPr sz="18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Freeze-dried 4˚C</a:t>
            </a:r>
            <a:endParaRPr lang="en-US"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MR凍結乾燥!$A$27</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MR凍結乾燥!$B$30:$H$30</c:f>
                <c:numCache>
                  <c:formatCode>General</c:formatCode>
                  <c:ptCount val="7"/>
                  <c:pt idx="0">
                    <c:v>0.148640793912345</c:v>
                  </c:pt>
                  <c:pt idx="1">
                    <c:v>8.9189214014180201E-2</c:v>
                  </c:pt>
                  <c:pt idx="2">
                    <c:v>0.16605418809010999</c:v>
                  </c:pt>
                  <c:pt idx="3">
                    <c:v>6.9865693076187702E-2</c:v>
                  </c:pt>
                  <c:pt idx="4">
                    <c:v>3.8480342640248702E-2</c:v>
                  </c:pt>
                  <c:pt idx="5">
                    <c:v>0.23773522730886401</c:v>
                  </c:pt>
                  <c:pt idx="6">
                    <c:v>3.7563627505190302E-2</c:v>
                  </c:pt>
                </c:numCache>
              </c:numRef>
            </c:plus>
            <c:minus>
              <c:numRef>
                <c:f>MR凍結乾燥!$B$30:$H$30</c:f>
                <c:numCache>
                  <c:formatCode>General</c:formatCode>
                  <c:ptCount val="7"/>
                  <c:pt idx="0">
                    <c:v>0.148640793912345</c:v>
                  </c:pt>
                  <c:pt idx="1">
                    <c:v>8.9189214014180201E-2</c:v>
                  </c:pt>
                  <c:pt idx="2">
                    <c:v>0.16605418809010999</c:v>
                  </c:pt>
                  <c:pt idx="3">
                    <c:v>6.9865693076187702E-2</c:v>
                  </c:pt>
                  <c:pt idx="4">
                    <c:v>3.8480342640248702E-2</c:v>
                  </c:pt>
                  <c:pt idx="5">
                    <c:v>0.23773522730886401</c:v>
                  </c:pt>
                  <c:pt idx="6">
                    <c:v>3.7563627505190302E-2</c:v>
                  </c:pt>
                </c:numCache>
              </c:numRef>
            </c:minus>
            <c:spPr>
              <a:ln>
                <a:solidFill>
                  <a:schemeClr val="accent2"/>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MR凍結乾燥!$B$27:$H$27</c:f>
              <c:numCache>
                <c:formatCode>0.00</c:formatCode>
                <c:ptCount val="7"/>
                <c:pt idx="0">
                  <c:v>4.1635427234515374</c:v>
                </c:pt>
                <c:pt idx="1">
                  <c:v>4.1467728689373047</c:v>
                </c:pt>
                <c:pt idx="2">
                  <c:v>4.2021801977178059</c:v>
                </c:pt>
                <c:pt idx="3">
                  <c:v>4.1194702620687753</c:v>
                </c:pt>
                <c:pt idx="4">
                  <c:v>4.2514473213243109</c:v>
                </c:pt>
                <c:pt idx="5">
                  <c:v>4.2358425320400901</c:v>
                </c:pt>
                <c:pt idx="6">
                  <c:v>4.2250743856426398</c:v>
                </c:pt>
              </c:numCache>
            </c:numRef>
          </c:yVal>
          <c:smooth val="0"/>
        </c:ser>
        <c:ser>
          <c:idx val="1"/>
          <c:order val="1"/>
          <c:tx>
            <c:strRef>
              <c:f>MR凍結乾燥!$A$28</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MR凍結乾燥!$B$31:$H$31</c:f>
                <c:numCache>
                  <c:formatCode>General</c:formatCode>
                  <c:ptCount val="7"/>
                  <c:pt idx="0">
                    <c:v>0.120167276831996</c:v>
                  </c:pt>
                  <c:pt idx="1">
                    <c:v>6.4992950013108799E-2</c:v>
                  </c:pt>
                  <c:pt idx="2">
                    <c:v>0.135509423617172</c:v>
                  </c:pt>
                  <c:pt idx="3">
                    <c:v>9.9385422365994305E-2</c:v>
                  </c:pt>
                  <c:pt idx="4">
                    <c:v>0.17094336958318701</c:v>
                  </c:pt>
                  <c:pt idx="5">
                    <c:v>1.3955974258898799E-2</c:v>
                  </c:pt>
                  <c:pt idx="6">
                    <c:v>1.4608624894377999E-2</c:v>
                  </c:pt>
                </c:numCache>
              </c:numRef>
            </c:plus>
            <c:minus>
              <c:numRef>
                <c:f>MR凍結乾燥!$B$31:$H$31</c:f>
                <c:numCache>
                  <c:formatCode>General</c:formatCode>
                  <c:ptCount val="7"/>
                  <c:pt idx="0">
                    <c:v>0.120167276831996</c:v>
                  </c:pt>
                  <c:pt idx="1">
                    <c:v>6.4992950013108799E-2</c:v>
                  </c:pt>
                  <c:pt idx="2">
                    <c:v>0.135509423617172</c:v>
                  </c:pt>
                  <c:pt idx="3">
                    <c:v>9.9385422365994305E-2</c:v>
                  </c:pt>
                  <c:pt idx="4">
                    <c:v>0.17094336958318701</c:v>
                  </c:pt>
                  <c:pt idx="5">
                    <c:v>1.3955974258898799E-2</c:v>
                  </c:pt>
                  <c:pt idx="6">
                    <c:v>1.4608624894377999E-2</c:v>
                  </c:pt>
                </c:numCache>
              </c:numRef>
            </c:minus>
            <c:spPr>
              <a:ln>
                <a:solidFill>
                  <a:schemeClr val="accent1"/>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MR凍結乾燥!$B$28:$H$28</c:f>
              <c:numCache>
                <c:formatCode>0.00</c:formatCode>
                <c:ptCount val="7"/>
                <c:pt idx="0">
                  <c:v>4.3220037104389748</c:v>
                </c:pt>
                <c:pt idx="1">
                  <c:v>4.2418242087056086</c:v>
                </c:pt>
                <c:pt idx="2">
                  <c:v>4.2146133047378456</c:v>
                </c:pt>
                <c:pt idx="3">
                  <c:v>4.261471111643754</c:v>
                </c:pt>
                <c:pt idx="4">
                  <c:v>4.356680828912407</c:v>
                </c:pt>
                <c:pt idx="5">
                  <c:v>4.3168694082614101</c:v>
                </c:pt>
                <c:pt idx="6">
                  <c:v>4.3584061263705056</c:v>
                </c:pt>
              </c:numCache>
            </c:numRef>
          </c:yVal>
          <c:smooth val="0"/>
        </c:ser>
        <c:dLbls>
          <c:showLegendKey val="0"/>
          <c:showVal val="0"/>
          <c:showCatName val="0"/>
          <c:showSerName val="0"/>
          <c:showPercent val="0"/>
          <c:showBubbleSize val="0"/>
        </c:dLbls>
        <c:axId val="103835520"/>
        <c:axId val="103837696"/>
      </c:scatterChart>
      <c:valAx>
        <c:axId val="103835520"/>
        <c:scaling>
          <c:orientation val="minMax"/>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3837696"/>
        <c:crosses val="autoZero"/>
        <c:crossBetween val="midCat"/>
      </c:valAx>
      <c:valAx>
        <c:axId val="103837696"/>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3835520"/>
        <c:crosses val="autoZero"/>
        <c:crossBetween val="midCat"/>
        <c:majorUnit val="1"/>
      </c:valAx>
    </c:plotArea>
    <c:legend>
      <c:legendPos val="r"/>
      <c:layout>
        <c:manualLayout>
          <c:xMode val="edge"/>
          <c:yMode val="edge"/>
          <c:x val="0.214072021286317"/>
          <c:y val="0.55739488446297203"/>
          <c:w val="0.36485974878671601"/>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Freeze</a:t>
            </a:r>
            <a:r>
              <a:rPr lang="en-US" altLang="ja-JP" baseline="0" dirty="0" smtClean="0"/>
              <a:t>-dried 25˚C</a:t>
            </a:r>
            <a:endParaRPr lang="en-US"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MR凍結乾燥!$A$36</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MR凍結乾燥!$B$39:$H$39</c:f>
                <c:numCache>
                  <c:formatCode>General</c:formatCode>
                  <c:ptCount val="7"/>
                  <c:pt idx="0">
                    <c:v>0.148640793912345</c:v>
                  </c:pt>
                  <c:pt idx="1">
                    <c:v>8.8430828902049397E-2</c:v>
                  </c:pt>
                  <c:pt idx="2">
                    <c:v>3.4630431788770302E-2</c:v>
                  </c:pt>
                  <c:pt idx="3">
                    <c:v>5.0169811711644398E-2</c:v>
                  </c:pt>
                  <c:pt idx="4">
                    <c:v>7.03496413200244E-2</c:v>
                  </c:pt>
                  <c:pt idx="5">
                    <c:v>9.1741720525912798E-2</c:v>
                  </c:pt>
                  <c:pt idx="6">
                    <c:v>7.1856881944186796E-2</c:v>
                  </c:pt>
                </c:numCache>
              </c:numRef>
            </c:plus>
            <c:minus>
              <c:numRef>
                <c:f>MR凍結乾燥!$B$39:$H$39</c:f>
                <c:numCache>
                  <c:formatCode>General</c:formatCode>
                  <c:ptCount val="7"/>
                  <c:pt idx="0">
                    <c:v>0.148640793912345</c:v>
                  </c:pt>
                  <c:pt idx="1">
                    <c:v>8.8430828902049397E-2</c:v>
                  </c:pt>
                  <c:pt idx="2">
                    <c:v>3.4630431788770302E-2</c:v>
                  </c:pt>
                  <c:pt idx="3">
                    <c:v>5.0169811711644398E-2</c:v>
                  </c:pt>
                  <c:pt idx="4">
                    <c:v>7.03496413200244E-2</c:v>
                  </c:pt>
                  <c:pt idx="5">
                    <c:v>9.1741720525912798E-2</c:v>
                  </c:pt>
                  <c:pt idx="6">
                    <c:v>7.1856881944186796E-2</c:v>
                  </c:pt>
                </c:numCache>
              </c:numRef>
            </c:minus>
            <c:spPr>
              <a:ln>
                <a:solidFill>
                  <a:schemeClr val="accent2"/>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MR凍結乾燥!$B$36:$H$36</c:f>
              <c:numCache>
                <c:formatCode>0.00</c:formatCode>
                <c:ptCount val="7"/>
                <c:pt idx="0">
                  <c:v>4.1635427234515374</c:v>
                </c:pt>
                <c:pt idx="1">
                  <c:v>4.2464251979510097</c:v>
                </c:pt>
                <c:pt idx="2">
                  <c:v>4.1847264880677146</c:v>
                </c:pt>
                <c:pt idx="3">
                  <c:v>4.1475977419799168</c:v>
                </c:pt>
                <c:pt idx="4">
                  <c:v>4.0105667134513556</c:v>
                </c:pt>
                <c:pt idx="5">
                  <c:v>4.0370314701697776</c:v>
                </c:pt>
                <c:pt idx="6">
                  <c:v>4.0353402730467556</c:v>
                </c:pt>
              </c:numCache>
            </c:numRef>
          </c:yVal>
          <c:smooth val="0"/>
        </c:ser>
        <c:ser>
          <c:idx val="1"/>
          <c:order val="1"/>
          <c:tx>
            <c:strRef>
              <c:f>MR凍結乾燥!$A$37</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MR凍結乾燥!$B$40:$H$40</c:f>
                <c:numCache>
                  <c:formatCode>General</c:formatCode>
                  <c:ptCount val="7"/>
                  <c:pt idx="0">
                    <c:v>7.9372539331912406E-2</c:v>
                  </c:pt>
                  <c:pt idx="1">
                    <c:v>9.3373813137833397E-2</c:v>
                  </c:pt>
                  <c:pt idx="2">
                    <c:v>0.11338282491116999</c:v>
                  </c:pt>
                  <c:pt idx="3">
                    <c:v>8.1962419503761194E-2</c:v>
                  </c:pt>
                  <c:pt idx="4">
                    <c:v>4.4035778863203E-2</c:v>
                  </c:pt>
                  <c:pt idx="5">
                    <c:v>2.50555908764638E-2</c:v>
                  </c:pt>
                  <c:pt idx="6">
                    <c:v>3.7045672056172999E-2</c:v>
                  </c:pt>
                </c:numCache>
              </c:numRef>
            </c:plus>
            <c:minus>
              <c:numRef>
                <c:f>MR凍結乾燥!$B$40:$H$40</c:f>
                <c:numCache>
                  <c:formatCode>General</c:formatCode>
                  <c:ptCount val="7"/>
                  <c:pt idx="0">
                    <c:v>7.9372539331912406E-2</c:v>
                  </c:pt>
                  <c:pt idx="1">
                    <c:v>9.3373813137833397E-2</c:v>
                  </c:pt>
                  <c:pt idx="2">
                    <c:v>0.11338282491116999</c:v>
                  </c:pt>
                  <c:pt idx="3">
                    <c:v>8.1962419503761194E-2</c:v>
                  </c:pt>
                  <c:pt idx="4">
                    <c:v>4.4035778863203E-2</c:v>
                  </c:pt>
                  <c:pt idx="5">
                    <c:v>2.50555908764638E-2</c:v>
                  </c:pt>
                  <c:pt idx="6">
                    <c:v>3.7045672056172999E-2</c:v>
                  </c:pt>
                </c:numCache>
              </c:numRef>
            </c:minus>
            <c:spPr>
              <a:ln>
                <a:solidFill>
                  <a:schemeClr val="accent1"/>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MR凍結乾燥!$B$37:$H$37</c:f>
              <c:numCache>
                <c:formatCode>0.00</c:formatCode>
                <c:ptCount val="7"/>
                <c:pt idx="0">
                  <c:v>4.4000000000000004</c:v>
                </c:pt>
                <c:pt idx="1">
                  <c:v>4.2853726094864877</c:v>
                </c:pt>
                <c:pt idx="2">
                  <c:v>4.2725465762290247</c:v>
                </c:pt>
                <c:pt idx="3">
                  <c:v>4.2699584069975662</c:v>
                </c:pt>
                <c:pt idx="4">
                  <c:v>4.265677180407037</c:v>
                </c:pt>
                <c:pt idx="5">
                  <c:v>4.37670250484231</c:v>
                </c:pt>
                <c:pt idx="6">
                  <c:v>4.3430264196429498</c:v>
                </c:pt>
              </c:numCache>
            </c:numRef>
          </c:yVal>
          <c:smooth val="0"/>
        </c:ser>
        <c:dLbls>
          <c:showLegendKey val="0"/>
          <c:showVal val="0"/>
          <c:showCatName val="0"/>
          <c:showSerName val="0"/>
          <c:showPercent val="0"/>
          <c:showBubbleSize val="0"/>
        </c:dLbls>
        <c:axId val="103860096"/>
        <c:axId val="106569728"/>
      </c:scatterChart>
      <c:valAx>
        <c:axId val="103860096"/>
        <c:scaling>
          <c:orientation val="minMax"/>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6569728"/>
        <c:crosses val="autoZero"/>
        <c:crossBetween val="midCat"/>
      </c:valAx>
      <c:valAx>
        <c:axId val="106569728"/>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3860096"/>
        <c:crosses val="autoZero"/>
        <c:crossBetween val="midCat"/>
        <c:majorUnit val="1"/>
      </c:valAx>
    </c:plotArea>
    <c:legend>
      <c:legendPos val="r"/>
      <c:layout>
        <c:manualLayout>
          <c:xMode val="edge"/>
          <c:yMode val="edge"/>
          <c:x val="0.214072021286317"/>
          <c:y val="0.55739488446297203"/>
          <c:w val="0.36908478415059498"/>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Freeze-dried 35˚C</a:t>
            </a:r>
            <a:endParaRPr lang="en-US"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MR凍結乾燥!$A$44</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MR凍結乾燥!$B$47:$H$47</c:f>
                <c:numCache>
                  <c:formatCode>General</c:formatCode>
                  <c:ptCount val="7"/>
                  <c:pt idx="0">
                    <c:v>0.148640793912345</c:v>
                  </c:pt>
                  <c:pt idx="1">
                    <c:v>0.176334843325617</c:v>
                  </c:pt>
                  <c:pt idx="2">
                    <c:v>6.9392845401207506E-2</c:v>
                  </c:pt>
                  <c:pt idx="3">
                    <c:v>0.21356521157642799</c:v>
                  </c:pt>
                  <c:pt idx="4">
                    <c:v>0.304202802058399</c:v>
                  </c:pt>
                  <c:pt idx="5">
                    <c:v>0.10444946175726399</c:v>
                  </c:pt>
                  <c:pt idx="6">
                    <c:v>7.0723633736921601E-2</c:v>
                  </c:pt>
                </c:numCache>
              </c:numRef>
            </c:plus>
            <c:minus>
              <c:numRef>
                <c:f>MR凍結乾燥!$B$47:$H$47</c:f>
                <c:numCache>
                  <c:formatCode>General</c:formatCode>
                  <c:ptCount val="7"/>
                  <c:pt idx="0">
                    <c:v>0.148640793912345</c:v>
                  </c:pt>
                  <c:pt idx="1">
                    <c:v>0.176334843325617</c:v>
                  </c:pt>
                  <c:pt idx="2">
                    <c:v>6.9392845401207506E-2</c:v>
                  </c:pt>
                  <c:pt idx="3">
                    <c:v>0.21356521157642799</c:v>
                  </c:pt>
                  <c:pt idx="4">
                    <c:v>0.304202802058399</c:v>
                  </c:pt>
                  <c:pt idx="5">
                    <c:v>0.10444946175726399</c:v>
                  </c:pt>
                  <c:pt idx="6">
                    <c:v>7.0723633736921601E-2</c:v>
                  </c:pt>
                </c:numCache>
              </c:numRef>
            </c:minus>
            <c:spPr>
              <a:ln>
                <a:solidFill>
                  <a:schemeClr val="accent2"/>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MR凍結乾燥!$B$44:$H$44</c:f>
              <c:numCache>
                <c:formatCode>0.00</c:formatCode>
                <c:ptCount val="7"/>
                <c:pt idx="0">
                  <c:v>4.1635427234515374</c:v>
                </c:pt>
                <c:pt idx="1">
                  <c:v>4.1243721416489958</c:v>
                </c:pt>
                <c:pt idx="2">
                  <c:v>4.0397850622641398</c:v>
                </c:pt>
                <c:pt idx="3">
                  <c:v>3.7878706599640481</c:v>
                </c:pt>
                <c:pt idx="4">
                  <c:v>3.7027798249296131</c:v>
                </c:pt>
                <c:pt idx="5">
                  <c:v>3.4352762928485832</c:v>
                </c:pt>
                <c:pt idx="6">
                  <c:v>3.3430527429137382</c:v>
                </c:pt>
              </c:numCache>
            </c:numRef>
          </c:yVal>
          <c:smooth val="0"/>
        </c:ser>
        <c:ser>
          <c:idx val="1"/>
          <c:order val="1"/>
          <c:tx>
            <c:strRef>
              <c:f>MR凍結乾燥!$A$45</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MR凍結乾燥!$B$48:$H$48</c:f>
                <c:numCache>
                  <c:formatCode>General</c:formatCode>
                  <c:ptCount val="7"/>
                  <c:pt idx="0">
                    <c:v>7.9372539331912406E-2</c:v>
                  </c:pt>
                  <c:pt idx="1">
                    <c:v>8.1078029849767697E-2</c:v>
                  </c:pt>
                  <c:pt idx="2">
                    <c:v>8.0591139104631504E-2</c:v>
                  </c:pt>
                  <c:pt idx="3">
                    <c:v>6.43980713248168E-2</c:v>
                  </c:pt>
                  <c:pt idx="4">
                    <c:v>5.2343586438397302E-2</c:v>
                  </c:pt>
                  <c:pt idx="5">
                    <c:v>1.2239010907210499E-2</c:v>
                  </c:pt>
                  <c:pt idx="6">
                    <c:v>2.1977230700008499E-2</c:v>
                  </c:pt>
                </c:numCache>
              </c:numRef>
            </c:plus>
            <c:minus>
              <c:numRef>
                <c:f>MR凍結乾燥!$B$48:$H$48</c:f>
                <c:numCache>
                  <c:formatCode>General</c:formatCode>
                  <c:ptCount val="7"/>
                  <c:pt idx="0">
                    <c:v>7.9372539331912406E-2</c:v>
                  </c:pt>
                  <c:pt idx="1">
                    <c:v>8.1078029849767697E-2</c:v>
                  </c:pt>
                  <c:pt idx="2">
                    <c:v>8.0591139104631504E-2</c:v>
                  </c:pt>
                  <c:pt idx="3">
                    <c:v>6.43980713248168E-2</c:v>
                  </c:pt>
                  <c:pt idx="4">
                    <c:v>5.2343586438397302E-2</c:v>
                  </c:pt>
                  <c:pt idx="5">
                    <c:v>1.2239010907210499E-2</c:v>
                  </c:pt>
                  <c:pt idx="6">
                    <c:v>2.1977230700008499E-2</c:v>
                  </c:pt>
                </c:numCache>
              </c:numRef>
            </c:minus>
            <c:spPr>
              <a:ln>
                <a:solidFill>
                  <a:schemeClr val="accent1"/>
                </a:solidFill>
              </a:ln>
            </c:spPr>
          </c:errBars>
          <c:xVal>
            <c:numRef>
              <c:f>MR凍結乾燥!$B$26:$H$26</c:f>
              <c:numCache>
                <c:formatCode>General</c:formatCode>
                <c:ptCount val="7"/>
                <c:pt idx="0">
                  <c:v>0</c:v>
                </c:pt>
                <c:pt idx="1">
                  <c:v>1</c:v>
                </c:pt>
                <c:pt idx="2">
                  <c:v>3</c:v>
                </c:pt>
                <c:pt idx="3">
                  <c:v>7</c:v>
                </c:pt>
                <c:pt idx="4">
                  <c:v>14</c:v>
                </c:pt>
                <c:pt idx="5">
                  <c:v>21</c:v>
                </c:pt>
                <c:pt idx="6">
                  <c:v>28</c:v>
                </c:pt>
              </c:numCache>
            </c:numRef>
          </c:xVal>
          <c:yVal>
            <c:numRef>
              <c:f>MR凍結乾燥!$B$45:$H$45</c:f>
              <c:numCache>
                <c:formatCode>0.00</c:formatCode>
                <c:ptCount val="7"/>
                <c:pt idx="0">
                  <c:v>4.4000000000000004</c:v>
                </c:pt>
                <c:pt idx="1">
                  <c:v>4.2358673694472486</c:v>
                </c:pt>
                <c:pt idx="2">
                  <c:v>4.2298667261070966</c:v>
                </c:pt>
                <c:pt idx="3">
                  <c:v>4.250098736613956</c:v>
                </c:pt>
                <c:pt idx="4">
                  <c:v>4.2531911408606966</c:v>
                </c:pt>
                <c:pt idx="5">
                  <c:v>4.2690091260399576</c:v>
                </c:pt>
                <c:pt idx="6">
                  <c:v>4.2549043540781666</c:v>
                </c:pt>
              </c:numCache>
            </c:numRef>
          </c:yVal>
          <c:smooth val="0"/>
        </c:ser>
        <c:dLbls>
          <c:showLegendKey val="0"/>
          <c:showVal val="0"/>
          <c:showCatName val="0"/>
          <c:showSerName val="0"/>
          <c:showPercent val="0"/>
          <c:showBubbleSize val="0"/>
        </c:dLbls>
        <c:axId val="106592128"/>
        <c:axId val="106606592"/>
      </c:scatterChart>
      <c:valAx>
        <c:axId val="106592128"/>
        <c:scaling>
          <c:orientation val="minMax"/>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6606592"/>
        <c:crosses val="autoZero"/>
        <c:crossBetween val="midCat"/>
      </c:valAx>
      <c:valAx>
        <c:axId val="106606592"/>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6592128"/>
        <c:crosses val="autoZero"/>
        <c:crossBetween val="midCat"/>
        <c:majorUnit val="1"/>
      </c:valAx>
    </c:plotArea>
    <c:legend>
      <c:legendPos val="r"/>
      <c:layout>
        <c:manualLayout>
          <c:xMode val="edge"/>
          <c:yMode val="edge"/>
          <c:x val="0.214072021286317"/>
          <c:y val="0.55739488446297203"/>
          <c:w val="0.42823527924489602"/>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ltLang="ja-JP" dirty="0" smtClean="0"/>
              <a:t>Dissolved</a:t>
            </a:r>
            <a:r>
              <a:rPr lang="en-US" altLang="ja-JP" baseline="0" dirty="0" smtClean="0"/>
              <a:t> 4˚C</a:t>
            </a:r>
            <a:endParaRPr lang="ja-JP" altLang="en-US" dirty="0"/>
          </a:p>
        </c:rich>
      </c:tx>
      <c:layout/>
      <c:overlay val="0"/>
    </c:title>
    <c:autoTitleDeleted val="0"/>
    <c:plotArea>
      <c:layout>
        <c:manualLayout>
          <c:layoutTarget val="inner"/>
          <c:xMode val="edge"/>
          <c:yMode val="edge"/>
          <c:x val="0.166893044619423"/>
          <c:y val="0.113445387534357"/>
          <c:w val="0.76834076990376199"/>
          <c:h val="0.68744009192748701"/>
        </c:manualLayout>
      </c:layout>
      <c:scatterChart>
        <c:scatterStyle val="lineMarker"/>
        <c:varyColors val="0"/>
        <c:ser>
          <c:idx val="0"/>
          <c:order val="0"/>
          <c:tx>
            <c:strRef>
              <c:f>MR溶解!$A$27</c:f>
              <c:strCache>
                <c:ptCount val="1"/>
                <c:pt idx="0">
                  <c:v>Measles</c:v>
                </c:pt>
              </c:strCache>
            </c:strRef>
          </c:tx>
          <c:spPr>
            <a:ln>
              <a:solidFill>
                <a:schemeClr val="accent2"/>
              </a:solidFill>
            </a:ln>
          </c:spPr>
          <c:marker>
            <c:symbol val="circle"/>
            <c:size val="10"/>
            <c:spPr>
              <a:solidFill>
                <a:schemeClr val="accent2"/>
              </a:solidFill>
              <a:ln>
                <a:solidFill>
                  <a:schemeClr val="accent2"/>
                </a:solidFill>
              </a:ln>
            </c:spPr>
          </c:marker>
          <c:errBars>
            <c:errDir val="y"/>
            <c:errBarType val="both"/>
            <c:errValType val="cust"/>
            <c:noEndCap val="0"/>
            <c:plus>
              <c:numRef>
                <c:f>MR溶解!$B$30:$J$30</c:f>
                <c:numCache>
                  <c:formatCode>General</c:formatCode>
                  <c:ptCount val="9"/>
                  <c:pt idx="0">
                    <c:v>5.1632912510312198E-2</c:v>
                  </c:pt>
                  <c:pt idx="1">
                    <c:v>4.0098544560374101E-2</c:v>
                  </c:pt>
                  <c:pt idx="2">
                    <c:v>0.12600983643789901</c:v>
                  </c:pt>
                  <c:pt idx="3">
                    <c:v>5.8094677079577002E-2</c:v>
                  </c:pt>
                  <c:pt idx="4">
                    <c:v>7.1724889070140505E-2</c:v>
                  </c:pt>
                  <c:pt idx="5">
                    <c:v>0.13673988772920201</c:v>
                  </c:pt>
                  <c:pt idx="6">
                    <c:v>9.2142620563533395E-2</c:v>
                  </c:pt>
                  <c:pt idx="7">
                    <c:v>5.1928601873734999E-2</c:v>
                  </c:pt>
                  <c:pt idx="8">
                    <c:v>0.15896225664888899</c:v>
                  </c:pt>
                </c:numCache>
              </c:numRef>
            </c:plus>
            <c:minus>
              <c:numRef>
                <c:f>MR溶解!$B$30:$J$30</c:f>
                <c:numCache>
                  <c:formatCode>General</c:formatCode>
                  <c:ptCount val="9"/>
                  <c:pt idx="0">
                    <c:v>5.1632912510312198E-2</c:v>
                  </c:pt>
                  <c:pt idx="1">
                    <c:v>4.0098544560374101E-2</c:v>
                  </c:pt>
                  <c:pt idx="2">
                    <c:v>0.12600983643789901</c:v>
                  </c:pt>
                  <c:pt idx="3">
                    <c:v>5.8094677079577002E-2</c:v>
                  </c:pt>
                  <c:pt idx="4">
                    <c:v>7.1724889070140505E-2</c:v>
                  </c:pt>
                  <c:pt idx="5">
                    <c:v>0.13673988772920201</c:v>
                  </c:pt>
                  <c:pt idx="6">
                    <c:v>9.2142620563533395E-2</c:v>
                  </c:pt>
                  <c:pt idx="7">
                    <c:v>5.1928601873734999E-2</c:v>
                  </c:pt>
                  <c:pt idx="8">
                    <c:v>0.15896225664888899</c:v>
                  </c:pt>
                </c:numCache>
              </c:numRef>
            </c:minus>
            <c:spPr>
              <a:ln>
                <a:solidFill>
                  <a:schemeClr val="accent2"/>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MR溶解!$B$27:$J$27</c:f>
              <c:numCache>
                <c:formatCode>0.00</c:formatCode>
                <c:ptCount val="9"/>
                <c:pt idx="0">
                  <c:v>4.1247350177965059</c:v>
                </c:pt>
                <c:pt idx="1">
                  <c:v>4.2074080333185018</c:v>
                </c:pt>
                <c:pt idx="2">
                  <c:v>4.1601345200551147</c:v>
                </c:pt>
                <c:pt idx="3">
                  <c:v>4.0765511353154302</c:v>
                </c:pt>
                <c:pt idx="4">
                  <c:v>4.1558853521522234</c:v>
                </c:pt>
                <c:pt idx="5">
                  <c:v>4.2827905344171713</c:v>
                </c:pt>
                <c:pt idx="6">
                  <c:v>4.2155187327148189</c:v>
                </c:pt>
                <c:pt idx="7">
                  <c:v>4.172449958595327</c:v>
                </c:pt>
                <c:pt idx="8">
                  <c:v>4.1100038208483847</c:v>
                </c:pt>
              </c:numCache>
            </c:numRef>
          </c:yVal>
          <c:smooth val="0"/>
        </c:ser>
        <c:ser>
          <c:idx val="1"/>
          <c:order val="1"/>
          <c:tx>
            <c:strRef>
              <c:f>MR溶解!$A$28</c:f>
              <c:strCache>
                <c:ptCount val="1"/>
                <c:pt idx="0">
                  <c:v>Rubella</c:v>
                </c:pt>
              </c:strCache>
            </c:strRef>
          </c:tx>
          <c:spPr>
            <a:ln>
              <a:solidFill>
                <a:schemeClr val="accent1"/>
              </a:solidFill>
            </a:ln>
          </c:spPr>
          <c:marker>
            <c:symbol val="circle"/>
            <c:size val="10"/>
            <c:spPr>
              <a:solidFill>
                <a:schemeClr val="accent1"/>
              </a:solidFill>
              <a:ln>
                <a:solidFill>
                  <a:schemeClr val="accent1"/>
                </a:solidFill>
              </a:ln>
            </c:spPr>
          </c:marker>
          <c:errBars>
            <c:errDir val="y"/>
            <c:errBarType val="both"/>
            <c:errValType val="cust"/>
            <c:noEndCap val="0"/>
            <c:plus>
              <c:numRef>
                <c:f>MR溶解!$B$31:$J$31</c:f>
                <c:numCache>
                  <c:formatCode>General</c:formatCode>
                  <c:ptCount val="9"/>
                  <c:pt idx="0">
                    <c:v>8.0917759396792299E-2</c:v>
                  </c:pt>
                  <c:pt idx="1">
                    <c:v>9.1000071175156197E-2</c:v>
                  </c:pt>
                  <c:pt idx="2">
                    <c:v>6.2046579068528201E-2</c:v>
                  </c:pt>
                  <c:pt idx="3">
                    <c:v>4.0461973957007402E-2</c:v>
                  </c:pt>
                  <c:pt idx="4">
                    <c:v>4.7487696076246401E-2</c:v>
                  </c:pt>
                  <c:pt idx="5">
                    <c:v>2.6024777519655599E-2</c:v>
                  </c:pt>
                  <c:pt idx="6">
                    <c:v>6.0724161327810097E-2</c:v>
                  </c:pt>
                  <c:pt idx="7">
                    <c:v>4.03038174758759E-2</c:v>
                  </c:pt>
                  <c:pt idx="8">
                    <c:v>7.2919245325728105E-2</c:v>
                  </c:pt>
                </c:numCache>
              </c:numRef>
            </c:plus>
            <c:minus>
              <c:numRef>
                <c:f>MR溶解!$B$31:$J$31</c:f>
                <c:numCache>
                  <c:formatCode>General</c:formatCode>
                  <c:ptCount val="9"/>
                  <c:pt idx="0">
                    <c:v>8.0917759396792299E-2</c:v>
                  </c:pt>
                  <c:pt idx="1">
                    <c:v>9.1000071175156197E-2</c:v>
                  </c:pt>
                  <c:pt idx="2">
                    <c:v>6.2046579068528201E-2</c:v>
                  </c:pt>
                  <c:pt idx="3">
                    <c:v>4.0461973957007402E-2</c:v>
                  </c:pt>
                  <c:pt idx="4">
                    <c:v>4.7487696076246401E-2</c:v>
                  </c:pt>
                  <c:pt idx="5">
                    <c:v>2.6024777519655599E-2</c:v>
                  </c:pt>
                  <c:pt idx="6">
                    <c:v>6.0724161327810097E-2</c:v>
                  </c:pt>
                  <c:pt idx="7">
                    <c:v>4.03038174758759E-2</c:v>
                  </c:pt>
                  <c:pt idx="8">
                    <c:v>7.2919245325728105E-2</c:v>
                  </c:pt>
                </c:numCache>
              </c:numRef>
            </c:minus>
            <c:spPr>
              <a:ln>
                <a:solidFill>
                  <a:schemeClr val="accent1"/>
                </a:solidFill>
              </a:ln>
            </c:spPr>
          </c:errBars>
          <c:xVal>
            <c:numRef>
              <c:f>MR溶解!$B$26:$J$26</c:f>
              <c:numCache>
                <c:formatCode>General</c:formatCode>
                <c:ptCount val="9"/>
                <c:pt idx="0">
                  <c:v>0</c:v>
                </c:pt>
                <c:pt idx="1">
                  <c:v>4.2000000000000003E-2</c:v>
                </c:pt>
                <c:pt idx="2">
                  <c:v>0.125</c:v>
                </c:pt>
                <c:pt idx="3">
                  <c:v>0.25</c:v>
                </c:pt>
                <c:pt idx="4">
                  <c:v>0.5</c:v>
                </c:pt>
                <c:pt idx="5">
                  <c:v>1</c:v>
                </c:pt>
                <c:pt idx="6">
                  <c:v>2</c:v>
                </c:pt>
                <c:pt idx="7">
                  <c:v>4</c:v>
                </c:pt>
                <c:pt idx="8">
                  <c:v>7</c:v>
                </c:pt>
              </c:numCache>
            </c:numRef>
          </c:xVal>
          <c:yVal>
            <c:numRef>
              <c:f>MR溶解!$B$28:$J$28</c:f>
              <c:numCache>
                <c:formatCode>0.00</c:formatCode>
                <c:ptCount val="9"/>
                <c:pt idx="0">
                  <c:v>4.3999629391322221</c:v>
                </c:pt>
                <c:pt idx="1">
                  <c:v>4.3522361247875176</c:v>
                </c:pt>
                <c:pt idx="2">
                  <c:v>4.396373166565346</c:v>
                </c:pt>
                <c:pt idx="3">
                  <c:v>4.3573131702377497</c:v>
                </c:pt>
                <c:pt idx="4">
                  <c:v>4.2974518395260288</c:v>
                </c:pt>
                <c:pt idx="5">
                  <c:v>4.3352763697886747</c:v>
                </c:pt>
                <c:pt idx="6">
                  <c:v>4.3541798935857656</c:v>
                </c:pt>
                <c:pt idx="7">
                  <c:v>4.3122549992033141</c:v>
                </c:pt>
                <c:pt idx="8">
                  <c:v>4.3591945453621799</c:v>
                </c:pt>
              </c:numCache>
            </c:numRef>
          </c:yVal>
          <c:smooth val="0"/>
        </c:ser>
        <c:dLbls>
          <c:showLegendKey val="0"/>
          <c:showVal val="0"/>
          <c:showCatName val="0"/>
          <c:showSerName val="0"/>
          <c:showPercent val="0"/>
          <c:showBubbleSize val="0"/>
        </c:dLbls>
        <c:axId val="108279680"/>
        <c:axId val="108290048"/>
      </c:scatterChart>
      <c:valAx>
        <c:axId val="108279680"/>
        <c:scaling>
          <c:orientation val="minMax"/>
          <c:max val="8"/>
          <c:min val="0"/>
        </c:scaling>
        <c:delete val="0"/>
        <c:axPos val="b"/>
        <c:title>
          <c:tx>
            <c:rich>
              <a:bodyPr/>
              <a:lstStyle/>
              <a:p>
                <a:pPr>
                  <a:defRPr lang="ja-JP"/>
                </a:pPr>
                <a:r>
                  <a:rPr lang="en-US"/>
                  <a:t>Incubation time (days)</a:t>
                </a:r>
              </a:p>
            </c:rich>
          </c:tx>
          <c:layout/>
          <c:overlay val="0"/>
        </c:title>
        <c:numFmt formatCode="General" sourceLinked="1"/>
        <c:majorTickMark val="out"/>
        <c:minorTickMark val="none"/>
        <c:tickLblPos val="nextTo"/>
        <c:txPr>
          <a:bodyPr/>
          <a:lstStyle/>
          <a:p>
            <a:pPr>
              <a:defRPr lang="ja-JP"/>
            </a:pPr>
            <a:endParaRPr lang="en-US"/>
          </a:p>
        </c:txPr>
        <c:crossAx val="108290048"/>
        <c:crosses val="autoZero"/>
        <c:crossBetween val="midCat"/>
        <c:majorUnit val="2"/>
      </c:valAx>
      <c:valAx>
        <c:axId val="108290048"/>
        <c:scaling>
          <c:orientation val="minMax"/>
          <c:min val="1"/>
        </c:scaling>
        <c:delete val="0"/>
        <c:axPos val="l"/>
        <c:title>
          <c:tx>
            <c:rich>
              <a:bodyPr/>
              <a:lstStyle/>
              <a:p>
                <a:pPr>
                  <a:defRPr lang="ja-JP"/>
                </a:pPr>
                <a:r>
                  <a:rPr lang="en-US"/>
                  <a:t>Potency, PFU/dose (log10)</a:t>
                </a:r>
              </a:p>
            </c:rich>
          </c:tx>
          <c:layout/>
          <c:overlay val="0"/>
        </c:title>
        <c:numFmt formatCode="General" sourceLinked="0"/>
        <c:majorTickMark val="out"/>
        <c:minorTickMark val="none"/>
        <c:tickLblPos val="nextTo"/>
        <c:txPr>
          <a:bodyPr/>
          <a:lstStyle/>
          <a:p>
            <a:pPr>
              <a:defRPr lang="ja-JP"/>
            </a:pPr>
            <a:endParaRPr lang="en-US"/>
          </a:p>
        </c:txPr>
        <c:crossAx val="108279680"/>
        <c:crosses val="autoZero"/>
        <c:crossBetween val="midCat"/>
        <c:majorUnit val="1"/>
      </c:valAx>
    </c:plotArea>
    <c:legend>
      <c:legendPos val="r"/>
      <c:layout>
        <c:manualLayout>
          <c:xMode val="edge"/>
          <c:yMode val="edge"/>
          <c:x val="0.214072021286317"/>
          <c:y val="0.55739488446297203"/>
          <c:w val="0.36113087306489899"/>
          <c:h val="0.170690644700808"/>
        </c:manualLayout>
      </c:layout>
      <c:overlay val="0"/>
      <c:txPr>
        <a:bodyPr/>
        <a:lstStyle/>
        <a:p>
          <a:pPr>
            <a:defRPr lang="ja-JP"/>
          </a:pPr>
          <a:endParaRPr lang="en-US"/>
        </a:p>
      </c:txPr>
    </c:legend>
    <c:plotVisOnly val="1"/>
    <c:dispBlanksAs val="gap"/>
    <c:showDLblsOverMax val="0"/>
  </c:chart>
  <c:txPr>
    <a:bodyPr/>
    <a:lstStyle/>
    <a:p>
      <a:pPr>
        <a:defRPr sz="1400">
          <a:latin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755FD-578D-B14B-A609-91E6C88540F0}" type="datetimeFigureOut">
              <a:rPr kumimoji="1" lang="ja-JP" altLang="en-US" smtClean="0"/>
              <a:pPr/>
              <a:t>2016/6/16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5AD3F-852D-BB4A-8272-8E0EB57FDE35}" type="slidenum">
              <a:rPr kumimoji="1" lang="ja-JP" altLang="en-US" smtClean="0"/>
              <a:pPr/>
              <a:t>‹#›</a:t>
            </a:fld>
            <a:endParaRPr kumimoji="1" lang="ja-JP" altLang="en-US"/>
          </a:p>
        </p:txBody>
      </p:sp>
    </p:spTree>
    <p:extLst>
      <p:ext uri="{BB962C8B-B14F-4D97-AF65-F5344CB8AC3E}">
        <p14:creationId xmlns:p14="http://schemas.microsoft.com/office/powerpoint/2010/main" val="87532122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(15/05/26 17:47) -----</a:t>
            </a:r>
          </a:p>
          <a:p>
            <a:r>
              <a:rPr kumimoji="1" lang="ja-JP" altLang="en-US"/>
              <a:t>Every year NIID cooportaed with JICA (Japan Internatinal cooperation Associtaion ) held training course for measles and rubella diagnosis.  Here we show some snap shots of the training course.</a:t>
            </a:r>
          </a:p>
        </p:txBody>
      </p:sp>
      <p:sp>
        <p:nvSpPr>
          <p:cNvPr id="4" name="スライド番号プレースホルダー 3"/>
          <p:cNvSpPr>
            <a:spLocks noGrp="1"/>
          </p:cNvSpPr>
          <p:nvPr>
            <p:ph type="sldNum" sz="quarter" idx="10"/>
          </p:nvPr>
        </p:nvSpPr>
        <p:spPr/>
        <p:txBody>
          <a:bodyPr/>
          <a:lstStyle/>
          <a:p>
            <a:fld id="{33A14F20-2F0D-D34A-9E9B-59F38C91A335}" type="slidenum">
              <a:rPr kumimoji="1" lang="ja-JP" altLang="en-US" smtClean="0"/>
              <a:t>3</a:t>
            </a:fld>
            <a:endParaRPr kumimoji="1" lang="ja-JP" altLang="en-US"/>
          </a:p>
        </p:txBody>
      </p:sp>
    </p:spTree>
    <p:extLst>
      <p:ext uri="{BB962C8B-B14F-4D97-AF65-F5344CB8AC3E}">
        <p14:creationId xmlns:p14="http://schemas.microsoft.com/office/powerpoint/2010/main" val="24907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(15/05/26 17:47) -----</a:t>
            </a:r>
          </a:p>
          <a:p>
            <a:r>
              <a:rPr kumimoji="1" lang="ja-JP" altLang="en-US"/>
              <a:t>Every year NIID cooportaed with JICA (Japan Internatinal cooperation Associtaion ) held training course for measles and rubella diagnosis.  Here we show some snap shots of the training course.</a:t>
            </a:r>
          </a:p>
        </p:txBody>
      </p:sp>
      <p:sp>
        <p:nvSpPr>
          <p:cNvPr id="4" name="スライド番号プレースホルダー 3"/>
          <p:cNvSpPr>
            <a:spLocks noGrp="1"/>
          </p:cNvSpPr>
          <p:nvPr>
            <p:ph type="sldNum" sz="quarter" idx="10"/>
          </p:nvPr>
        </p:nvSpPr>
        <p:spPr/>
        <p:txBody>
          <a:bodyPr/>
          <a:lstStyle/>
          <a:p>
            <a:fld id="{33A14F20-2F0D-D34A-9E9B-59F38C91A335}" type="slidenum">
              <a:rPr kumimoji="1" lang="ja-JP" altLang="en-US" smtClean="0"/>
              <a:t>4</a:t>
            </a:fld>
            <a:endParaRPr kumimoji="1" lang="ja-JP" altLang="en-US"/>
          </a:p>
        </p:txBody>
      </p:sp>
    </p:spTree>
    <p:extLst>
      <p:ext uri="{BB962C8B-B14F-4D97-AF65-F5344CB8AC3E}">
        <p14:creationId xmlns:p14="http://schemas.microsoft.com/office/powerpoint/2010/main" val="24907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We</a:t>
            </a:r>
            <a:r>
              <a:rPr lang="en-US" altLang="ja-JP" baseline="0" dirty="0" smtClean="0"/>
              <a:t> conducted two kinds of experiments.</a:t>
            </a:r>
          </a:p>
          <a:p>
            <a:r>
              <a:rPr lang="en-US" altLang="ja-JP" baseline="0" dirty="0" smtClean="0"/>
              <a:t>One is </a:t>
            </a:r>
          </a:p>
          <a:p>
            <a:r>
              <a:rPr lang="en-US" altLang="ja-JP" baseline="0" dirty="0" smtClean="0"/>
              <a:t>In this experiment, freeze-dried vaccines were incubated at three different temperatures, 4, 25, or 35 degree and for various incubation times until 28 days. And then they were reconstituted, and potencies of both components were determined.</a:t>
            </a:r>
          </a:p>
          <a:p>
            <a:endParaRPr lang="en-US" altLang="ja-JP" baseline="0" dirty="0" smtClean="0"/>
          </a:p>
          <a:p>
            <a:r>
              <a:rPr lang="en-US" altLang="ja-JP" baseline="0" dirty="0" smtClean="0"/>
              <a:t>Another is </a:t>
            </a:r>
          </a:p>
          <a:p>
            <a:r>
              <a:rPr lang="en-US" altLang="ja-JP" baseline="0" dirty="0" smtClean="0"/>
              <a:t>In this experiment, first vaccines were reconstituted and incubated at three different temperatures for various incubation times until 7 days.</a:t>
            </a:r>
          </a:p>
        </p:txBody>
      </p:sp>
      <p:sp>
        <p:nvSpPr>
          <p:cNvPr id="4" name="スライド番号プレースホルダ 3"/>
          <p:cNvSpPr>
            <a:spLocks noGrp="1"/>
          </p:cNvSpPr>
          <p:nvPr>
            <p:ph type="sldNum" sz="quarter" idx="10"/>
          </p:nvPr>
        </p:nvSpPr>
        <p:spPr/>
        <p:txBody>
          <a:bodyPr/>
          <a:lstStyle/>
          <a:p>
            <a:fld id="{37129ED2-E69F-7845-AB5C-F7DB35AED57E}" type="slidenum">
              <a:rPr lang="ja-JP" altLang="en-US" smtClean="0"/>
              <a:pPr/>
              <a:t>17</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378205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138284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29408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352152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4185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272435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267928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3385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35047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330883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9DC3E4-10B6-1045-B644-7F2F03CC277C}" type="datetimeFigureOut">
              <a:rPr kumimoji="1" lang="ja-JP" altLang="en-US" smtClean="0"/>
              <a:pPr/>
              <a:t>2016/6/16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429369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DC3E4-10B6-1045-B644-7F2F03CC277C}" type="datetimeFigureOut">
              <a:rPr kumimoji="1" lang="ja-JP" altLang="en-US" smtClean="0"/>
              <a:pPr/>
              <a:t>2016/6/16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D1CE8-B179-1F45-90EF-114DB769B4AC}" type="slidenum">
              <a:rPr kumimoji="1" lang="ja-JP" altLang="en-US" smtClean="0"/>
              <a:pPr/>
              <a:t>‹#›</a:t>
            </a:fld>
            <a:endParaRPr kumimoji="1" lang="ja-JP" altLang="en-US"/>
          </a:p>
        </p:txBody>
      </p:sp>
    </p:spTree>
    <p:extLst>
      <p:ext uri="{BB962C8B-B14F-4D97-AF65-F5344CB8AC3E}">
        <p14:creationId xmlns:p14="http://schemas.microsoft.com/office/powerpoint/2010/main" val="4722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4587" y="733778"/>
            <a:ext cx="9428321" cy="1200329"/>
          </a:xfrm>
          <a:prstGeom prst="rect">
            <a:avLst/>
          </a:prstGeom>
          <a:solidFill>
            <a:srgbClr val="C53798"/>
          </a:solidFill>
        </p:spPr>
        <p:txBody>
          <a:bodyPr wrap="square" rtlCol="0">
            <a:spAutoFit/>
          </a:bodyPr>
          <a:lstStyle/>
          <a:p>
            <a:pPr algn="ctr"/>
            <a:r>
              <a:rPr lang="en-US" altLang="ja-JP" sz="3600" b="1" dirty="0" smtClean="0">
                <a:solidFill>
                  <a:schemeClr val="bg1"/>
                </a:solidFill>
                <a:latin typeface="Arial"/>
                <a:cs typeface="Arial"/>
              </a:rPr>
              <a:t>National Institute of Infectious Diseases</a:t>
            </a:r>
          </a:p>
          <a:p>
            <a:pPr algn="ctr"/>
            <a:r>
              <a:rPr lang="en-US" altLang="ja-JP" sz="3600" b="1" dirty="0" smtClean="0">
                <a:solidFill>
                  <a:schemeClr val="bg1"/>
                </a:solidFill>
                <a:latin typeface="Arial"/>
                <a:cs typeface="Arial"/>
              </a:rPr>
              <a:t>- Update</a:t>
            </a:r>
            <a:endParaRPr kumimoji="1" lang="ja-JP" altLang="en-US" sz="3600" b="1" dirty="0">
              <a:solidFill>
                <a:schemeClr val="bg1"/>
              </a:solidFill>
              <a:latin typeface="Arial"/>
              <a:cs typeface="Arial"/>
            </a:endParaRPr>
          </a:p>
        </p:txBody>
      </p:sp>
      <p:sp>
        <p:nvSpPr>
          <p:cNvPr id="9" name="テキスト ボックス 5"/>
          <p:cNvSpPr txBox="1">
            <a:spLocks noChangeArrowheads="1"/>
          </p:cNvSpPr>
          <p:nvPr/>
        </p:nvSpPr>
        <p:spPr bwMode="auto">
          <a:xfrm>
            <a:off x="1059984" y="3159757"/>
            <a:ext cx="8243750" cy="461665"/>
          </a:xfrm>
          <a:prstGeom prst="rect">
            <a:avLst/>
          </a:prstGeom>
          <a:solidFill>
            <a:srgbClr val="001097"/>
          </a:solidFill>
          <a:ln w="9525">
            <a:noFill/>
            <a:miter lim="800000"/>
            <a:headEnd/>
            <a:tailEnd/>
          </a:ln>
        </p:spPr>
        <p:txBody>
          <a:bodyPr wrap="square">
            <a:spAutoFit/>
          </a:bodyPr>
          <a:lstStyle/>
          <a:p>
            <a:r>
              <a:rPr lang="en-US" altLang="ja-JP" sz="2400" b="1" dirty="0" smtClean="0">
                <a:solidFill>
                  <a:srgbClr val="FFFFFF"/>
                </a:solidFill>
                <a:latin typeface="Arial"/>
                <a:cs typeface="Arial"/>
              </a:rPr>
              <a:t>Makoto Takeda</a:t>
            </a:r>
            <a:endParaRPr lang="ja-JP" altLang="en-US" sz="2400" b="1" dirty="0">
              <a:solidFill>
                <a:srgbClr val="FFFFFF"/>
              </a:solidFill>
              <a:latin typeface="Arial"/>
              <a:cs typeface="Arial"/>
            </a:endParaRPr>
          </a:p>
        </p:txBody>
      </p:sp>
      <p:sp>
        <p:nvSpPr>
          <p:cNvPr id="10" name="テキスト ボックス 9"/>
          <p:cNvSpPr txBox="1"/>
          <p:nvPr/>
        </p:nvSpPr>
        <p:spPr>
          <a:xfrm>
            <a:off x="291630" y="5640113"/>
            <a:ext cx="8504295" cy="646331"/>
          </a:xfrm>
          <a:prstGeom prst="rect">
            <a:avLst/>
          </a:prstGeom>
          <a:noFill/>
        </p:spPr>
        <p:txBody>
          <a:bodyPr wrap="square" rtlCol="0">
            <a:spAutoFit/>
          </a:bodyPr>
          <a:lstStyle/>
          <a:p>
            <a:r>
              <a:rPr lang="en-US" altLang="ja-JP" b="1" dirty="0" smtClean="0">
                <a:latin typeface="メイリオ"/>
                <a:ea typeface="メイリオ"/>
                <a:cs typeface="メイリオ"/>
              </a:rPr>
              <a:t>Accelerating Progress towards </a:t>
            </a:r>
            <a:r>
              <a:rPr lang="en-US" altLang="ja-JP" b="1" dirty="0" smtClean="0">
                <a:latin typeface="メイリオ"/>
                <a:ea typeface="メイリオ"/>
                <a:cs typeface="メイリオ"/>
              </a:rPr>
              <a:t>Measles and Rubella Control/Elimination </a:t>
            </a:r>
            <a:r>
              <a:rPr lang="en-US" altLang="ja-JP" b="1" dirty="0" smtClean="0">
                <a:latin typeface="メイリオ"/>
                <a:ea typeface="メイリオ"/>
                <a:cs typeface="メイリオ"/>
              </a:rPr>
              <a:t>Goals</a:t>
            </a:r>
          </a:p>
        </p:txBody>
      </p:sp>
      <p:sp>
        <p:nvSpPr>
          <p:cNvPr id="12" name="テキスト ボックス 11"/>
          <p:cNvSpPr txBox="1"/>
          <p:nvPr/>
        </p:nvSpPr>
        <p:spPr>
          <a:xfrm>
            <a:off x="1514593" y="6410949"/>
            <a:ext cx="1849409" cy="369332"/>
          </a:xfrm>
          <a:prstGeom prst="rect">
            <a:avLst/>
          </a:prstGeom>
          <a:noFill/>
        </p:spPr>
        <p:txBody>
          <a:bodyPr wrap="none" rtlCol="0">
            <a:spAutoFit/>
          </a:bodyPr>
          <a:lstStyle/>
          <a:p>
            <a:r>
              <a:rPr lang="en-US" altLang="ja-JP" b="1" dirty="0" smtClean="0">
                <a:latin typeface="メイリオ"/>
                <a:ea typeface="メイリオ"/>
                <a:cs typeface="メイリオ"/>
              </a:rPr>
              <a:t>22</a:t>
            </a:r>
            <a:r>
              <a:rPr kumimoji="1" lang="en-US" altLang="ja-JP" b="1" dirty="0" smtClean="0">
                <a:latin typeface="メイリオ"/>
                <a:ea typeface="メイリオ"/>
                <a:cs typeface="メイリオ"/>
              </a:rPr>
              <a:t> June 2016</a:t>
            </a:r>
            <a:endParaRPr kumimoji="1" lang="ja-JP" altLang="en-US" b="1" dirty="0">
              <a:latin typeface="メイリオ"/>
              <a:ea typeface="メイリオ"/>
              <a:cs typeface="メイリオ"/>
            </a:endParaRPr>
          </a:p>
        </p:txBody>
      </p:sp>
      <p:pic>
        <p:nvPicPr>
          <p:cNvPr id="14" name="図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2361" y="3851032"/>
            <a:ext cx="2983714" cy="1388894"/>
          </a:xfrm>
          <a:prstGeom prst="rect">
            <a:avLst/>
          </a:prstGeom>
        </p:spPr>
      </p:pic>
    </p:spTree>
    <p:extLst>
      <p:ext uri="{BB962C8B-B14F-4D97-AF65-F5344CB8AC3E}">
        <p14:creationId xmlns:p14="http://schemas.microsoft.com/office/powerpoint/2010/main" val="3277796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BHK SLAM #5 3dpi GF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20430" y="3243970"/>
            <a:ext cx="1289474" cy="1289474"/>
          </a:xfrm>
          <a:prstGeom prst="rect">
            <a:avLst/>
          </a:prstGeom>
        </p:spPr>
      </p:pic>
      <p:pic>
        <p:nvPicPr>
          <p:cNvPr id="5" name="図 4" descr="BHK SLAM #5 3dpi ligh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0956" y="3243970"/>
            <a:ext cx="1289474" cy="1289474"/>
          </a:xfrm>
          <a:prstGeom prst="rect">
            <a:avLst/>
          </a:prstGeom>
        </p:spPr>
      </p:pic>
      <p:pic>
        <p:nvPicPr>
          <p:cNvPr id="6" name="図 5" descr="JEGSLAM#8 5dpi large GF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0430" y="4640981"/>
            <a:ext cx="1289474" cy="1289474"/>
          </a:xfrm>
          <a:prstGeom prst="rect">
            <a:avLst/>
          </a:prstGeom>
        </p:spPr>
      </p:pic>
      <p:pic>
        <p:nvPicPr>
          <p:cNvPr id="7" name="図 6" descr="JEGSLAM#8 5dpi large hal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0956" y="4640981"/>
            <a:ext cx="1289474" cy="1289474"/>
          </a:xfrm>
          <a:prstGeom prst="rect">
            <a:avLst/>
          </a:prstGeom>
        </p:spPr>
      </p:pic>
      <p:pic>
        <p:nvPicPr>
          <p:cNvPr id="9" name="図 8" descr="RK13 SLAM #k 3dpi light.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3372" y="1794044"/>
            <a:ext cx="1289474" cy="1289474"/>
          </a:xfrm>
          <a:prstGeom prst="rect">
            <a:avLst/>
          </a:prstGeom>
        </p:spPr>
      </p:pic>
      <p:pic>
        <p:nvPicPr>
          <p:cNvPr id="10" name="図 9" descr="BHK SLAM #1 24h light.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23372" y="3243970"/>
            <a:ext cx="1289474" cy="1289474"/>
          </a:xfrm>
          <a:prstGeom prst="rect">
            <a:avLst/>
          </a:prstGeom>
        </p:spPr>
      </p:pic>
      <p:pic>
        <p:nvPicPr>
          <p:cNvPr id="11" name="図 10" descr="RK13 SLAM #d 24h light.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30956" y="1794044"/>
            <a:ext cx="1289474" cy="1289474"/>
          </a:xfrm>
          <a:prstGeom prst="rect">
            <a:avLst/>
          </a:prstGeom>
        </p:spPr>
      </p:pic>
      <p:pic>
        <p:nvPicPr>
          <p:cNvPr id="12" name="図 11" descr="RK13 SLAM #d 24h GFP.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20430" y="1788541"/>
            <a:ext cx="1289474" cy="1289474"/>
          </a:xfrm>
          <a:prstGeom prst="rect">
            <a:avLst/>
          </a:prstGeom>
        </p:spPr>
      </p:pic>
      <p:pic>
        <p:nvPicPr>
          <p:cNvPr id="15" name="図 14" descr="JEGSLAM#10-2 halo.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23372" y="4640981"/>
            <a:ext cx="1289474" cy="1289474"/>
          </a:xfrm>
          <a:prstGeom prst="rect">
            <a:avLst/>
          </a:prstGeom>
        </p:spPr>
      </p:pic>
      <p:sp>
        <p:nvSpPr>
          <p:cNvPr id="16" name="テキスト ボックス 15"/>
          <p:cNvSpPr txBox="1"/>
          <p:nvPr/>
        </p:nvSpPr>
        <p:spPr>
          <a:xfrm>
            <a:off x="3616503" y="2167695"/>
            <a:ext cx="1005767" cy="646331"/>
          </a:xfrm>
          <a:prstGeom prst="rect">
            <a:avLst/>
          </a:prstGeom>
          <a:noFill/>
        </p:spPr>
        <p:txBody>
          <a:bodyPr wrap="none" rtlCol="0">
            <a:spAutoFit/>
          </a:bodyPr>
          <a:lstStyle/>
          <a:p>
            <a:r>
              <a:rPr kumimoji="1" lang="en-US" altLang="ja-JP" dirty="0" smtClean="0">
                <a:latin typeface="Arial"/>
                <a:cs typeface="Arial"/>
              </a:rPr>
              <a:t>RK13</a:t>
            </a:r>
          </a:p>
          <a:p>
            <a:r>
              <a:rPr kumimoji="1" lang="en-US" altLang="ja-JP" dirty="0" smtClean="0">
                <a:latin typeface="Arial"/>
                <a:cs typeface="Arial"/>
              </a:rPr>
              <a:t>/</a:t>
            </a:r>
            <a:r>
              <a:rPr kumimoji="1" lang="en-US" altLang="ja-JP" dirty="0" err="1" smtClean="0">
                <a:latin typeface="Arial"/>
                <a:cs typeface="Arial"/>
              </a:rPr>
              <a:t>hSLAM</a:t>
            </a:r>
            <a:endParaRPr kumimoji="1" lang="ja-JP" altLang="en-US" dirty="0">
              <a:latin typeface="Arial"/>
              <a:cs typeface="Arial"/>
            </a:endParaRPr>
          </a:p>
        </p:txBody>
      </p:sp>
      <p:sp>
        <p:nvSpPr>
          <p:cNvPr id="17" name="テキスト ボックス 16"/>
          <p:cNvSpPr txBox="1"/>
          <p:nvPr/>
        </p:nvSpPr>
        <p:spPr>
          <a:xfrm>
            <a:off x="3616503" y="3632438"/>
            <a:ext cx="1005767" cy="646331"/>
          </a:xfrm>
          <a:prstGeom prst="rect">
            <a:avLst/>
          </a:prstGeom>
          <a:noFill/>
        </p:spPr>
        <p:txBody>
          <a:bodyPr wrap="none" rtlCol="0">
            <a:spAutoFit/>
          </a:bodyPr>
          <a:lstStyle/>
          <a:p>
            <a:r>
              <a:rPr lang="en-US" altLang="ja-JP" dirty="0" smtClean="0">
                <a:latin typeface="Arial"/>
                <a:cs typeface="Arial"/>
              </a:rPr>
              <a:t>BHK21</a:t>
            </a:r>
          </a:p>
          <a:p>
            <a:r>
              <a:rPr kumimoji="1" lang="en-US" altLang="ja-JP" dirty="0" smtClean="0">
                <a:latin typeface="Arial"/>
                <a:cs typeface="Arial"/>
              </a:rPr>
              <a:t>/</a:t>
            </a:r>
            <a:r>
              <a:rPr kumimoji="1" lang="en-US" altLang="ja-JP" dirty="0" err="1" smtClean="0">
                <a:latin typeface="Arial"/>
                <a:cs typeface="Arial"/>
              </a:rPr>
              <a:t>hSLAM</a:t>
            </a:r>
            <a:endParaRPr kumimoji="1" lang="ja-JP" altLang="en-US" dirty="0">
              <a:latin typeface="Arial"/>
              <a:cs typeface="Arial"/>
            </a:endParaRPr>
          </a:p>
        </p:txBody>
      </p:sp>
      <p:sp>
        <p:nvSpPr>
          <p:cNvPr id="18" name="テキスト ボックス 17"/>
          <p:cNvSpPr txBox="1"/>
          <p:nvPr/>
        </p:nvSpPr>
        <p:spPr>
          <a:xfrm>
            <a:off x="3616503" y="4970182"/>
            <a:ext cx="1005767" cy="646331"/>
          </a:xfrm>
          <a:prstGeom prst="rect">
            <a:avLst/>
          </a:prstGeom>
          <a:noFill/>
        </p:spPr>
        <p:txBody>
          <a:bodyPr wrap="none" rtlCol="0">
            <a:spAutoFit/>
          </a:bodyPr>
          <a:lstStyle/>
          <a:p>
            <a:r>
              <a:rPr lang="en-US" altLang="ja-JP" dirty="0" smtClean="0">
                <a:latin typeface="Arial"/>
                <a:cs typeface="Arial"/>
              </a:rPr>
              <a:t>JEG3</a:t>
            </a:r>
          </a:p>
          <a:p>
            <a:r>
              <a:rPr kumimoji="1" lang="en-US" altLang="ja-JP" dirty="0" smtClean="0">
                <a:latin typeface="Arial"/>
                <a:cs typeface="Arial"/>
              </a:rPr>
              <a:t>/</a:t>
            </a:r>
            <a:r>
              <a:rPr kumimoji="1" lang="en-US" altLang="ja-JP" dirty="0" err="1" smtClean="0">
                <a:latin typeface="Arial"/>
                <a:cs typeface="Arial"/>
              </a:rPr>
              <a:t>hSLAM</a:t>
            </a:r>
            <a:endParaRPr kumimoji="1" lang="ja-JP" altLang="en-US" dirty="0">
              <a:latin typeface="Arial"/>
              <a:cs typeface="Arial"/>
            </a:endParaRPr>
          </a:p>
        </p:txBody>
      </p:sp>
      <p:sp>
        <p:nvSpPr>
          <p:cNvPr id="19" name="テキスト ボックス 18"/>
          <p:cNvSpPr txBox="1"/>
          <p:nvPr/>
        </p:nvSpPr>
        <p:spPr>
          <a:xfrm>
            <a:off x="6268447" y="1419209"/>
            <a:ext cx="2134343" cy="369332"/>
          </a:xfrm>
          <a:prstGeom prst="rect">
            <a:avLst/>
          </a:prstGeom>
          <a:noFill/>
        </p:spPr>
        <p:txBody>
          <a:bodyPr wrap="none" rtlCol="0">
            <a:spAutoFit/>
          </a:bodyPr>
          <a:lstStyle/>
          <a:p>
            <a:r>
              <a:rPr lang="en-US" altLang="ja-JP" dirty="0" smtClean="0">
                <a:latin typeface="Arial"/>
                <a:cs typeface="Arial"/>
              </a:rPr>
              <a:t>CPEs</a:t>
            </a:r>
            <a:r>
              <a:rPr kumimoji="1" lang="en-US" altLang="ja-JP" dirty="0" smtClean="0">
                <a:latin typeface="Arial"/>
                <a:cs typeface="Arial"/>
              </a:rPr>
              <a:t> of MV-EGFP</a:t>
            </a:r>
            <a:endParaRPr kumimoji="1" lang="ja-JP" altLang="en-US" dirty="0">
              <a:latin typeface="Arial"/>
              <a:cs typeface="Arial"/>
            </a:endParaRPr>
          </a:p>
        </p:txBody>
      </p:sp>
      <p:sp>
        <p:nvSpPr>
          <p:cNvPr id="20" name="テキスト ボックス 19"/>
          <p:cNvSpPr txBox="1"/>
          <p:nvPr/>
        </p:nvSpPr>
        <p:spPr>
          <a:xfrm>
            <a:off x="5108505" y="1424712"/>
            <a:ext cx="415273" cy="369332"/>
          </a:xfrm>
          <a:prstGeom prst="rect">
            <a:avLst/>
          </a:prstGeom>
          <a:noFill/>
        </p:spPr>
        <p:txBody>
          <a:bodyPr wrap="none" rtlCol="0">
            <a:spAutoFit/>
          </a:bodyPr>
          <a:lstStyle/>
          <a:p>
            <a:r>
              <a:rPr lang="en-US" altLang="ja-JP" dirty="0" smtClean="0">
                <a:latin typeface="Arial"/>
                <a:cs typeface="Arial"/>
              </a:rPr>
              <a:t>(-)</a:t>
            </a:r>
            <a:endParaRPr kumimoji="1" lang="ja-JP" altLang="en-US" dirty="0">
              <a:latin typeface="Arial"/>
              <a:cs typeface="Arial"/>
            </a:endParaRPr>
          </a:p>
        </p:txBody>
      </p:sp>
      <p:sp>
        <p:nvSpPr>
          <p:cNvPr id="21" name="テキスト ボックス 20"/>
          <p:cNvSpPr txBox="1"/>
          <p:nvPr/>
        </p:nvSpPr>
        <p:spPr>
          <a:xfrm>
            <a:off x="826803" y="2417768"/>
            <a:ext cx="916049" cy="1477328"/>
          </a:xfrm>
          <a:prstGeom prst="rect">
            <a:avLst/>
          </a:prstGeom>
          <a:noFill/>
        </p:spPr>
        <p:txBody>
          <a:bodyPr wrap="none" rtlCol="0">
            <a:spAutoFit/>
          </a:bodyPr>
          <a:lstStyle/>
          <a:p>
            <a:r>
              <a:rPr kumimoji="1" lang="en-US" altLang="ja-JP" dirty="0" smtClean="0">
                <a:latin typeface="Arial"/>
                <a:cs typeface="Arial"/>
              </a:rPr>
              <a:t>RK13</a:t>
            </a:r>
          </a:p>
          <a:p>
            <a:endParaRPr lang="en-US" altLang="ja-JP" dirty="0">
              <a:latin typeface="Arial"/>
              <a:cs typeface="Arial"/>
            </a:endParaRPr>
          </a:p>
          <a:p>
            <a:r>
              <a:rPr kumimoji="1" lang="en-US" altLang="ja-JP" dirty="0" smtClean="0">
                <a:latin typeface="Arial"/>
                <a:cs typeface="Arial"/>
              </a:rPr>
              <a:t>BHK21</a:t>
            </a:r>
          </a:p>
          <a:p>
            <a:endParaRPr lang="en-US" altLang="ja-JP" dirty="0">
              <a:latin typeface="Arial"/>
              <a:cs typeface="Arial"/>
            </a:endParaRPr>
          </a:p>
          <a:p>
            <a:r>
              <a:rPr kumimoji="1" lang="en-US" altLang="ja-JP" dirty="0" smtClean="0">
                <a:latin typeface="Arial"/>
                <a:cs typeface="Arial"/>
              </a:rPr>
              <a:t>JEG3</a:t>
            </a:r>
            <a:endParaRPr kumimoji="1" lang="ja-JP" altLang="en-US" dirty="0">
              <a:latin typeface="Arial"/>
              <a:cs typeface="Arial"/>
            </a:endParaRPr>
          </a:p>
        </p:txBody>
      </p:sp>
      <p:sp>
        <p:nvSpPr>
          <p:cNvPr id="22" name="テキスト ボックス 21"/>
          <p:cNvSpPr txBox="1"/>
          <p:nvPr/>
        </p:nvSpPr>
        <p:spPr>
          <a:xfrm>
            <a:off x="574613" y="1470541"/>
            <a:ext cx="2327417" cy="646331"/>
          </a:xfrm>
          <a:prstGeom prst="rect">
            <a:avLst/>
          </a:prstGeom>
          <a:noFill/>
        </p:spPr>
        <p:txBody>
          <a:bodyPr wrap="none" rtlCol="0">
            <a:spAutoFit/>
          </a:bodyPr>
          <a:lstStyle/>
          <a:p>
            <a:r>
              <a:rPr kumimoji="1" lang="en-US" altLang="ja-JP" dirty="0" smtClean="0">
                <a:latin typeface="Arial"/>
                <a:cs typeface="Arial"/>
              </a:rPr>
              <a:t>Susceptible cell lines</a:t>
            </a:r>
          </a:p>
          <a:p>
            <a:r>
              <a:rPr kumimoji="1" lang="en-US" altLang="ja-JP" dirty="0" smtClean="0">
                <a:latin typeface="Arial"/>
                <a:cs typeface="Arial"/>
              </a:rPr>
              <a:t> to </a:t>
            </a:r>
            <a:r>
              <a:rPr kumimoji="1" lang="en-US" altLang="ja-JP" dirty="0" err="1" smtClean="0">
                <a:latin typeface="Arial"/>
                <a:cs typeface="Arial"/>
              </a:rPr>
              <a:t>RuV</a:t>
            </a:r>
            <a:endParaRPr kumimoji="1" lang="en-US" altLang="ja-JP" dirty="0" smtClean="0">
              <a:latin typeface="Arial"/>
              <a:cs typeface="Arial"/>
            </a:endParaRPr>
          </a:p>
        </p:txBody>
      </p:sp>
      <p:sp>
        <p:nvSpPr>
          <p:cNvPr id="23" name="正方形/長方形 22"/>
          <p:cNvSpPr/>
          <p:nvPr/>
        </p:nvSpPr>
        <p:spPr>
          <a:xfrm>
            <a:off x="585198" y="2190935"/>
            <a:ext cx="1291168" cy="193099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30" name="右矢印 29"/>
          <p:cNvSpPr/>
          <p:nvPr/>
        </p:nvSpPr>
        <p:spPr>
          <a:xfrm>
            <a:off x="2035112" y="3536513"/>
            <a:ext cx="1471083" cy="742256"/>
          </a:xfrm>
          <a:prstGeom prst="rightArrow">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24" name="テキスト ボックス 23"/>
          <p:cNvSpPr txBox="1"/>
          <p:nvPr/>
        </p:nvSpPr>
        <p:spPr>
          <a:xfrm>
            <a:off x="2035111" y="2989693"/>
            <a:ext cx="1471083" cy="646331"/>
          </a:xfrm>
          <a:prstGeom prst="rect">
            <a:avLst/>
          </a:prstGeom>
          <a:noFill/>
        </p:spPr>
        <p:txBody>
          <a:bodyPr wrap="square" rtlCol="0">
            <a:spAutoFit/>
          </a:bodyPr>
          <a:lstStyle/>
          <a:p>
            <a:r>
              <a:rPr lang="en-US" altLang="ja-JP" dirty="0" smtClean="0">
                <a:latin typeface="Arial"/>
                <a:cs typeface="Arial"/>
              </a:rPr>
              <a:t>expressing SLAM </a:t>
            </a:r>
            <a:endParaRPr kumimoji="1" lang="en-US" altLang="ja-JP" dirty="0" smtClean="0">
              <a:latin typeface="Arial"/>
              <a:cs typeface="Arial"/>
            </a:endParaRPr>
          </a:p>
        </p:txBody>
      </p:sp>
      <p:sp>
        <p:nvSpPr>
          <p:cNvPr id="2" name="テキスト ボックス 1"/>
          <p:cNvSpPr txBox="1"/>
          <p:nvPr/>
        </p:nvSpPr>
        <p:spPr>
          <a:xfrm>
            <a:off x="585198" y="641048"/>
            <a:ext cx="7053659" cy="400110"/>
          </a:xfrm>
          <a:prstGeom prst="rect">
            <a:avLst/>
          </a:prstGeom>
          <a:noFill/>
        </p:spPr>
        <p:txBody>
          <a:bodyPr wrap="none" rtlCol="0">
            <a:spAutoFit/>
          </a:bodyPr>
          <a:lstStyle/>
          <a:p>
            <a:r>
              <a:rPr lang="en-US" altLang="ja-JP" sz="2000" b="1" dirty="0">
                <a:latin typeface="Arial"/>
                <a:cs typeface="Arial"/>
              </a:rPr>
              <a:t>Development of the </a:t>
            </a:r>
            <a:r>
              <a:rPr lang="en-US" altLang="ja-JP" sz="2000" b="1" dirty="0" smtClean="0">
                <a:latin typeface="Arial"/>
                <a:cs typeface="Arial"/>
              </a:rPr>
              <a:t>cell clones </a:t>
            </a:r>
            <a:r>
              <a:rPr lang="en-US" altLang="ja-JP" sz="2000" b="1" dirty="0">
                <a:latin typeface="Arial"/>
                <a:cs typeface="Arial"/>
              </a:rPr>
              <a:t>for </a:t>
            </a:r>
            <a:r>
              <a:rPr lang="en-US" altLang="ja-JP" sz="2000" b="1" dirty="0" smtClean="0">
                <a:latin typeface="Arial"/>
                <a:cs typeface="Arial"/>
              </a:rPr>
              <a:t>MV and </a:t>
            </a:r>
            <a:r>
              <a:rPr lang="en-US" altLang="ja-JP" sz="2000" b="1" dirty="0" err="1" smtClean="0">
                <a:latin typeface="Arial"/>
                <a:cs typeface="Arial"/>
              </a:rPr>
              <a:t>RuV</a:t>
            </a:r>
            <a:r>
              <a:rPr lang="en-US" altLang="ja-JP" sz="2000" b="1" dirty="0" smtClean="0">
                <a:latin typeface="Arial"/>
                <a:cs typeface="Arial"/>
              </a:rPr>
              <a:t> isolation</a:t>
            </a:r>
            <a:endParaRPr kumimoji="1" lang="ja-JP" altLang="en-US" sz="2000" b="1" dirty="0">
              <a:latin typeface="Arial"/>
              <a:cs typeface="Arial"/>
            </a:endParaRPr>
          </a:p>
        </p:txBody>
      </p:sp>
      <p:sp>
        <p:nvSpPr>
          <p:cNvPr id="25" name="テキスト ボックス 24"/>
          <p:cNvSpPr txBox="1"/>
          <p:nvPr/>
        </p:nvSpPr>
        <p:spPr>
          <a:xfrm>
            <a:off x="52286" y="6532878"/>
            <a:ext cx="1661370"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Seki F</a:t>
            </a:r>
            <a:endParaRPr kumimoji="1" lang="ja-JP" altLang="en-US" sz="1400" dirty="0">
              <a:solidFill>
                <a:schemeClr val="bg1">
                  <a:lumMod val="75000"/>
                </a:schemeClr>
              </a:solidFill>
              <a:latin typeface="Arial"/>
              <a:cs typeface="Arial"/>
            </a:endParaRPr>
          </a:p>
        </p:txBody>
      </p:sp>
      <p:sp>
        <p:nvSpPr>
          <p:cNvPr id="26" name="正方形/長方形 25"/>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Virus isolation</a:t>
            </a:r>
            <a:endParaRPr kumimoji="1" lang="ja-JP" altLang="en-US" b="1" dirty="0">
              <a:latin typeface="Arial"/>
              <a:cs typeface="Arial"/>
            </a:endParaRPr>
          </a:p>
        </p:txBody>
      </p:sp>
    </p:spTree>
    <p:extLst>
      <p:ext uri="{BB962C8B-B14F-4D97-AF65-F5344CB8AC3E}">
        <p14:creationId xmlns:p14="http://schemas.microsoft.com/office/powerpoint/2010/main" val="2644877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72964107"/>
              </p:ext>
            </p:extLst>
          </p:nvPr>
        </p:nvGraphicFramePr>
        <p:xfrm>
          <a:off x="2720978" y="2624274"/>
          <a:ext cx="3963598" cy="2797236"/>
        </p:xfrm>
        <a:graphic>
          <a:graphicData uri="http://schemas.openxmlformats.org/drawingml/2006/table">
            <a:tbl>
              <a:tblPr/>
              <a:tblGrid>
                <a:gridCol w="430185"/>
                <a:gridCol w="450613"/>
                <a:gridCol w="440400"/>
                <a:gridCol w="440400"/>
                <a:gridCol w="440400"/>
                <a:gridCol w="440400"/>
                <a:gridCol w="440400"/>
                <a:gridCol w="440400"/>
                <a:gridCol w="440400"/>
              </a:tblGrid>
              <a:tr h="347679">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crgbClr r="0" g="0" b="0"/>
                      </a:solidFill>
                      <a:prstDash val="sysDot"/>
                      <a:round/>
                      <a:headEnd type="none" w="med" len="med"/>
                      <a:tailEnd type="none" w="med" len="med"/>
                    </a:lnB>
                  </a:tcPr>
                </a:tc>
              </a:tr>
              <a:tr h="347679">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r>
              <a:tr h="347679">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r>
              <a:tr h="347679">
                <a:tc>
                  <a:txBody>
                    <a:bodyPr/>
                    <a:lstStyle/>
                    <a:p>
                      <a:pPr algn="l" fontAlgn="b"/>
                      <a:r>
                        <a:rPr lang="ja-JP" altLang="en-US" sz="1400" b="1" i="0" u="none" strike="noStrike">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r>
              <a:tr h="347679">
                <a:tc>
                  <a:txBody>
                    <a:bodyPr/>
                    <a:lstStyle/>
                    <a:p>
                      <a:pPr algn="l" fontAlgn="b"/>
                      <a:r>
                        <a:rPr lang="ja-JP" altLang="en-US" sz="1400" b="1" i="0" u="none" strike="noStrike">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a:solidFill>
                          <a:srgbClr val="000000"/>
                        </a:solidFill>
                        <a:effectLst/>
                        <a:latin typeface="メイリオ"/>
                      </a:endParaRPr>
                    </a:p>
                  </a:txBody>
                  <a:tcPr marL="12700" marR="12700" marT="12700" marB="0" anchor="b">
                    <a:lnL>
                      <a:noFill/>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r>
              <a:tr h="347679">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1F497D"/>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w="6350" cap="flat" cmpd="sng" algn="ctr">
                      <a:solidFill>
                        <a:srgbClr val="00000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solidFill>
                      <a:srgbClr val="FF6600"/>
                    </a:solidFill>
                  </a:tcPr>
                </a:tc>
                <a:tc>
                  <a:txBody>
                    <a:bodyPr/>
                    <a:lstStyle/>
                    <a:p>
                      <a:pPr algn="l" fontAlgn="b"/>
                      <a:endParaRPr lang="ja-JP" altLang="en-US" sz="1400" b="1" i="0" u="none" strike="noStrike" dirty="0">
                        <a:solidFill>
                          <a:srgbClr val="000000"/>
                        </a:solidFill>
                        <a:effectLst/>
                        <a:latin typeface="メイリオ"/>
                      </a:endParaRPr>
                    </a:p>
                  </a:txBody>
                  <a:tcPr marL="12700" marR="12700" marT="12700" marB="0" anchor="b">
                    <a:lnL>
                      <a:noFill/>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9525" cap="flat" cmpd="sng" algn="ctr">
                      <a:solidFill>
                        <a:scrgbClr r="0" g="0" b="0"/>
                      </a:solidFill>
                      <a:prstDash val="sysDot"/>
                      <a:round/>
                      <a:headEnd type="none" w="med" len="med"/>
                      <a:tailEnd type="none" w="med" len="med"/>
                    </a:lnB>
                  </a:tcPr>
                </a:tc>
              </a:tr>
              <a:tr h="363483">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12700" cap="flat" cmpd="sng" algn="ctr">
                      <a:solidFill>
                        <a:scrgbClr r="0" g="0" b="0"/>
                      </a:solidFill>
                      <a:prstDash val="solid"/>
                      <a:round/>
                      <a:headEnd type="none" w="med" len="med"/>
                      <a:tailEnd type="none" w="med" len="med"/>
                    </a:lnL>
                    <a:lnR>
                      <a:noFill/>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1F497D"/>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a:noFill/>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1F497D"/>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1F497D"/>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l" fontAlgn="b"/>
                      <a:r>
                        <a:rPr lang="ja-JP" altLang="en-US" sz="1400" b="1" i="0" u="none" strike="noStrike" dirty="0">
                          <a:solidFill>
                            <a:srgbClr val="000000"/>
                          </a:solidFill>
                          <a:effectLst/>
                          <a:latin typeface="メイリオ"/>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347679">
                <a:tc>
                  <a:txBody>
                    <a:bodyPr/>
                    <a:lstStyle/>
                    <a:p>
                      <a:pPr algn="ctr" fontAlgn="b"/>
                      <a:r>
                        <a:rPr lang="en-US" altLang="ja-JP" sz="1400" b="1" i="0" u="none" strike="noStrike" dirty="0">
                          <a:solidFill>
                            <a:srgbClr val="000000"/>
                          </a:solidFill>
                          <a:effectLst/>
                          <a:latin typeface="メイリオ"/>
                        </a:rPr>
                        <a:t>-2</a:t>
                      </a:r>
                    </a:p>
                  </a:txBody>
                  <a:tcPr marL="12700" marR="12700" marT="12700" marB="0" anchor="b">
                    <a:lnL w="12700" cap="flat" cmpd="sng" algn="ctr">
                      <a:no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-1</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0</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1</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2</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3</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4</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5</a:t>
                      </a: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ja-JP" sz="1400" b="1" i="0" u="none" strike="noStrike" dirty="0">
                          <a:solidFill>
                            <a:srgbClr val="000000"/>
                          </a:solidFill>
                          <a:effectLst/>
                          <a:latin typeface="メイリオ"/>
                        </a:rPr>
                        <a:t>6</a:t>
                      </a:r>
                    </a:p>
                  </a:txBody>
                  <a:tcPr marL="12700" marR="12700" marT="12700" marB="0" anchor="b">
                    <a:lnL>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テキスト ボックス 3"/>
          <p:cNvSpPr txBox="1"/>
          <p:nvPr/>
        </p:nvSpPr>
        <p:spPr>
          <a:xfrm>
            <a:off x="2320843" y="3670371"/>
            <a:ext cx="298780" cy="338554"/>
          </a:xfrm>
          <a:prstGeom prst="rect">
            <a:avLst/>
          </a:prstGeom>
          <a:noFill/>
        </p:spPr>
        <p:txBody>
          <a:bodyPr wrap="none" rtlCol="0">
            <a:spAutoFit/>
          </a:bodyPr>
          <a:lstStyle/>
          <a:p>
            <a:r>
              <a:rPr kumimoji="1" lang="en-US" altLang="ja-JP" sz="1600" b="1" dirty="0" smtClean="0">
                <a:latin typeface="Arial"/>
                <a:ea typeface="メイリオ"/>
                <a:cs typeface="Arial"/>
              </a:rPr>
              <a:t>4</a:t>
            </a:r>
            <a:endParaRPr kumimoji="1" lang="ja-JP" altLang="en-US" sz="1600" b="1" dirty="0">
              <a:latin typeface="Arial"/>
              <a:ea typeface="メイリオ"/>
              <a:cs typeface="Arial"/>
            </a:endParaRPr>
          </a:p>
        </p:txBody>
      </p:sp>
      <p:sp>
        <p:nvSpPr>
          <p:cNvPr id="9" name="テキスト ボックス 8"/>
          <p:cNvSpPr txBox="1"/>
          <p:nvPr/>
        </p:nvSpPr>
        <p:spPr>
          <a:xfrm>
            <a:off x="2320843" y="4371826"/>
            <a:ext cx="298780" cy="338554"/>
          </a:xfrm>
          <a:prstGeom prst="rect">
            <a:avLst/>
          </a:prstGeom>
          <a:noFill/>
        </p:spPr>
        <p:txBody>
          <a:bodyPr wrap="none" rtlCol="0">
            <a:spAutoFit/>
          </a:bodyPr>
          <a:lstStyle/>
          <a:p>
            <a:r>
              <a:rPr kumimoji="1" lang="en-US" altLang="ja-JP" sz="1600" b="1" dirty="0" smtClean="0">
                <a:latin typeface="Arial"/>
                <a:ea typeface="メイリオ"/>
                <a:cs typeface="Arial"/>
              </a:rPr>
              <a:t>2</a:t>
            </a:r>
            <a:endParaRPr kumimoji="1" lang="ja-JP" altLang="en-US" sz="1600" b="1" dirty="0">
              <a:latin typeface="Arial"/>
              <a:ea typeface="メイリオ"/>
              <a:cs typeface="Arial"/>
            </a:endParaRPr>
          </a:p>
        </p:txBody>
      </p:sp>
      <p:sp>
        <p:nvSpPr>
          <p:cNvPr id="10" name="テキスト ボックス 9"/>
          <p:cNvSpPr txBox="1"/>
          <p:nvPr/>
        </p:nvSpPr>
        <p:spPr>
          <a:xfrm>
            <a:off x="2320843" y="2968915"/>
            <a:ext cx="298780" cy="338554"/>
          </a:xfrm>
          <a:prstGeom prst="rect">
            <a:avLst/>
          </a:prstGeom>
          <a:noFill/>
        </p:spPr>
        <p:txBody>
          <a:bodyPr wrap="none" rtlCol="0">
            <a:spAutoFit/>
          </a:bodyPr>
          <a:lstStyle/>
          <a:p>
            <a:r>
              <a:rPr kumimoji="1" lang="en-US" altLang="ja-JP" sz="1600" b="1" dirty="0" smtClean="0">
                <a:latin typeface="Arial"/>
                <a:ea typeface="メイリオ"/>
                <a:cs typeface="Arial"/>
              </a:rPr>
              <a:t>6</a:t>
            </a:r>
            <a:endParaRPr kumimoji="1" lang="ja-JP" altLang="en-US" sz="1600" b="1" dirty="0">
              <a:latin typeface="Arial"/>
              <a:ea typeface="メイリオ"/>
              <a:cs typeface="Arial"/>
            </a:endParaRPr>
          </a:p>
        </p:txBody>
      </p:sp>
      <p:sp>
        <p:nvSpPr>
          <p:cNvPr id="11" name="テキスト ボックス 10"/>
          <p:cNvSpPr txBox="1"/>
          <p:nvPr/>
        </p:nvSpPr>
        <p:spPr>
          <a:xfrm>
            <a:off x="3541986" y="5538964"/>
            <a:ext cx="2271575" cy="338554"/>
          </a:xfrm>
          <a:prstGeom prst="rect">
            <a:avLst/>
          </a:prstGeom>
          <a:noFill/>
        </p:spPr>
        <p:txBody>
          <a:bodyPr wrap="none" rtlCol="0">
            <a:spAutoFit/>
          </a:bodyPr>
          <a:lstStyle/>
          <a:p>
            <a:r>
              <a:rPr kumimoji="1" lang="en-US" altLang="ja-JP" sz="1600" b="1" dirty="0" smtClean="0">
                <a:latin typeface="Arial"/>
                <a:ea typeface="メイリオ"/>
                <a:cs typeface="Arial"/>
              </a:rPr>
              <a:t>Days after rash onset</a:t>
            </a:r>
            <a:endParaRPr kumimoji="1" lang="ja-JP" altLang="en-US" sz="1600" b="1" dirty="0">
              <a:latin typeface="Arial"/>
              <a:ea typeface="メイリオ"/>
              <a:cs typeface="Arial"/>
            </a:endParaRPr>
          </a:p>
        </p:txBody>
      </p:sp>
      <p:sp>
        <p:nvSpPr>
          <p:cNvPr id="12" name="テキスト ボックス 11"/>
          <p:cNvSpPr txBox="1"/>
          <p:nvPr/>
        </p:nvSpPr>
        <p:spPr>
          <a:xfrm>
            <a:off x="879056" y="715147"/>
            <a:ext cx="7261644" cy="707886"/>
          </a:xfrm>
          <a:prstGeom prst="rect">
            <a:avLst/>
          </a:prstGeom>
          <a:noFill/>
        </p:spPr>
        <p:txBody>
          <a:bodyPr wrap="square" rtlCol="0">
            <a:spAutoFit/>
          </a:bodyPr>
          <a:lstStyle/>
          <a:p>
            <a:pPr algn="ctr"/>
            <a:r>
              <a:rPr kumimoji="1" lang="en-US" altLang="ja-JP" sz="2000" b="1" dirty="0" smtClean="0">
                <a:latin typeface="Arial"/>
                <a:ea typeface="メイリオ"/>
                <a:cs typeface="Arial"/>
              </a:rPr>
              <a:t>Evaluation of new Measles </a:t>
            </a:r>
            <a:r>
              <a:rPr kumimoji="1" lang="en-US" altLang="ja-JP" sz="2000" b="1" dirty="0" err="1" smtClean="0">
                <a:latin typeface="Arial"/>
                <a:ea typeface="メイリオ"/>
                <a:cs typeface="Arial"/>
              </a:rPr>
              <a:t>IgM</a:t>
            </a:r>
            <a:r>
              <a:rPr kumimoji="1" lang="en-US" altLang="ja-JP" sz="2000" b="1" dirty="0" smtClean="0">
                <a:latin typeface="Arial"/>
                <a:ea typeface="メイリオ"/>
                <a:cs typeface="Arial"/>
              </a:rPr>
              <a:t> ELISA kit </a:t>
            </a:r>
          </a:p>
          <a:p>
            <a:pPr algn="ctr"/>
            <a:r>
              <a:rPr kumimoji="1" lang="en-US" altLang="ja-JP" sz="2000" b="1" dirty="0" smtClean="0">
                <a:latin typeface="Arial"/>
                <a:ea typeface="メイリオ"/>
                <a:cs typeface="Arial"/>
              </a:rPr>
              <a:t>manufactured </a:t>
            </a:r>
            <a:r>
              <a:rPr lang="en-US" altLang="ja-JP" sz="2000" b="1" dirty="0" smtClean="0">
                <a:latin typeface="Arial"/>
                <a:ea typeface="メイリオ"/>
                <a:cs typeface="Arial"/>
              </a:rPr>
              <a:t>by Denka </a:t>
            </a:r>
            <a:r>
              <a:rPr lang="en-US" altLang="ja-JP" sz="2000" b="1" dirty="0" err="1" smtClean="0">
                <a:latin typeface="Arial"/>
                <a:ea typeface="メイリオ"/>
                <a:cs typeface="Arial"/>
              </a:rPr>
              <a:t>Seiken</a:t>
            </a:r>
            <a:endParaRPr kumimoji="1" lang="ja-JP" altLang="en-US" sz="2000" b="1" dirty="0">
              <a:latin typeface="Arial"/>
              <a:ea typeface="メイリオ"/>
              <a:cs typeface="Arial"/>
            </a:endParaRPr>
          </a:p>
        </p:txBody>
      </p:sp>
      <p:sp>
        <p:nvSpPr>
          <p:cNvPr id="13" name="テキスト ボックス 12"/>
          <p:cNvSpPr txBox="1"/>
          <p:nvPr/>
        </p:nvSpPr>
        <p:spPr>
          <a:xfrm>
            <a:off x="1879672" y="2162609"/>
            <a:ext cx="800595" cy="461665"/>
          </a:xfrm>
          <a:prstGeom prst="rect">
            <a:avLst/>
          </a:prstGeom>
          <a:noFill/>
        </p:spPr>
        <p:txBody>
          <a:bodyPr wrap="none" rtlCol="0">
            <a:spAutoFit/>
          </a:bodyPr>
          <a:lstStyle/>
          <a:p>
            <a:r>
              <a:rPr kumimoji="1" lang="en-US" altLang="ja-JP" sz="1200" b="1" dirty="0" smtClean="0">
                <a:latin typeface="Arial"/>
                <a:ea typeface="メイリオ"/>
                <a:cs typeface="Arial"/>
              </a:rPr>
              <a:t>Number</a:t>
            </a:r>
          </a:p>
          <a:p>
            <a:r>
              <a:rPr lang="en-US" altLang="ja-JP" sz="1200" b="1" dirty="0" smtClean="0">
                <a:latin typeface="Arial"/>
                <a:ea typeface="メイリオ"/>
                <a:cs typeface="Arial"/>
              </a:rPr>
              <a:t>of cases</a:t>
            </a:r>
            <a:endParaRPr kumimoji="1" lang="en-US" altLang="ja-JP" sz="1200" b="1" dirty="0" smtClean="0">
              <a:latin typeface="Arial"/>
              <a:ea typeface="メイリオ"/>
              <a:cs typeface="Arial"/>
            </a:endParaRPr>
          </a:p>
        </p:txBody>
      </p:sp>
      <p:sp>
        <p:nvSpPr>
          <p:cNvPr id="14" name="正方形/長方形 13"/>
          <p:cNvSpPr/>
          <p:nvPr/>
        </p:nvSpPr>
        <p:spPr>
          <a:xfrm>
            <a:off x="2944947" y="2200226"/>
            <a:ext cx="323997" cy="252000"/>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15" name="正方形/長方形 14"/>
          <p:cNvSpPr/>
          <p:nvPr/>
        </p:nvSpPr>
        <p:spPr>
          <a:xfrm>
            <a:off x="4802008" y="2200226"/>
            <a:ext cx="323997" cy="252000"/>
          </a:xfrm>
          <a:prstGeom prst="rect">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Arial"/>
              <a:cs typeface="Arial"/>
            </a:endParaRPr>
          </a:p>
        </p:txBody>
      </p:sp>
      <p:sp>
        <p:nvSpPr>
          <p:cNvPr id="16" name="テキスト ボックス 15"/>
          <p:cNvSpPr txBox="1"/>
          <p:nvPr/>
        </p:nvSpPr>
        <p:spPr>
          <a:xfrm>
            <a:off x="3292321" y="2177656"/>
            <a:ext cx="1172203" cy="307777"/>
          </a:xfrm>
          <a:prstGeom prst="rect">
            <a:avLst/>
          </a:prstGeom>
          <a:noFill/>
        </p:spPr>
        <p:txBody>
          <a:bodyPr wrap="none" rtlCol="0">
            <a:spAutoFit/>
          </a:bodyPr>
          <a:lstStyle/>
          <a:p>
            <a:r>
              <a:rPr lang="en-US" altLang="ja-JP" sz="1400" b="1" dirty="0" err="1" smtClean="0">
                <a:latin typeface="Arial"/>
                <a:ea typeface="メイリオ"/>
                <a:cs typeface="Arial"/>
              </a:rPr>
              <a:t>IgM</a:t>
            </a:r>
            <a:r>
              <a:rPr lang="en-US" altLang="ja-JP" sz="1400" b="1" dirty="0" smtClean="0">
                <a:latin typeface="Arial"/>
                <a:ea typeface="メイリオ"/>
                <a:cs typeface="Arial"/>
              </a:rPr>
              <a:t> </a:t>
            </a:r>
            <a:r>
              <a:rPr lang="en-US" altLang="ja-JP" sz="1400" b="1" dirty="0" err="1" smtClean="0">
                <a:latin typeface="Arial"/>
                <a:ea typeface="メイリオ"/>
                <a:cs typeface="Arial"/>
              </a:rPr>
              <a:t>positve</a:t>
            </a:r>
            <a:endParaRPr lang="en-US" altLang="ja-JP" sz="1400" b="1" dirty="0" smtClean="0">
              <a:latin typeface="Arial"/>
              <a:ea typeface="メイリオ"/>
              <a:cs typeface="Arial"/>
            </a:endParaRPr>
          </a:p>
        </p:txBody>
      </p:sp>
      <p:sp>
        <p:nvSpPr>
          <p:cNvPr id="17" name="テキスト ボックス 16"/>
          <p:cNvSpPr txBox="1"/>
          <p:nvPr/>
        </p:nvSpPr>
        <p:spPr>
          <a:xfrm>
            <a:off x="5124980" y="2184819"/>
            <a:ext cx="1274708" cy="307777"/>
          </a:xfrm>
          <a:prstGeom prst="rect">
            <a:avLst/>
          </a:prstGeom>
          <a:noFill/>
        </p:spPr>
        <p:txBody>
          <a:bodyPr wrap="none" rtlCol="0">
            <a:spAutoFit/>
          </a:bodyPr>
          <a:lstStyle/>
          <a:p>
            <a:r>
              <a:rPr kumimoji="1" lang="en-US" altLang="ja-JP" sz="1400" b="1" dirty="0" err="1" smtClean="0">
                <a:latin typeface="Arial"/>
                <a:ea typeface="メイリオ"/>
                <a:cs typeface="Arial"/>
              </a:rPr>
              <a:t>IgM</a:t>
            </a:r>
            <a:r>
              <a:rPr kumimoji="1" lang="en-US" altLang="ja-JP" sz="1400" b="1" dirty="0" smtClean="0">
                <a:latin typeface="Arial"/>
                <a:ea typeface="メイリオ"/>
                <a:cs typeface="Arial"/>
              </a:rPr>
              <a:t> negative</a:t>
            </a:r>
            <a:endParaRPr kumimoji="1" lang="ja-JP" altLang="en-US" sz="1400" b="1" dirty="0">
              <a:latin typeface="Arial"/>
              <a:ea typeface="メイリオ"/>
              <a:cs typeface="Arial"/>
            </a:endParaRPr>
          </a:p>
        </p:txBody>
      </p:sp>
      <p:sp>
        <p:nvSpPr>
          <p:cNvPr id="3" name="テキスト ボックス 2"/>
          <p:cNvSpPr txBox="1"/>
          <p:nvPr/>
        </p:nvSpPr>
        <p:spPr>
          <a:xfrm>
            <a:off x="1623326" y="6146160"/>
            <a:ext cx="5752133" cy="307777"/>
          </a:xfrm>
          <a:prstGeom prst="rect">
            <a:avLst/>
          </a:prstGeom>
          <a:noFill/>
        </p:spPr>
        <p:txBody>
          <a:bodyPr wrap="none" rtlCol="0">
            <a:spAutoFit/>
          </a:bodyPr>
          <a:lstStyle/>
          <a:p>
            <a:r>
              <a:rPr lang="en-US" altLang="ja-JP" sz="1400" b="1" dirty="0" smtClean="0">
                <a:latin typeface="Arial"/>
                <a:ea typeface="メイリオ"/>
                <a:cs typeface="Arial"/>
              </a:rPr>
              <a:t>Sera were collected  from measles patients confirmed by RT-PCR</a:t>
            </a:r>
            <a:endParaRPr kumimoji="1" lang="en-US" altLang="ja-JP" sz="1400" b="1" dirty="0" smtClean="0">
              <a:latin typeface="Arial"/>
              <a:ea typeface="メイリオ"/>
              <a:cs typeface="Arial"/>
            </a:endParaRPr>
          </a:p>
        </p:txBody>
      </p:sp>
      <p:sp>
        <p:nvSpPr>
          <p:cNvPr id="5" name="テキスト ボックス 4"/>
          <p:cNvSpPr txBox="1"/>
          <p:nvPr/>
        </p:nvSpPr>
        <p:spPr>
          <a:xfrm>
            <a:off x="2619623" y="1630410"/>
            <a:ext cx="3913151" cy="338554"/>
          </a:xfrm>
          <a:prstGeom prst="rect">
            <a:avLst/>
          </a:prstGeom>
          <a:noFill/>
        </p:spPr>
        <p:txBody>
          <a:bodyPr wrap="none" rtlCol="0">
            <a:spAutoFit/>
          </a:bodyPr>
          <a:lstStyle/>
          <a:p>
            <a:r>
              <a:rPr kumimoji="1" lang="en-US" altLang="ja-JP" sz="1600" b="1" dirty="0" err="1" smtClean="0">
                <a:latin typeface="Arial"/>
                <a:ea typeface="メイリオ"/>
                <a:cs typeface="Arial"/>
              </a:rPr>
              <a:t>IgM</a:t>
            </a:r>
            <a:r>
              <a:rPr kumimoji="1" lang="en-US" altLang="ja-JP" sz="1600" b="1" dirty="0" smtClean="0">
                <a:latin typeface="Arial"/>
                <a:ea typeface="メイリオ"/>
                <a:cs typeface="Arial"/>
              </a:rPr>
              <a:t> positivity by days after rash onset </a:t>
            </a:r>
            <a:endParaRPr kumimoji="1" lang="ja-JP" altLang="en-US" sz="1600" b="1" dirty="0">
              <a:latin typeface="Arial"/>
              <a:ea typeface="メイリオ"/>
              <a:cs typeface="Arial"/>
            </a:endParaRPr>
          </a:p>
        </p:txBody>
      </p:sp>
      <p:sp>
        <p:nvSpPr>
          <p:cNvPr id="18" name="テキスト ボックス 17"/>
          <p:cNvSpPr txBox="1"/>
          <p:nvPr/>
        </p:nvSpPr>
        <p:spPr>
          <a:xfrm>
            <a:off x="52286" y="6532878"/>
            <a:ext cx="1980818"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dirty="0" err="1" smtClean="0">
                <a:solidFill>
                  <a:schemeClr val="bg1">
                    <a:lumMod val="75000"/>
                  </a:schemeClr>
                </a:solidFill>
                <a:latin typeface="Arial"/>
                <a:cs typeface="Arial"/>
              </a:rPr>
              <a:t>Komase</a:t>
            </a:r>
            <a:r>
              <a:rPr kumimoji="1" lang="en-US" altLang="ja-JP" sz="1400" dirty="0" smtClean="0">
                <a:solidFill>
                  <a:schemeClr val="bg1">
                    <a:lumMod val="75000"/>
                  </a:schemeClr>
                </a:solidFill>
                <a:latin typeface="Arial"/>
                <a:cs typeface="Arial"/>
              </a:rPr>
              <a:t> K</a:t>
            </a:r>
            <a:endParaRPr kumimoji="1" lang="ja-JP" altLang="en-US" sz="1400" dirty="0">
              <a:solidFill>
                <a:schemeClr val="bg1">
                  <a:lumMod val="75000"/>
                </a:schemeClr>
              </a:solidFill>
              <a:latin typeface="Arial"/>
              <a:cs typeface="Arial"/>
            </a:endParaRPr>
          </a:p>
        </p:txBody>
      </p:sp>
      <p:sp>
        <p:nvSpPr>
          <p:cNvPr id="19" name="正方形/長方形 18"/>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Antibody detection</a:t>
            </a:r>
            <a:endParaRPr kumimoji="1" lang="ja-JP" altLang="en-US" b="1" dirty="0">
              <a:latin typeface="Arial"/>
              <a:cs typeface="Arial"/>
            </a:endParaRPr>
          </a:p>
        </p:txBody>
      </p:sp>
    </p:spTree>
    <p:extLst>
      <p:ext uri="{BB962C8B-B14F-4D97-AF65-F5344CB8AC3E}">
        <p14:creationId xmlns:p14="http://schemas.microsoft.com/office/powerpoint/2010/main" val="3874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16475" y="2515888"/>
            <a:ext cx="1824434" cy="338554"/>
          </a:xfrm>
          <a:prstGeom prst="rect">
            <a:avLst/>
          </a:prstGeom>
          <a:solidFill>
            <a:srgbClr val="00086C"/>
          </a:solidFill>
        </p:spPr>
        <p:txBody>
          <a:bodyPr wrap="square">
            <a:spAutoFit/>
          </a:bodyPr>
          <a:lstStyle/>
          <a:p>
            <a:r>
              <a:rPr lang="en-US" altLang="ja-JP" sz="1600" b="1" dirty="0">
                <a:solidFill>
                  <a:srgbClr val="FFFFFF"/>
                </a:solidFill>
                <a:latin typeface="Arial"/>
                <a:cs typeface="Arial"/>
              </a:rPr>
              <a:t>VIDAS RUB </a:t>
            </a:r>
            <a:r>
              <a:rPr lang="en-US" altLang="ja-JP" sz="1600" b="1" dirty="0" err="1">
                <a:solidFill>
                  <a:srgbClr val="FFFFFF"/>
                </a:solidFill>
                <a:latin typeface="Arial"/>
                <a:cs typeface="Arial"/>
              </a:rPr>
              <a:t>IgG</a:t>
            </a:r>
            <a:endParaRPr lang="ja-JP" altLang="en-US" sz="1600" b="1" dirty="0">
              <a:solidFill>
                <a:srgbClr val="FFFFFF"/>
              </a:solidFill>
              <a:latin typeface="Arial"/>
              <a:cs typeface="Arial"/>
            </a:endParaRPr>
          </a:p>
        </p:txBody>
      </p:sp>
      <p:sp>
        <p:nvSpPr>
          <p:cNvPr id="12" name="正方形/長方形 11"/>
          <p:cNvSpPr/>
          <p:nvPr/>
        </p:nvSpPr>
        <p:spPr>
          <a:xfrm>
            <a:off x="6676476" y="2515888"/>
            <a:ext cx="2365237" cy="338554"/>
          </a:xfrm>
          <a:prstGeom prst="rect">
            <a:avLst/>
          </a:prstGeom>
          <a:solidFill>
            <a:srgbClr val="00086C"/>
          </a:solidFill>
        </p:spPr>
        <p:txBody>
          <a:bodyPr wrap="square">
            <a:spAutoFit/>
          </a:bodyPr>
          <a:lstStyle/>
          <a:p>
            <a:r>
              <a:rPr lang="en-US" altLang="ja-JP" sz="1600" b="1" dirty="0" err="1">
                <a:solidFill>
                  <a:srgbClr val="FFFFFF"/>
                </a:solidFill>
                <a:latin typeface="Arial"/>
                <a:cs typeface="Arial"/>
              </a:rPr>
              <a:t>Runpia</a:t>
            </a:r>
            <a:r>
              <a:rPr lang="en-US" altLang="ja-JP" sz="1600" b="1" dirty="0">
                <a:solidFill>
                  <a:srgbClr val="FFFFFF"/>
                </a:solidFill>
                <a:latin typeface="Arial"/>
                <a:cs typeface="Arial"/>
              </a:rPr>
              <a:t> </a:t>
            </a:r>
            <a:r>
              <a:rPr lang="en-US" altLang="ja-JP" sz="1600" b="1" dirty="0" smtClean="0">
                <a:solidFill>
                  <a:srgbClr val="FFFFFF"/>
                </a:solidFill>
                <a:latin typeface="Arial"/>
                <a:cs typeface="Arial"/>
              </a:rPr>
              <a:t>Latex Rubella </a:t>
            </a:r>
            <a:endParaRPr lang="ja-JP" altLang="en-US" sz="1600" b="1" dirty="0">
              <a:solidFill>
                <a:srgbClr val="FFFFFF"/>
              </a:solidFill>
              <a:latin typeface="Arial"/>
              <a:cs typeface="Arial"/>
            </a:endParaRPr>
          </a:p>
        </p:txBody>
      </p:sp>
      <p:sp>
        <p:nvSpPr>
          <p:cNvPr id="14" name="テキスト ボックス 13"/>
          <p:cNvSpPr txBox="1"/>
          <p:nvPr/>
        </p:nvSpPr>
        <p:spPr>
          <a:xfrm>
            <a:off x="4430633" y="2515888"/>
            <a:ext cx="2099750" cy="338554"/>
          </a:xfrm>
          <a:prstGeom prst="rect">
            <a:avLst/>
          </a:prstGeom>
          <a:solidFill>
            <a:srgbClr val="00086C"/>
          </a:solidFill>
        </p:spPr>
        <p:txBody>
          <a:bodyPr wrap="square" rtlCol="0">
            <a:spAutoFit/>
          </a:bodyPr>
          <a:lstStyle/>
          <a:p>
            <a:r>
              <a:rPr kumimoji="1" lang="en-US" altLang="ja-JP" sz="1600" b="1" dirty="0" smtClean="0">
                <a:solidFill>
                  <a:srgbClr val="FFFFFF"/>
                </a:solidFill>
                <a:latin typeface="Arial"/>
                <a:cs typeface="Arial"/>
              </a:rPr>
              <a:t>Access Rubella </a:t>
            </a:r>
            <a:r>
              <a:rPr kumimoji="1" lang="en-US" altLang="ja-JP" sz="1600" b="1" dirty="0" err="1" smtClean="0">
                <a:solidFill>
                  <a:srgbClr val="FFFFFF"/>
                </a:solidFill>
                <a:latin typeface="Arial"/>
                <a:cs typeface="Arial"/>
              </a:rPr>
              <a:t>IgG</a:t>
            </a:r>
            <a:endParaRPr kumimoji="1" lang="ja-JP" altLang="en-US" sz="1600" b="1" dirty="0">
              <a:solidFill>
                <a:srgbClr val="FFFFFF"/>
              </a:solidFill>
              <a:latin typeface="Arial"/>
              <a:cs typeface="Arial"/>
            </a:endParaRPr>
          </a:p>
        </p:txBody>
      </p:sp>
      <p:sp>
        <p:nvSpPr>
          <p:cNvPr id="16" name="テキスト ボックス 15"/>
          <p:cNvSpPr txBox="1"/>
          <p:nvPr/>
        </p:nvSpPr>
        <p:spPr>
          <a:xfrm>
            <a:off x="170762" y="4599909"/>
            <a:ext cx="2392903" cy="584776"/>
          </a:xfrm>
          <a:prstGeom prst="rect">
            <a:avLst/>
          </a:prstGeom>
          <a:solidFill>
            <a:srgbClr val="00086C"/>
          </a:solidFill>
        </p:spPr>
        <p:txBody>
          <a:bodyPr wrap="none" rtlCol="0">
            <a:spAutoFit/>
          </a:bodyPr>
          <a:lstStyle/>
          <a:p>
            <a:r>
              <a:rPr kumimoji="1" lang="en-US" altLang="ja-JP" sz="1600" b="1" dirty="0" smtClean="0">
                <a:solidFill>
                  <a:srgbClr val="FFFFFF"/>
                </a:solidFill>
                <a:latin typeface="Arial"/>
                <a:cs typeface="Arial"/>
              </a:rPr>
              <a:t>Determiner CL Rubella</a:t>
            </a:r>
          </a:p>
          <a:p>
            <a:r>
              <a:rPr kumimoji="1" lang="en-US" altLang="ja-JP" sz="1600" b="1" dirty="0" err="1" smtClean="0">
                <a:solidFill>
                  <a:srgbClr val="FFFFFF"/>
                </a:solidFill>
                <a:latin typeface="Arial"/>
                <a:cs typeface="Arial"/>
              </a:rPr>
              <a:t>IgG</a:t>
            </a:r>
            <a:endParaRPr kumimoji="1" lang="ja-JP" altLang="en-US" sz="1600" b="1" dirty="0">
              <a:solidFill>
                <a:srgbClr val="FFFFFF"/>
              </a:solidFill>
              <a:latin typeface="Arial"/>
              <a:cs typeface="Arial"/>
            </a:endParaRPr>
          </a:p>
        </p:txBody>
      </p:sp>
      <p:sp>
        <p:nvSpPr>
          <p:cNvPr id="17" name="テキスト ボックス 16"/>
          <p:cNvSpPr txBox="1"/>
          <p:nvPr/>
        </p:nvSpPr>
        <p:spPr>
          <a:xfrm>
            <a:off x="51397" y="2515888"/>
            <a:ext cx="2389640" cy="338554"/>
          </a:xfrm>
          <a:prstGeom prst="rect">
            <a:avLst/>
          </a:prstGeom>
          <a:solidFill>
            <a:srgbClr val="00086C"/>
          </a:solidFill>
        </p:spPr>
        <p:txBody>
          <a:bodyPr wrap="square" rtlCol="0">
            <a:spAutoFit/>
          </a:bodyPr>
          <a:lstStyle/>
          <a:p>
            <a:r>
              <a:rPr kumimoji="1" lang="en-US" altLang="ja-JP" sz="1600" b="1" dirty="0" smtClean="0">
                <a:solidFill>
                  <a:srgbClr val="FFFFFF"/>
                </a:solidFill>
                <a:latin typeface="Arial"/>
                <a:cs typeface="Arial"/>
              </a:rPr>
              <a:t>Denka </a:t>
            </a:r>
            <a:r>
              <a:rPr kumimoji="1" lang="en-US" altLang="ja-JP" sz="1600" b="1" dirty="0" err="1" smtClean="0">
                <a:solidFill>
                  <a:srgbClr val="FFFFFF"/>
                </a:solidFill>
                <a:latin typeface="Arial"/>
                <a:cs typeface="Arial"/>
              </a:rPr>
              <a:t>Seiken</a:t>
            </a:r>
            <a:r>
              <a:rPr kumimoji="1" lang="en-US" altLang="ja-JP" sz="1600" b="1" dirty="0" smtClean="0">
                <a:solidFill>
                  <a:srgbClr val="FFFFFF"/>
                </a:solidFill>
                <a:latin typeface="Arial"/>
                <a:cs typeface="Arial"/>
              </a:rPr>
              <a:t> Rubella</a:t>
            </a:r>
            <a:endParaRPr kumimoji="1" lang="ja-JP" altLang="en-US" sz="1600" b="1" dirty="0">
              <a:solidFill>
                <a:srgbClr val="FFFFFF"/>
              </a:solidFill>
              <a:latin typeface="Arial"/>
              <a:cs typeface="Arial"/>
            </a:endParaRPr>
          </a:p>
        </p:txBody>
      </p:sp>
      <p:sp>
        <p:nvSpPr>
          <p:cNvPr id="18" name="テキスト ボックス 17"/>
          <p:cNvSpPr txBox="1"/>
          <p:nvPr/>
        </p:nvSpPr>
        <p:spPr>
          <a:xfrm>
            <a:off x="258773" y="442059"/>
            <a:ext cx="8612780" cy="400110"/>
          </a:xfrm>
          <a:prstGeom prst="rect">
            <a:avLst/>
          </a:prstGeom>
          <a:noFill/>
        </p:spPr>
        <p:txBody>
          <a:bodyPr wrap="square" rtlCol="0">
            <a:spAutoFit/>
          </a:bodyPr>
          <a:lstStyle/>
          <a:p>
            <a:r>
              <a:rPr kumimoji="1" lang="en-US" altLang="ja-JP" sz="2000" b="1" dirty="0" smtClean="0">
                <a:solidFill>
                  <a:srgbClr val="D60202"/>
                </a:solidFill>
                <a:latin typeface="Arial"/>
                <a:cs typeface="Arial"/>
              </a:rPr>
              <a:t>Evaluation of Rubella antibody detection kits (</a:t>
            </a:r>
            <a:r>
              <a:rPr kumimoji="1" lang="en-US" altLang="ja-JP" sz="2000" b="1" dirty="0" err="1" smtClean="0">
                <a:solidFill>
                  <a:srgbClr val="D60202"/>
                </a:solidFill>
                <a:latin typeface="Arial"/>
                <a:cs typeface="Arial"/>
              </a:rPr>
              <a:t>Enzygnost</a:t>
            </a:r>
            <a:r>
              <a:rPr kumimoji="1" lang="en-US" altLang="ja-JP" sz="2000" b="1" dirty="0" smtClean="0">
                <a:solidFill>
                  <a:srgbClr val="D60202"/>
                </a:solidFill>
                <a:latin typeface="Arial"/>
                <a:cs typeface="Arial"/>
              </a:rPr>
              <a:t> </a:t>
            </a:r>
            <a:r>
              <a:rPr kumimoji="1" lang="en-US" altLang="ja-JP" sz="2000" b="1" dirty="0" err="1" smtClean="0">
                <a:solidFill>
                  <a:srgbClr val="D60202"/>
                </a:solidFill>
                <a:latin typeface="Arial"/>
                <a:cs typeface="Arial"/>
              </a:rPr>
              <a:t>vs</a:t>
            </a:r>
            <a:r>
              <a:rPr kumimoji="1" lang="en-US" altLang="ja-JP" sz="2000" b="1" dirty="0" smtClean="0">
                <a:solidFill>
                  <a:srgbClr val="D60202"/>
                </a:solidFill>
                <a:latin typeface="Arial"/>
                <a:cs typeface="Arial"/>
              </a:rPr>
              <a:t> others)</a:t>
            </a:r>
            <a:endParaRPr kumimoji="1" lang="ja-JP" altLang="en-US" sz="2000" b="1" dirty="0">
              <a:solidFill>
                <a:srgbClr val="D60202"/>
              </a:solidFill>
              <a:latin typeface="Arial"/>
              <a:cs typeface="Arial"/>
            </a:endParaRPr>
          </a:p>
        </p:txBody>
      </p:sp>
      <p:pic>
        <p:nvPicPr>
          <p:cNvPr id="19" name="図 18"/>
          <p:cNvPicPr>
            <a:picLocks noChangeAspect="1"/>
          </p:cNvPicPr>
          <p:nvPr/>
        </p:nvPicPr>
        <p:blipFill>
          <a:blip r:embed="rId2"/>
          <a:stretch>
            <a:fillRect/>
          </a:stretch>
        </p:blipFill>
        <p:spPr>
          <a:xfrm>
            <a:off x="101696" y="786546"/>
            <a:ext cx="2171700" cy="1739900"/>
          </a:xfrm>
          <a:prstGeom prst="rect">
            <a:avLst/>
          </a:prstGeom>
        </p:spPr>
      </p:pic>
      <p:pic>
        <p:nvPicPr>
          <p:cNvPr id="20" name="図 19"/>
          <p:cNvPicPr>
            <a:picLocks noChangeAspect="1"/>
          </p:cNvPicPr>
          <p:nvPr/>
        </p:nvPicPr>
        <p:blipFill>
          <a:blip r:embed="rId3"/>
          <a:stretch>
            <a:fillRect/>
          </a:stretch>
        </p:blipFill>
        <p:spPr>
          <a:xfrm>
            <a:off x="258773" y="2885159"/>
            <a:ext cx="2171700" cy="1739900"/>
          </a:xfrm>
          <a:prstGeom prst="rect">
            <a:avLst/>
          </a:prstGeom>
        </p:spPr>
      </p:pic>
      <p:pic>
        <p:nvPicPr>
          <p:cNvPr id="21" name="図 20"/>
          <p:cNvPicPr>
            <a:picLocks noChangeAspect="1"/>
          </p:cNvPicPr>
          <p:nvPr/>
        </p:nvPicPr>
        <p:blipFill>
          <a:blip r:embed="rId4"/>
          <a:stretch>
            <a:fillRect/>
          </a:stretch>
        </p:blipFill>
        <p:spPr>
          <a:xfrm>
            <a:off x="2189577" y="786546"/>
            <a:ext cx="2171700" cy="1739900"/>
          </a:xfrm>
          <a:prstGeom prst="rect">
            <a:avLst/>
          </a:prstGeom>
        </p:spPr>
      </p:pic>
      <p:pic>
        <p:nvPicPr>
          <p:cNvPr id="22" name="図 21"/>
          <p:cNvPicPr>
            <a:picLocks noChangeAspect="1"/>
          </p:cNvPicPr>
          <p:nvPr/>
        </p:nvPicPr>
        <p:blipFill>
          <a:blip r:embed="rId5"/>
          <a:stretch>
            <a:fillRect/>
          </a:stretch>
        </p:blipFill>
        <p:spPr>
          <a:xfrm>
            <a:off x="4265471" y="786546"/>
            <a:ext cx="2171700" cy="1739900"/>
          </a:xfrm>
          <a:prstGeom prst="rect">
            <a:avLst/>
          </a:prstGeom>
        </p:spPr>
      </p:pic>
      <p:pic>
        <p:nvPicPr>
          <p:cNvPr id="23" name="図 22"/>
          <p:cNvPicPr>
            <a:picLocks noChangeAspect="1"/>
          </p:cNvPicPr>
          <p:nvPr/>
        </p:nvPicPr>
        <p:blipFill>
          <a:blip r:embed="rId6"/>
          <a:stretch>
            <a:fillRect/>
          </a:stretch>
        </p:blipFill>
        <p:spPr>
          <a:xfrm>
            <a:off x="6506531" y="786546"/>
            <a:ext cx="2171700" cy="1739900"/>
          </a:xfrm>
          <a:prstGeom prst="rect">
            <a:avLst/>
          </a:prstGeom>
        </p:spPr>
      </p:pic>
      <p:graphicFrame>
        <p:nvGraphicFramePr>
          <p:cNvPr id="24" name="コンテンツ プレースホルダー 4"/>
          <p:cNvGraphicFramePr>
            <a:graphicFrameLocks noGrp="1"/>
          </p:cNvGraphicFramePr>
          <p:nvPr>
            <p:ph idx="1"/>
            <p:extLst>
              <p:ext uri="{D42A27DB-BD31-4B8C-83A1-F6EECF244321}">
                <p14:modId xmlns:p14="http://schemas.microsoft.com/office/powerpoint/2010/main" val="2029432881"/>
              </p:ext>
            </p:extLst>
          </p:nvPr>
        </p:nvGraphicFramePr>
        <p:xfrm>
          <a:off x="2720699" y="3586674"/>
          <a:ext cx="6321014" cy="2730670"/>
        </p:xfrm>
        <a:graphic>
          <a:graphicData uri="http://schemas.openxmlformats.org/drawingml/2006/table">
            <a:tbl>
              <a:tblPr firstRow="1" bandRow="1">
                <a:tableStyleId>{21E4AEA4-8DFA-4A89-87EB-49C32662AFE0}</a:tableStyleId>
              </a:tblPr>
              <a:tblGrid>
                <a:gridCol w="889309"/>
                <a:gridCol w="716683"/>
                <a:gridCol w="728919"/>
                <a:gridCol w="779888"/>
                <a:gridCol w="766977"/>
                <a:gridCol w="766977"/>
                <a:gridCol w="968151"/>
                <a:gridCol w="704110"/>
              </a:tblGrid>
              <a:tr h="664210">
                <a:tc>
                  <a:txBody>
                    <a:bodyPr/>
                    <a:lstStyle/>
                    <a:p>
                      <a:pPr algn="ctr" fontAlgn="ctr"/>
                      <a:r>
                        <a:rPr lang="ja-JP" altLang="en-US" sz="1400" u="none" strike="noStrike" dirty="0">
                          <a:effectLst/>
                          <a:latin typeface="Arial"/>
                          <a:ea typeface="ヒラギノ丸ゴ Pro W4"/>
                          <a:cs typeface="Arial"/>
                        </a:rPr>
                        <a:t>　</a:t>
                      </a:r>
                      <a:endParaRPr lang="ja-JP" altLang="en-US" sz="1400" b="0" i="0" u="none" strike="noStrike" dirty="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smtClean="0">
                          <a:effectLst/>
                          <a:latin typeface="Arial"/>
                          <a:ea typeface="ヒラギノ丸ゴ Pro W4"/>
                          <a:cs typeface="Arial"/>
                        </a:rPr>
                        <a:t>HI</a:t>
                      </a:r>
                      <a:endParaRPr lang="en-US" altLang="ja-JP" sz="1400" u="none" strike="noStrike" baseline="0" dirty="0">
                        <a:effectLst/>
                        <a:latin typeface="Arial"/>
                        <a:ea typeface="ヒラギノ丸ゴ Pro W4"/>
                        <a:cs typeface="Arial"/>
                      </a:endParaRPr>
                    </a:p>
                    <a:p>
                      <a:pPr algn="ctr" fontAlgn="ctr"/>
                      <a:r>
                        <a:rPr lang="en-US" altLang="ja-JP" sz="1400" u="none" strike="noStrike" baseline="0" dirty="0" smtClean="0">
                          <a:effectLst/>
                          <a:latin typeface="Arial"/>
                          <a:ea typeface="ヒラギノ丸ゴ Pro W4"/>
                          <a:cs typeface="Arial"/>
                        </a:rPr>
                        <a:t>(%)</a:t>
                      </a:r>
                      <a:endParaRPr lang="ja-JP" altLang="en-US" sz="1400" b="0" i="0" u="none" strike="noStrike" dirty="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smtClean="0">
                          <a:effectLst/>
                          <a:latin typeface="Arial"/>
                          <a:ea typeface="ヒラギノ丸ゴ Pro W4"/>
                          <a:cs typeface="Arial"/>
                        </a:rPr>
                        <a:t>Denka</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smtClean="0">
                          <a:effectLst/>
                          <a:latin typeface="Arial"/>
                          <a:ea typeface="ヒラギノ丸ゴ Pro W4"/>
                          <a:cs typeface="Arial"/>
                        </a:rPr>
                        <a:t>Deter-miner</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smtClean="0">
                          <a:effectLst/>
                          <a:latin typeface="Arial"/>
                          <a:ea typeface="ヒラギノ丸ゴ Pro W4"/>
                          <a:cs typeface="Arial"/>
                        </a:rPr>
                        <a:t>VIDAS</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smtClean="0">
                          <a:effectLst/>
                          <a:latin typeface="Arial"/>
                          <a:ea typeface="ヒラギノ丸ゴ Pro W4"/>
                          <a:cs typeface="Arial"/>
                        </a:rPr>
                        <a:t>Access</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err="1" smtClean="0">
                          <a:effectLst/>
                          <a:latin typeface="Arial"/>
                          <a:ea typeface="ヒラギノ丸ゴ Pro W4"/>
                          <a:cs typeface="Arial"/>
                        </a:rPr>
                        <a:t>Enzygnost</a:t>
                      </a:r>
                      <a:endParaRPr lang="en-US" altLang="ja-JP" sz="1400" u="none" strike="noStrike" dirty="0" smtClean="0">
                        <a:effectLst/>
                        <a:latin typeface="Arial"/>
                        <a:ea typeface="ヒラギノ丸ゴ Pro W4"/>
                        <a:cs typeface="Arial"/>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c>
                  <a:txBody>
                    <a:bodyPr/>
                    <a:lstStyle/>
                    <a:p>
                      <a:pPr algn="ctr" fontAlgn="ctr"/>
                      <a:r>
                        <a:rPr lang="en-US" altLang="ja-JP" sz="1400" u="none" strike="noStrike" dirty="0" err="1" smtClean="0">
                          <a:effectLst/>
                          <a:latin typeface="Arial"/>
                          <a:ea typeface="ヒラギノ丸ゴ Pro W4"/>
                          <a:cs typeface="Arial"/>
                        </a:rPr>
                        <a:t>Runpia</a:t>
                      </a:r>
                      <a:endParaRPr lang="en-US" altLang="ja-JP" sz="1400" u="none" strike="noStrike" dirty="0" smtClean="0">
                        <a:effectLst/>
                        <a:latin typeface="Arial"/>
                        <a:ea typeface="ヒラギノ丸ゴ Pro W4"/>
                        <a:cs typeface="Arial"/>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400" u="none" strike="noStrike" baseline="0" dirty="0" smtClean="0">
                          <a:effectLst/>
                          <a:latin typeface="Arial"/>
                          <a:ea typeface="ヒラギノ丸ゴ Pro W4"/>
                          <a:cs typeface="Arial"/>
                        </a:rPr>
                        <a:t>(%)</a:t>
                      </a:r>
                      <a:endParaRPr lang="ja-JP" altLang="en-US" sz="1400" b="0" i="0" u="none" strike="noStrike" dirty="0" smtClean="0">
                        <a:solidFill>
                          <a:srgbClr val="000000"/>
                        </a:solidFill>
                        <a:effectLst/>
                        <a:latin typeface="Arial"/>
                        <a:ea typeface="ヒラギノ丸ゴ Pro W4"/>
                        <a:cs typeface="Arial"/>
                      </a:endParaRPr>
                    </a:p>
                  </a:txBody>
                  <a:tcPr marL="12700" marR="12700" marT="12700" marB="0" anchor="ctr">
                    <a:solidFill>
                      <a:srgbClr val="00007F"/>
                    </a:solidFill>
                  </a:tcPr>
                </a:tc>
              </a:tr>
              <a:tr h="688820">
                <a:tc>
                  <a:txBody>
                    <a:bodyPr/>
                    <a:lstStyle/>
                    <a:p>
                      <a:pPr algn="ctr" fontAlgn="ctr"/>
                      <a:r>
                        <a:rPr lang="en-US" altLang="ja-JP" sz="1400" b="0" i="0" u="none" strike="noStrike" dirty="0" smtClean="0">
                          <a:solidFill>
                            <a:srgbClr val="000000"/>
                          </a:solidFill>
                          <a:effectLst/>
                          <a:latin typeface="Arial"/>
                          <a:ea typeface="ヒラギノ丸ゴ Pro W4"/>
                          <a:cs typeface="Arial"/>
                        </a:rPr>
                        <a:t>Negative</a:t>
                      </a:r>
                      <a:endParaRPr lang="ja-JP" altLang="en-US" sz="1400" b="0" i="0" u="none" strike="noStrike" dirty="0">
                        <a:solidFill>
                          <a:srgbClr val="000000"/>
                        </a:solidFill>
                        <a:effectLst/>
                        <a:latin typeface="Arial"/>
                        <a:ea typeface="ヒラギノ丸ゴ Pro W4"/>
                        <a:cs typeface="Arial"/>
                      </a:endParaRPr>
                    </a:p>
                  </a:txBody>
                  <a:tcPr marL="12700" marR="12700" marT="12700" marB="0" anchor="ctr">
                    <a:lnB w="28575" cap="flat" cmpd="sng" algn="ctr">
                      <a:solidFill>
                        <a:prstClr val="white"/>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 (8.62)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9</a:t>
                      </a:r>
                    </a:p>
                    <a:p>
                      <a:pPr algn="ctr" fontAlgn="ctr"/>
                      <a:r>
                        <a:rPr lang="en-US" altLang="ja-JP" sz="1600" u="none" strike="noStrike" dirty="0" smtClean="0">
                          <a:effectLst/>
                          <a:latin typeface="Arial"/>
                          <a:ea typeface="ヒラギノ丸ゴ Pro W4"/>
                          <a:cs typeface="Arial"/>
                        </a:rPr>
                        <a:t>(7.76)</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a:t>
                      </a:r>
                    </a:p>
                    <a:p>
                      <a:pPr algn="ctr" fontAlgn="ctr"/>
                      <a:r>
                        <a:rPr lang="en-US" altLang="ja-JP" sz="1600" b="0" i="0" u="none" strike="noStrike" dirty="0" smtClean="0">
                          <a:solidFill>
                            <a:srgbClr val="000000"/>
                          </a:solidFill>
                          <a:effectLst/>
                          <a:latin typeface="Arial"/>
                          <a:ea typeface="ヒラギノ丸ゴ Pro W4"/>
                          <a:cs typeface="Arial"/>
                        </a:rPr>
                        <a:t>(8.62)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12</a:t>
                      </a:r>
                    </a:p>
                    <a:p>
                      <a:pPr algn="ctr" fontAlgn="ctr"/>
                      <a:r>
                        <a:rPr lang="en-US" altLang="ja-JP" sz="1600" b="0" i="0" u="none" strike="noStrike" dirty="0" smtClean="0">
                          <a:solidFill>
                            <a:srgbClr val="000000"/>
                          </a:solidFill>
                          <a:effectLst/>
                          <a:latin typeface="Arial"/>
                          <a:ea typeface="ヒラギノ丸ゴ Pro W4"/>
                          <a:cs typeface="Arial"/>
                        </a:rPr>
                        <a:t>(10.3)</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13</a:t>
                      </a:r>
                    </a:p>
                    <a:p>
                      <a:pPr algn="ctr" fontAlgn="ctr"/>
                      <a:r>
                        <a:rPr lang="en-US" altLang="ja-JP" sz="1600" b="0" i="0" u="none" strike="noStrike" dirty="0" smtClean="0">
                          <a:solidFill>
                            <a:srgbClr val="000000"/>
                          </a:solidFill>
                          <a:effectLst/>
                          <a:latin typeface="Arial"/>
                          <a:ea typeface="ヒラギノ丸ゴ Pro W4"/>
                          <a:cs typeface="Arial"/>
                        </a:rPr>
                        <a:t>(11.2)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a:t>
                      </a:r>
                    </a:p>
                    <a:p>
                      <a:pPr algn="ctr" fontAlgn="ctr"/>
                      <a:r>
                        <a:rPr lang="en-US" altLang="ja-JP" sz="1600" b="0" i="0" u="none" strike="noStrike" dirty="0" smtClean="0">
                          <a:solidFill>
                            <a:srgbClr val="000000"/>
                          </a:solidFill>
                          <a:effectLst/>
                          <a:latin typeface="Arial"/>
                          <a:ea typeface="ヒラギノ丸ゴ Pro W4"/>
                          <a:cs typeface="Arial"/>
                        </a:rPr>
                        <a:t>(8.62)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11</a:t>
                      </a:r>
                    </a:p>
                    <a:p>
                      <a:pPr algn="ctr" fontAlgn="ctr"/>
                      <a:r>
                        <a:rPr lang="en-US" altLang="ja-JP" sz="1600" b="0" i="0" u="none" strike="noStrike" dirty="0" smtClean="0">
                          <a:solidFill>
                            <a:srgbClr val="000000"/>
                          </a:solidFill>
                          <a:effectLst/>
                          <a:latin typeface="Arial"/>
                          <a:ea typeface="ヒラギノ丸ゴ Pro W4"/>
                          <a:cs typeface="Arial"/>
                        </a:rPr>
                        <a:t>(9.48)</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r>
              <a:tr h="688820">
                <a:tc>
                  <a:txBody>
                    <a:bodyPr/>
                    <a:lstStyle/>
                    <a:p>
                      <a:pPr algn="ctr" fontAlgn="ctr"/>
                      <a:r>
                        <a:rPr lang="en-US" altLang="ja-JP" sz="1400" b="0" i="0" u="none" strike="noStrike" dirty="0" smtClean="0">
                          <a:solidFill>
                            <a:schemeClr val="dk1"/>
                          </a:solidFill>
                          <a:effectLst/>
                          <a:latin typeface="Arial"/>
                          <a:ea typeface="ヒラギノ丸ゴ Pro W4"/>
                          <a:cs typeface="Arial"/>
                        </a:rPr>
                        <a:t>Equivocal</a:t>
                      </a:r>
                      <a:endParaRPr lang="ja-JP" altLang="en-US" sz="1400" b="0" i="0" u="none" strike="noStrike" dirty="0">
                        <a:solidFill>
                          <a:srgbClr val="000000"/>
                        </a:solidFill>
                        <a:effectLst/>
                        <a:latin typeface="Arial"/>
                        <a:ea typeface="ヒラギノ丸ゴ Pro W4"/>
                        <a:cs typeface="Arial"/>
                      </a:endParaRPr>
                    </a:p>
                  </a:txBody>
                  <a:tcPr marL="12700" marR="12700" marT="12700" marB="0" anchor="ct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600" b="0" i="0" u="none" strike="noStrike" dirty="0" smtClean="0">
                          <a:solidFill>
                            <a:srgbClr val="000000"/>
                          </a:solidFill>
                          <a:effectLst/>
                          <a:latin typeface="Arial"/>
                          <a:ea typeface="ヒラギノ丸ゴ Pro W4"/>
                          <a:cs typeface="Arial"/>
                        </a:rPr>
                        <a:t>-</a:t>
                      </a:r>
                      <a:endParaRPr lang="ja-JP" altLang="en-US"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4</a:t>
                      </a:r>
                    </a:p>
                    <a:p>
                      <a:pPr algn="ctr" fontAlgn="ctr"/>
                      <a:r>
                        <a:rPr lang="en-US" altLang="ja-JP" sz="1600" b="0" i="0" u="none" strike="noStrike" dirty="0" smtClean="0">
                          <a:solidFill>
                            <a:srgbClr val="000000"/>
                          </a:solidFill>
                          <a:effectLst/>
                          <a:latin typeface="Arial"/>
                          <a:ea typeface="ヒラギノ丸ゴ Pro W4"/>
                          <a:cs typeface="Arial"/>
                        </a:rPr>
                        <a:t>(3.45)</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3</a:t>
                      </a:r>
                    </a:p>
                    <a:p>
                      <a:pPr algn="ctr" fontAlgn="ctr"/>
                      <a:r>
                        <a:rPr lang="en-US" altLang="ja-JP" sz="1600" b="0" i="0" u="none" strike="noStrike" dirty="0" smtClean="0">
                          <a:solidFill>
                            <a:srgbClr val="000000"/>
                          </a:solidFill>
                          <a:effectLst/>
                          <a:latin typeface="Arial"/>
                          <a:ea typeface="ヒラギノ丸ゴ Pro W4"/>
                          <a:cs typeface="Arial"/>
                        </a:rPr>
                        <a:t>(2.59)</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4</a:t>
                      </a:r>
                    </a:p>
                    <a:p>
                      <a:pPr algn="ctr" fontAlgn="ctr"/>
                      <a:r>
                        <a:rPr lang="en-US" altLang="ja-JP" sz="1600" b="0" i="0" u="none" strike="noStrike" dirty="0" smtClean="0">
                          <a:solidFill>
                            <a:srgbClr val="000000"/>
                          </a:solidFill>
                          <a:effectLst/>
                          <a:latin typeface="Arial"/>
                          <a:ea typeface="ヒラギノ丸ゴ Pro W4"/>
                          <a:cs typeface="Arial"/>
                        </a:rPr>
                        <a:t>(3.45)</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5</a:t>
                      </a:r>
                    </a:p>
                    <a:p>
                      <a:pPr algn="ctr" fontAlgn="ctr"/>
                      <a:r>
                        <a:rPr lang="en-US" altLang="ja-JP" sz="1600" b="0" i="0" u="none" strike="noStrike" dirty="0" smtClean="0">
                          <a:solidFill>
                            <a:srgbClr val="000000"/>
                          </a:solidFill>
                          <a:effectLst/>
                          <a:latin typeface="Arial"/>
                          <a:ea typeface="ヒラギノ丸ゴ Pro W4"/>
                          <a:cs typeface="Arial"/>
                        </a:rPr>
                        <a:t>(4.31)</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2</a:t>
                      </a:r>
                    </a:p>
                    <a:p>
                      <a:pPr algn="ctr" fontAlgn="ctr"/>
                      <a:r>
                        <a:rPr lang="en-US" altLang="ja-JP" sz="1600" b="0" i="0" u="none" strike="noStrike" dirty="0" smtClean="0">
                          <a:solidFill>
                            <a:srgbClr val="000000"/>
                          </a:solidFill>
                          <a:effectLst/>
                          <a:latin typeface="Arial"/>
                          <a:ea typeface="ヒラギノ丸ゴ Pro W4"/>
                          <a:cs typeface="Arial"/>
                        </a:rPr>
                        <a:t>(1.72)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4</a:t>
                      </a:r>
                    </a:p>
                    <a:p>
                      <a:pPr algn="ctr" fontAlgn="ctr"/>
                      <a:r>
                        <a:rPr lang="en-US" altLang="ja-JP" sz="1600" b="0" i="0" u="none" strike="noStrike" dirty="0" smtClean="0">
                          <a:solidFill>
                            <a:srgbClr val="000000"/>
                          </a:solidFill>
                          <a:effectLst/>
                          <a:latin typeface="Arial"/>
                          <a:ea typeface="ヒラギノ丸ゴ Pro W4"/>
                          <a:cs typeface="Arial"/>
                        </a:rPr>
                        <a:t>(3.45)</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accent1">
                        <a:lumMod val="20000"/>
                        <a:lumOff val="80000"/>
                      </a:schemeClr>
                    </a:solidFill>
                  </a:tcPr>
                </a:tc>
              </a:tr>
              <a:tr h="688820">
                <a:tc>
                  <a:txBody>
                    <a:bodyPr/>
                    <a:lstStyle/>
                    <a:p>
                      <a:pPr algn="ctr" fontAlgn="ctr"/>
                      <a:r>
                        <a:rPr lang="en-US" altLang="ja-JP" sz="1400" u="none" strike="noStrike" dirty="0" smtClean="0">
                          <a:effectLst/>
                          <a:latin typeface="Arial"/>
                          <a:ea typeface="ヒラギノ丸ゴ Pro W4"/>
                          <a:cs typeface="Arial"/>
                        </a:rPr>
                        <a:t>Positive</a:t>
                      </a:r>
                      <a:endParaRPr lang="ja-JP" altLang="en-US" sz="1400" b="0" i="0" u="none" strike="noStrike" dirty="0">
                        <a:solidFill>
                          <a:srgbClr val="000000"/>
                        </a:solidFill>
                        <a:effectLst/>
                        <a:latin typeface="Arial"/>
                        <a:ea typeface="ヒラギノ丸ゴ Pro W4"/>
                        <a:cs typeface="Arial"/>
                      </a:endParaRPr>
                    </a:p>
                  </a:txBody>
                  <a:tcPr marL="12700" marR="12700" marT="12700" marB="0" anchor="ctr">
                    <a:lnT w="28575" cap="flat" cmpd="sng" algn="ctr">
                      <a:solidFill>
                        <a:prstClr val="white"/>
                      </a:solidFill>
                      <a:prstDash val="solid"/>
                      <a:round/>
                      <a:headEnd type="none" w="med" len="med"/>
                      <a:tailEnd type="none" w="med" len="med"/>
                    </a:lnT>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106</a:t>
                      </a:r>
                    </a:p>
                    <a:p>
                      <a:pPr algn="ctr" fontAlgn="ctr"/>
                      <a:r>
                        <a:rPr lang="en-US" altLang="ja-JP" sz="1600" b="0" i="0" u="none" strike="noStrike" dirty="0" smtClean="0">
                          <a:solidFill>
                            <a:srgbClr val="000000"/>
                          </a:solidFill>
                          <a:effectLst/>
                          <a:latin typeface="Arial"/>
                          <a:ea typeface="ヒラギノ丸ゴ Pro W4"/>
                          <a:cs typeface="Arial"/>
                        </a:rPr>
                        <a:t>(91.4)</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103</a:t>
                      </a:r>
                    </a:p>
                    <a:p>
                      <a:pPr algn="ctr" fontAlgn="ctr"/>
                      <a:r>
                        <a:rPr lang="en-US" altLang="ja-JP" sz="1600" b="0" i="0" u="none" strike="noStrike" dirty="0" smtClean="0">
                          <a:solidFill>
                            <a:srgbClr val="000000"/>
                          </a:solidFill>
                          <a:effectLst/>
                          <a:latin typeface="Arial"/>
                          <a:ea typeface="ヒラギノ丸ゴ Pro W4"/>
                          <a:cs typeface="Arial"/>
                        </a:rPr>
                        <a:t>(88.8)</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103</a:t>
                      </a:r>
                    </a:p>
                    <a:p>
                      <a:pPr algn="ctr" fontAlgn="ctr"/>
                      <a:r>
                        <a:rPr lang="en-US" altLang="ja-JP" sz="1600" b="0" i="0" u="none" strike="noStrike" dirty="0" smtClean="0">
                          <a:solidFill>
                            <a:srgbClr val="000000"/>
                          </a:solidFill>
                          <a:effectLst/>
                          <a:latin typeface="Arial"/>
                          <a:ea typeface="ヒラギノ丸ゴ Pro W4"/>
                          <a:cs typeface="Arial"/>
                        </a:rPr>
                        <a:t>(88.8)</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100</a:t>
                      </a:r>
                    </a:p>
                    <a:p>
                      <a:pPr algn="ctr" fontAlgn="ctr"/>
                      <a:r>
                        <a:rPr lang="en-US" altLang="ja-JP" sz="1600" b="0" i="0" u="none" strike="noStrike" dirty="0" smtClean="0">
                          <a:solidFill>
                            <a:srgbClr val="000000"/>
                          </a:solidFill>
                          <a:effectLst/>
                          <a:latin typeface="Arial"/>
                          <a:ea typeface="ヒラギノ丸ゴ Pro W4"/>
                          <a:cs typeface="Arial"/>
                        </a:rPr>
                        <a:t>(86.2)</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98</a:t>
                      </a:r>
                    </a:p>
                    <a:p>
                      <a:pPr algn="ctr" fontAlgn="ctr"/>
                      <a:r>
                        <a:rPr lang="en-US" altLang="ja-JP" sz="1600" b="0" i="0" u="none" strike="noStrike" dirty="0" smtClean="0">
                          <a:solidFill>
                            <a:srgbClr val="000000"/>
                          </a:solidFill>
                          <a:effectLst/>
                          <a:latin typeface="Arial"/>
                          <a:ea typeface="ヒラギノ丸ゴ Pro W4"/>
                          <a:cs typeface="Arial"/>
                        </a:rPr>
                        <a:t>(84.5)</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103</a:t>
                      </a:r>
                    </a:p>
                    <a:p>
                      <a:pPr algn="ctr" fontAlgn="ctr"/>
                      <a:r>
                        <a:rPr lang="en-US" altLang="ja-JP" sz="1600" b="0" i="0" u="none" strike="noStrike" dirty="0" smtClean="0">
                          <a:solidFill>
                            <a:srgbClr val="000000"/>
                          </a:solidFill>
                          <a:effectLst/>
                          <a:latin typeface="Arial"/>
                          <a:ea typeface="ヒラギノ丸ゴ Pro W4"/>
                          <a:cs typeface="Arial"/>
                        </a:rPr>
                        <a:t>(88.8)</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c>
                  <a:txBody>
                    <a:bodyPr/>
                    <a:lstStyle/>
                    <a:p>
                      <a:pPr algn="ctr" fontAlgn="ctr"/>
                      <a:r>
                        <a:rPr lang="en-US" altLang="ja-JP" sz="1600" u="none" strike="noStrike" dirty="0" smtClean="0">
                          <a:effectLst/>
                          <a:latin typeface="Arial"/>
                          <a:ea typeface="ヒラギノ丸ゴ Pro W4"/>
                          <a:cs typeface="Arial"/>
                        </a:rPr>
                        <a:t>101</a:t>
                      </a:r>
                    </a:p>
                    <a:p>
                      <a:pPr algn="ctr" fontAlgn="ctr"/>
                      <a:r>
                        <a:rPr lang="en-US" altLang="ja-JP" sz="1600" b="0" i="0" u="none" strike="noStrike" dirty="0" smtClean="0">
                          <a:solidFill>
                            <a:srgbClr val="000000"/>
                          </a:solidFill>
                          <a:effectLst/>
                          <a:latin typeface="Arial"/>
                          <a:ea typeface="ヒラギノ丸ゴ Pro W4"/>
                          <a:cs typeface="Arial"/>
                        </a:rPr>
                        <a:t>(87.1)</a:t>
                      </a:r>
                      <a:endParaRPr lang="en-US" altLang="ja-JP" sz="1600" b="0" i="0" u="none" strike="noStrike" dirty="0">
                        <a:solidFill>
                          <a:srgbClr val="000000"/>
                        </a:solidFill>
                        <a:effectLst/>
                        <a:latin typeface="Arial"/>
                        <a:ea typeface="ヒラギノ丸ゴ Pro W4"/>
                        <a:cs typeface="Arial"/>
                      </a:endParaRPr>
                    </a:p>
                  </a:txBody>
                  <a:tcPr marL="12700" marR="12700" marT="12700" marB="0" anchor="ctr">
                    <a:solidFill>
                      <a:schemeClr val="tx2">
                        <a:lumMod val="20000"/>
                        <a:lumOff val="80000"/>
                      </a:schemeClr>
                    </a:solidFill>
                  </a:tcPr>
                </a:tc>
              </a:tr>
            </a:tbl>
          </a:graphicData>
        </a:graphic>
      </p:graphicFrame>
      <p:sp>
        <p:nvSpPr>
          <p:cNvPr id="25" name="ZoneTexte 10"/>
          <p:cNvSpPr txBox="1"/>
          <p:nvPr/>
        </p:nvSpPr>
        <p:spPr>
          <a:xfrm>
            <a:off x="1932997" y="6381328"/>
            <a:ext cx="6841737" cy="338554"/>
          </a:xfrm>
          <a:prstGeom prst="rect">
            <a:avLst/>
          </a:prstGeom>
          <a:noFill/>
        </p:spPr>
        <p:txBody>
          <a:bodyPr wrap="none" rtlCol="0">
            <a:spAutoFit/>
          </a:bodyPr>
          <a:lstStyle/>
          <a:p>
            <a:r>
              <a:rPr lang="fr-FR" sz="1600" dirty="0" smtClean="0">
                <a:solidFill>
                  <a:srgbClr val="002060"/>
                </a:solidFill>
                <a:latin typeface="Arial"/>
                <a:cs typeface="Arial"/>
              </a:rPr>
              <a:t>The </a:t>
            </a:r>
            <a:r>
              <a:rPr lang="fr-FR" sz="1600" dirty="0" err="1" smtClean="0">
                <a:solidFill>
                  <a:srgbClr val="002060"/>
                </a:solidFill>
                <a:latin typeface="Arial"/>
                <a:cs typeface="Arial"/>
              </a:rPr>
              <a:t>chosen</a:t>
            </a:r>
            <a:r>
              <a:rPr lang="fr-FR" sz="1600" dirty="0" smtClean="0">
                <a:solidFill>
                  <a:srgbClr val="002060"/>
                </a:solidFill>
                <a:latin typeface="Arial"/>
                <a:cs typeface="Arial"/>
              </a:rPr>
              <a:t>-</a:t>
            </a:r>
            <a:r>
              <a:rPr lang="fr-FR" sz="1600" dirty="0" err="1" smtClean="0">
                <a:solidFill>
                  <a:srgbClr val="002060"/>
                </a:solidFill>
                <a:latin typeface="Arial"/>
                <a:cs typeface="Arial"/>
              </a:rPr>
              <a:t>cut</a:t>
            </a:r>
            <a:r>
              <a:rPr lang="fr-FR" sz="1600" dirty="0" smtClean="0">
                <a:solidFill>
                  <a:srgbClr val="002060"/>
                </a:solidFill>
                <a:latin typeface="Arial"/>
                <a:cs typeface="Arial"/>
              </a:rPr>
              <a:t> off value </a:t>
            </a:r>
            <a:r>
              <a:rPr lang="fr-FR" sz="1600" dirty="0" err="1" smtClean="0">
                <a:solidFill>
                  <a:srgbClr val="002060"/>
                </a:solidFill>
                <a:latin typeface="Arial"/>
                <a:cs typeface="Arial"/>
              </a:rPr>
              <a:t>was</a:t>
            </a:r>
            <a:r>
              <a:rPr lang="fr-FR" sz="1600" dirty="0" smtClean="0">
                <a:solidFill>
                  <a:srgbClr val="002060"/>
                </a:solidFill>
                <a:latin typeface="Arial"/>
                <a:cs typeface="Arial"/>
              </a:rPr>
              <a:t> the one </a:t>
            </a:r>
            <a:r>
              <a:rPr lang="fr-FR" sz="1600" dirty="0" err="1" smtClean="0">
                <a:solidFill>
                  <a:srgbClr val="002060"/>
                </a:solidFill>
                <a:latin typeface="Arial"/>
                <a:cs typeface="Arial"/>
              </a:rPr>
              <a:t>recommended</a:t>
            </a:r>
            <a:r>
              <a:rPr lang="fr-FR" sz="1600" dirty="0" smtClean="0">
                <a:solidFill>
                  <a:srgbClr val="002060"/>
                </a:solidFill>
                <a:latin typeface="Arial"/>
                <a:cs typeface="Arial"/>
              </a:rPr>
              <a:t> by the manufacturer</a:t>
            </a:r>
            <a:endParaRPr lang="fr-FR" sz="1600" dirty="0">
              <a:solidFill>
                <a:srgbClr val="002060"/>
              </a:solidFill>
              <a:latin typeface="Arial"/>
              <a:cs typeface="Arial"/>
            </a:endParaRPr>
          </a:p>
        </p:txBody>
      </p:sp>
      <p:sp>
        <p:nvSpPr>
          <p:cNvPr id="15" name="テキスト ボックス 14"/>
          <p:cNvSpPr txBox="1"/>
          <p:nvPr/>
        </p:nvSpPr>
        <p:spPr>
          <a:xfrm>
            <a:off x="2430473" y="3186564"/>
            <a:ext cx="2726858" cy="400110"/>
          </a:xfrm>
          <a:prstGeom prst="rect">
            <a:avLst/>
          </a:prstGeom>
          <a:noFill/>
        </p:spPr>
        <p:txBody>
          <a:bodyPr wrap="square" rtlCol="0">
            <a:spAutoFit/>
          </a:bodyPr>
          <a:lstStyle/>
          <a:p>
            <a:r>
              <a:rPr lang="en-US" altLang="ja-JP" sz="2000" b="1" dirty="0" smtClean="0">
                <a:solidFill>
                  <a:srgbClr val="D60202"/>
                </a:solidFill>
                <a:latin typeface="Arial"/>
                <a:cs typeface="Arial"/>
              </a:rPr>
              <a:t>Results of samples</a:t>
            </a:r>
            <a:endParaRPr kumimoji="1" lang="ja-JP" altLang="en-US" sz="2000" b="1" dirty="0">
              <a:solidFill>
                <a:srgbClr val="D60202"/>
              </a:solidFill>
              <a:latin typeface="Arial"/>
              <a:cs typeface="Arial"/>
            </a:endParaRPr>
          </a:p>
        </p:txBody>
      </p:sp>
      <p:sp>
        <p:nvSpPr>
          <p:cNvPr id="26" name="テキスト ボックス 25"/>
          <p:cNvSpPr txBox="1"/>
          <p:nvPr/>
        </p:nvSpPr>
        <p:spPr>
          <a:xfrm>
            <a:off x="52286" y="6532878"/>
            <a:ext cx="2050599"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smtClean="0">
                <a:solidFill>
                  <a:schemeClr val="bg1">
                    <a:lumMod val="75000"/>
                  </a:schemeClr>
                </a:solidFill>
                <a:latin typeface="Arial"/>
                <a:cs typeface="Arial"/>
              </a:rPr>
              <a:t>Okamoto K</a:t>
            </a:r>
            <a:endParaRPr kumimoji="1" lang="ja-JP" altLang="en-US" sz="1400" dirty="0">
              <a:solidFill>
                <a:schemeClr val="bg1">
                  <a:lumMod val="75000"/>
                </a:schemeClr>
              </a:solidFill>
              <a:latin typeface="Arial"/>
              <a:cs typeface="Arial"/>
            </a:endParaRPr>
          </a:p>
        </p:txBody>
      </p:sp>
      <p:sp>
        <p:nvSpPr>
          <p:cNvPr id="27" name="正方形/長方形 26"/>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Antibody detection</a:t>
            </a:r>
            <a:endParaRPr kumimoji="1" lang="ja-JP" altLang="en-US" b="1" dirty="0">
              <a:latin typeface="Arial"/>
              <a:cs typeface="Arial"/>
            </a:endParaRPr>
          </a:p>
        </p:txBody>
      </p:sp>
    </p:spTree>
    <p:extLst>
      <p:ext uri="{BB962C8B-B14F-4D97-AF65-F5344CB8AC3E}">
        <p14:creationId xmlns:p14="http://schemas.microsoft.com/office/powerpoint/2010/main" val="1456345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330080" y="3805424"/>
            <a:ext cx="2852005" cy="219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42" name="正方形/長方形 41"/>
          <p:cNvSpPr/>
          <p:nvPr/>
        </p:nvSpPr>
        <p:spPr>
          <a:xfrm>
            <a:off x="3312386" y="3802844"/>
            <a:ext cx="2579807" cy="2195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10" name="正方形/長方形 9"/>
          <p:cNvSpPr/>
          <p:nvPr/>
        </p:nvSpPr>
        <p:spPr>
          <a:xfrm>
            <a:off x="6240669" y="4019939"/>
            <a:ext cx="2626681" cy="183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28" name="正方形/長方形 27"/>
          <p:cNvSpPr/>
          <p:nvPr/>
        </p:nvSpPr>
        <p:spPr>
          <a:xfrm>
            <a:off x="5031336" y="1511387"/>
            <a:ext cx="1351455" cy="215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pic>
        <p:nvPicPr>
          <p:cNvPr id="6" name="図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06732" y="1514700"/>
            <a:ext cx="1544598" cy="1544598"/>
          </a:xfrm>
          <a:prstGeom prst="rect">
            <a:avLst/>
          </a:prstGeom>
        </p:spPr>
      </p:pic>
      <p:sp>
        <p:nvSpPr>
          <p:cNvPr id="8" name="正方形/長方形 7"/>
          <p:cNvSpPr/>
          <p:nvPr/>
        </p:nvSpPr>
        <p:spPr>
          <a:xfrm>
            <a:off x="602048" y="1511387"/>
            <a:ext cx="1890985" cy="180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29" name="正方形/長方形 28"/>
          <p:cNvSpPr/>
          <p:nvPr/>
        </p:nvSpPr>
        <p:spPr>
          <a:xfrm>
            <a:off x="6583206" y="1511387"/>
            <a:ext cx="1589384" cy="181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27" name="正方形/長方形 26"/>
          <p:cNvSpPr/>
          <p:nvPr/>
        </p:nvSpPr>
        <p:spPr>
          <a:xfrm>
            <a:off x="2746855" y="1511387"/>
            <a:ext cx="2090304" cy="181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984" y="2041679"/>
            <a:ext cx="1524000" cy="84772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37259" y="1649671"/>
            <a:ext cx="1524000" cy="1524000"/>
          </a:xfrm>
          <a:prstGeom prst="rect">
            <a:avLst/>
          </a:prstGeom>
        </p:spPr>
      </p:pic>
      <p:cxnSp>
        <p:nvCxnSpPr>
          <p:cNvPr id="9" name="直線コネクタ 8"/>
          <p:cNvCxnSpPr/>
          <p:nvPr/>
        </p:nvCxnSpPr>
        <p:spPr>
          <a:xfrm>
            <a:off x="3013120" y="2689966"/>
            <a:ext cx="16358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182085" y="2689966"/>
            <a:ext cx="1511990" cy="369332"/>
          </a:xfrm>
          <a:prstGeom prst="rect">
            <a:avLst/>
          </a:prstGeom>
          <a:noFill/>
        </p:spPr>
        <p:txBody>
          <a:bodyPr wrap="none" rtlCol="0">
            <a:spAutoFit/>
          </a:bodyPr>
          <a:lstStyle/>
          <a:p>
            <a:r>
              <a:rPr kumimoji="1" lang="en-US" altLang="ja-JP" dirty="0">
                <a:latin typeface="Arial"/>
                <a:cs typeface="Arial"/>
              </a:rPr>
              <a:t>30</a:t>
            </a:r>
            <a:r>
              <a:rPr kumimoji="1" lang="en-US" altLang="ja-JP" sz="1400" dirty="0">
                <a:latin typeface="Arial"/>
                <a:cs typeface="Arial"/>
              </a:rPr>
              <a:t>%</a:t>
            </a:r>
            <a:r>
              <a:rPr lang="ja-JP" altLang="en-US" dirty="0">
                <a:latin typeface="Arial"/>
                <a:cs typeface="Arial"/>
              </a:rPr>
              <a:t> </a:t>
            </a:r>
            <a:r>
              <a:rPr kumimoji="1" lang="en-US" altLang="ja-JP" dirty="0">
                <a:latin typeface="Arial"/>
                <a:cs typeface="Arial"/>
              </a:rPr>
              <a:t>Sucrose</a:t>
            </a:r>
          </a:p>
        </p:txBody>
      </p:sp>
      <p:sp>
        <p:nvSpPr>
          <p:cNvPr id="13" name="正方形/長方形 12"/>
          <p:cNvSpPr/>
          <p:nvPr/>
        </p:nvSpPr>
        <p:spPr>
          <a:xfrm>
            <a:off x="3042937" y="1874958"/>
            <a:ext cx="99391" cy="81500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a:cs typeface="Arial"/>
            </a:endParaRPr>
          </a:p>
        </p:txBody>
      </p:sp>
      <p:sp>
        <p:nvSpPr>
          <p:cNvPr id="14" name="テキスト ボックス 13"/>
          <p:cNvSpPr txBox="1"/>
          <p:nvPr/>
        </p:nvSpPr>
        <p:spPr>
          <a:xfrm>
            <a:off x="3201963" y="2042339"/>
            <a:ext cx="1442410" cy="369332"/>
          </a:xfrm>
          <a:prstGeom prst="rect">
            <a:avLst/>
          </a:prstGeom>
          <a:noFill/>
        </p:spPr>
        <p:txBody>
          <a:bodyPr wrap="none" rtlCol="0">
            <a:spAutoFit/>
          </a:bodyPr>
          <a:lstStyle/>
          <a:p>
            <a:r>
              <a:rPr kumimoji="1" lang="en-US" altLang="ja-JP" dirty="0">
                <a:latin typeface="Arial"/>
                <a:cs typeface="Arial"/>
              </a:rPr>
              <a:t>Supernatant</a:t>
            </a:r>
          </a:p>
        </p:txBody>
      </p:sp>
      <p:pic>
        <p:nvPicPr>
          <p:cNvPr id="20" name="図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9613" y="1696056"/>
            <a:ext cx="1316469" cy="1113183"/>
          </a:xfrm>
          <a:prstGeom prst="rect">
            <a:avLst/>
          </a:prstGeom>
        </p:spPr>
      </p:pic>
      <p:cxnSp>
        <p:nvCxnSpPr>
          <p:cNvPr id="23" name="直線矢印コネクタ 22"/>
          <p:cNvCxnSpPr/>
          <p:nvPr/>
        </p:nvCxnSpPr>
        <p:spPr>
          <a:xfrm>
            <a:off x="2479348" y="2411671"/>
            <a:ext cx="347870" cy="0"/>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718534" y="2405044"/>
            <a:ext cx="347870" cy="0"/>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6309677" y="2401729"/>
            <a:ext cx="347870" cy="0"/>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72571" y="2931609"/>
            <a:ext cx="1336624" cy="338554"/>
          </a:xfrm>
          <a:prstGeom prst="rect">
            <a:avLst/>
          </a:prstGeom>
          <a:noFill/>
        </p:spPr>
        <p:txBody>
          <a:bodyPr wrap="none" rtlCol="0">
            <a:spAutoFit/>
          </a:bodyPr>
          <a:lstStyle/>
          <a:p>
            <a:r>
              <a:rPr kumimoji="1" lang="en-US" altLang="ja-JP" sz="1600" dirty="0">
                <a:latin typeface="Arial"/>
                <a:ea typeface="メイリオ" panose="020B0604030504040204" pitchFamily="50" charset="-128"/>
                <a:cs typeface="Arial"/>
              </a:rPr>
              <a:t>Vero/</a:t>
            </a:r>
            <a:r>
              <a:rPr kumimoji="1" lang="en-US" altLang="ja-JP" sz="1600" dirty="0" err="1">
                <a:latin typeface="Arial"/>
                <a:ea typeface="メイリオ" panose="020B0604030504040204" pitchFamily="50" charset="-128"/>
                <a:cs typeface="Arial"/>
              </a:rPr>
              <a:t>hSLAM</a:t>
            </a:r>
            <a:endParaRPr kumimoji="1" lang="ja-JP" altLang="en-US" sz="1600" dirty="0">
              <a:latin typeface="Arial"/>
              <a:ea typeface="メイリオ" panose="020B0604030504040204" pitchFamily="50" charset="-128"/>
              <a:cs typeface="Arial"/>
            </a:endParaRPr>
          </a:p>
        </p:txBody>
      </p:sp>
      <p:pic>
        <p:nvPicPr>
          <p:cNvPr id="31" name="Picture 4" descr="HMPV構造"/>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2307" y="1548860"/>
            <a:ext cx="313988" cy="3166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MPV構造"/>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3902" y="1649671"/>
            <a:ext cx="313988" cy="31667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MPV構造"/>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708" y="1874958"/>
            <a:ext cx="313988" cy="31667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p:nvPr/>
        </p:nvCxnSpPr>
        <p:spPr>
          <a:xfrm>
            <a:off x="1122603" y="2041679"/>
            <a:ext cx="225287" cy="240783"/>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031011" y="2927453"/>
            <a:ext cx="1399870" cy="738664"/>
          </a:xfrm>
          <a:prstGeom prst="rect">
            <a:avLst/>
          </a:prstGeom>
          <a:noFill/>
        </p:spPr>
        <p:txBody>
          <a:bodyPr wrap="none" rtlCol="0">
            <a:spAutoFit/>
          </a:bodyPr>
          <a:lstStyle/>
          <a:p>
            <a:r>
              <a:rPr lang="en-US" altLang="ja-JP" sz="1400" dirty="0">
                <a:latin typeface="Arial"/>
                <a:ea typeface="メイリオ" panose="020B0604030504040204" pitchFamily="50" charset="-128"/>
                <a:cs typeface="Arial"/>
              </a:rPr>
              <a:t>Ultracentrifuge:</a:t>
            </a:r>
          </a:p>
          <a:p>
            <a:r>
              <a:rPr kumimoji="1" lang="en-US" altLang="ja-JP" sz="1400" dirty="0">
                <a:latin typeface="Arial"/>
                <a:ea typeface="メイリオ" panose="020B0604030504040204" pitchFamily="50" charset="-128"/>
                <a:cs typeface="Arial"/>
              </a:rPr>
              <a:t>42,000 rpm 4C</a:t>
            </a:r>
          </a:p>
          <a:p>
            <a:r>
              <a:rPr kumimoji="1" lang="en-US" altLang="ja-JP" sz="1400" dirty="0">
                <a:latin typeface="Arial"/>
                <a:ea typeface="メイリオ" panose="020B0604030504040204" pitchFamily="50" charset="-128"/>
                <a:cs typeface="Arial"/>
              </a:rPr>
              <a:t>2 hours</a:t>
            </a:r>
            <a:endParaRPr kumimoji="1" lang="ja-JP" altLang="en-US" sz="1400" dirty="0">
              <a:latin typeface="Arial"/>
              <a:ea typeface="メイリオ" panose="020B0604030504040204" pitchFamily="50" charset="-128"/>
              <a:cs typeface="Arial"/>
            </a:endParaRPr>
          </a:p>
        </p:txBody>
      </p:sp>
      <p:sp>
        <p:nvSpPr>
          <p:cNvPr id="37" name="テキスト ボックス 36"/>
          <p:cNvSpPr txBox="1"/>
          <p:nvPr/>
        </p:nvSpPr>
        <p:spPr>
          <a:xfrm>
            <a:off x="6575579" y="2923707"/>
            <a:ext cx="1610900" cy="523220"/>
          </a:xfrm>
          <a:prstGeom prst="rect">
            <a:avLst/>
          </a:prstGeom>
          <a:noFill/>
        </p:spPr>
        <p:txBody>
          <a:bodyPr wrap="none" rtlCol="0">
            <a:spAutoFit/>
          </a:bodyPr>
          <a:lstStyle/>
          <a:p>
            <a:r>
              <a:rPr kumimoji="1" lang="en-US" altLang="ja-JP" sz="1400" dirty="0">
                <a:latin typeface="Arial"/>
                <a:ea typeface="メイリオ" panose="020B0604030504040204" pitchFamily="50" charset="-128"/>
                <a:cs typeface="Arial"/>
              </a:rPr>
              <a:t>RNA extraction:</a:t>
            </a:r>
          </a:p>
          <a:p>
            <a:r>
              <a:rPr kumimoji="1" lang="en-US" altLang="ja-JP" sz="1400" dirty="0">
                <a:latin typeface="Arial"/>
                <a:ea typeface="メイリオ" panose="020B0604030504040204" pitchFamily="50" charset="-128"/>
                <a:cs typeface="Arial"/>
              </a:rPr>
              <a:t>Viral</a:t>
            </a:r>
            <a:r>
              <a:rPr kumimoji="1" lang="ja-JP" altLang="en-US" sz="1400" dirty="0">
                <a:latin typeface="Arial"/>
                <a:ea typeface="メイリオ" panose="020B0604030504040204" pitchFamily="50" charset="-128"/>
                <a:cs typeface="Arial"/>
              </a:rPr>
              <a:t> </a:t>
            </a:r>
            <a:r>
              <a:rPr kumimoji="1" lang="en-US" altLang="ja-JP" sz="1400" dirty="0">
                <a:latin typeface="Arial"/>
                <a:ea typeface="メイリオ" panose="020B0604030504040204" pitchFamily="50" charset="-128"/>
                <a:cs typeface="Arial"/>
              </a:rPr>
              <a:t>RNA</a:t>
            </a:r>
            <a:r>
              <a:rPr lang="ja-JP" altLang="en-US" sz="1400" dirty="0">
                <a:latin typeface="Arial"/>
                <a:ea typeface="メイリオ" panose="020B0604030504040204" pitchFamily="50" charset="-128"/>
                <a:cs typeface="Arial"/>
              </a:rPr>
              <a:t> </a:t>
            </a:r>
            <a:r>
              <a:rPr lang="en-US" altLang="ja-JP" sz="1400" dirty="0">
                <a:latin typeface="Arial"/>
                <a:ea typeface="メイリオ" panose="020B0604030504040204" pitchFamily="50" charset="-128"/>
                <a:cs typeface="Arial"/>
              </a:rPr>
              <a:t>Mini Kit</a:t>
            </a:r>
            <a:endParaRPr kumimoji="1" lang="ja-JP" altLang="en-US" sz="1400" dirty="0">
              <a:latin typeface="Arial"/>
              <a:ea typeface="メイリオ" panose="020B0604030504040204" pitchFamily="50" charset="-128"/>
              <a:cs typeface="Arial"/>
            </a:endParaRPr>
          </a:p>
        </p:txBody>
      </p:sp>
      <p:sp>
        <p:nvSpPr>
          <p:cNvPr id="38" name="タイトル 1"/>
          <p:cNvSpPr>
            <a:spLocks noGrp="1"/>
          </p:cNvSpPr>
          <p:nvPr>
            <p:ph type="title"/>
          </p:nvPr>
        </p:nvSpPr>
        <p:spPr>
          <a:xfrm>
            <a:off x="617981" y="185824"/>
            <a:ext cx="2293455" cy="1325563"/>
          </a:xfrm>
          <a:noFill/>
        </p:spPr>
        <p:txBody>
          <a:bodyPr/>
          <a:lstStyle/>
          <a:p>
            <a:r>
              <a:rPr kumimoji="1" lang="en-US" altLang="ja-JP" b="1" dirty="0">
                <a:latin typeface="Arial"/>
                <a:ea typeface="メイリオ" panose="020B0604030504040204" pitchFamily="50" charset="-128"/>
                <a:cs typeface="Arial"/>
              </a:rPr>
              <a:t>Method</a:t>
            </a:r>
            <a:endParaRPr kumimoji="1" lang="ja-JP" altLang="en-US" b="1" dirty="0">
              <a:latin typeface="Arial"/>
              <a:ea typeface="メイリオ" panose="020B0604030504040204" pitchFamily="50" charset="-128"/>
              <a:cs typeface="Arial"/>
            </a:endParaRPr>
          </a:p>
        </p:txBody>
      </p:sp>
      <p:pic>
        <p:nvPicPr>
          <p:cNvPr id="39" name="図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1205" y="4504650"/>
            <a:ext cx="2508802" cy="1354753"/>
          </a:xfrm>
          <a:prstGeom prst="rect">
            <a:avLst/>
          </a:prstGeom>
        </p:spPr>
      </p:pic>
      <p:cxnSp>
        <p:nvCxnSpPr>
          <p:cNvPr id="44" name="直線矢印コネクタ 43"/>
          <p:cNvCxnSpPr/>
          <p:nvPr/>
        </p:nvCxnSpPr>
        <p:spPr>
          <a:xfrm flipH="1">
            <a:off x="7403771" y="3376782"/>
            <a:ext cx="10377" cy="620545"/>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354328" y="3865708"/>
            <a:ext cx="693557" cy="307777"/>
          </a:xfrm>
          <a:prstGeom prst="rect">
            <a:avLst/>
          </a:prstGeom>
          <a:noFill/>
        </p:spPr>
        <p:txBody>
          <a:bodyPr wrap="none" rtlCol="0">
            <a:spAutoFit/>
          </a:bodyPr>
          <a:lstStyle/>
          <a:p>
            <a:r>
              <a:rPr kumimoji="1" lang="en-US" altLang="ja-JP" sz="1400" dirty="0" err="1">
                <a:latin typeface="Arial"/>
                <a:ea typeface="メイリオ" panose="020B0604030504040204" pitchFamily="50" charset="-128"/>
                <a:cs typeface="Arial"/>
              </a:rPr>
              <a:t>MiSeq</a:t>
            </a:r>
            <a:endParaRPr kumimoji="1" lang="ja-JP" altLang="en-US" sz="1400" dirty="0">
              <a:latin typeface="Arial"/>
              <a:ea typeface="メイリオ" panose="020B0604030504040204" pitchFamily="50" charset="-128"/>
              <a:cs typeface="Arial"/>
            </a:endParaRPr>
          </a:p>
        </p:txBody>
      </p:sp>
      <p:pic>
        <p:nvPicPr>
          <p:cNvPr id="47" name="図 4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1271" y="4693500"/>
            <a:ext cx="2628900" cy="542925"/>
          </a:xfrm>
          <a:prstGeom prst="rect">
            <a:avLst/>
          </a:prstGeom>
        </p:spPr>
      </p:pic>
      <p:sp>
        <p:nvSpPr>
          <p:cNvPr id="49" name="テキスト ボックス 48"/>
          <p:cNvSpPr txBox="1"/>
          <p:nvPr/>
        </p:nvSpPr>
        <p:spPr>
          <a:xfrm>
            <a:off x="538911" y="4213966"/>
            <a:ext cx="2523021" cy="523220"/>
          </a:xfrm>
          <a:prstGeom prst="rect">
            <a:avLst/>
          </a:prstGeom>
          <a:noFill/>
        </p:spPr>
        <p:txBody>
          <a:bodyPr wrap="none" rtlCol="0">
            <a:spAutoFit/>
          </a:bodyPr>
          <a:lstStyle/>
          <a:p>
            <a:pPr algn="ctr"/>
            <a:r>
              <a:rPr lang="en-US" altLang="ja-JP" sz="1400" dirty="0">
                <a:latin typeface="Arial"/>
                <a:ea typeface="メイリオ" panose="020B0604030504040204" pitchFamily="50" charset="-128"/>
                <a:cs typeface="Arial"/>
              </a:rPr>
              <a:t>Analysis</a:t>
            </a:r>
          </a:p>
          <a:p>
            <a:pPr algn="ctr"/>
            <a:r>
              <a:rPr kumimoji="1" lang="en-US" altLang="ja-JP" sz="1400" dirty="0">
                <a:latin typeface="Arial"/>
                <a:ea typeface="メイリオ" panose="020B0604030504040204" pitchFamily="50" charset="-128"/>
                <a:cs typeface="Arial"/>
              </a:rPr>
              <a:t>‘Map to Reference’ command</a:t>
            </a:r>
            <a:endParaRPr kumimoji="1" lang="ja-JP" altLang="en-US" sz="1400" dirty="0">
              <a:latin typeface="Arial"/>
              <a:ea typeface="メイリオ" panose="020B0604030504040204" pitchFamily="50" charset="-128"/>
              <a:cs typeface="Arial"/>
            </a:endParaRPr>
          </a:p>
        </p:txBody>
      </p:sp>
      <p:cxnSp>
        <p:nvCxnSpPr>
          <p:cNvPr id="51" name="直線矢印コネクタ 50"/>
          <p:cNvCxnSpPr/>
          <p:nvPr/>
        </p:nvCxnSpPr>
        <p:spPr>
          <a:xfrm flipH="1" flipV="1">
            <a:off x="3097392" y="4939499"/>
            <a:ext cx="580661" cy="2"/>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0281" y="4327716"/>
            <a:ext cx="1867455" cy="1400592"/>
          </a:xfrm>
          <a:prstGeom prst="rect">
            <a:avLst/>
          </a:prstGeom>
        </p:spPr>
      </p:pic>
      <p:sp>
        <p:nvSpPr>
          <p:cNvPr id="35" name="テキスト ボックス 34"/>
          <p:cNvSpPr txBox="1"/>
          <p:nvPr/>
        </p:nvSpPr>
        <p:spPr>
          <a:xfrm>
            <a:off x="6240669" y="4019939"/>
            <a:ext cx="2685551" cy="307777"/>
          </a:xfrm>
          <a:prstGeom prst="rect">
            <a:avLst/>
          </a:prstGeom>
          <a:noFill/>
        </p:spPr>
        <p:txBody>
          <a:bodyPr wrap="none" rtlCol="0">
            <a:spAutoFit/>
          </a:bodyPr>
          <a:lstStyle/>
          <a:p>
            <a:r>
              <a:rPr kumimoji="1" lang="en-US" altLang="ja-JP" sz="1400">
                <a:latin typeface="Arial"/>
                <a:ea typeface="メイリオ" panose="020B0604030504040204" pitchFamily="50" charset="-128"/>
                <a:cs typeface="Arial"/>
              </a:rPr>
              <a:t>NEXT Ultra RNA library prep kit</a:t>
            </a:r>
            <a:endParaRPr kumimoji="1" lang="ja-JP" altLang="en-US" sz="1400" dirty="0">
              <a:latin typeface="Arial"/>
              <a:ea typeface="メイリオ" panose="020B0604030504040204" pitchFamily="50" charset="-128"/>
              <a:cs typeface="Arial"/>
            </a:endParaRPr>
          </a:p>
        </p:txBody>
      </p:sp>
      <p:sp>
        <p:nvSpPr>
          <p:cNvPr id="5" name="正方形/長方形 4"/>
          <p:cNvSpPr/>
          <p:nvPr/>
        </p:nvSpPr>
        <p:spPr>
          <a:xfrm>
            <a:off x="3946173" y="3866379"/>
            <a:ext cx="1921119" cy="523220"/>
          </a:xfrm>
          <a:prstGeom prst="rect">
            <a:avLst/>
          </a:prstGeom>
        </p:spPr>
        <p:txBody>
          <a:bodyPr wrap="none">
            <a:spAutoFit/>
          </a:bodyPr>
          <a:lstStyle/>
          <a:p>
            <a:pPr algn="ctr"/>
            <a:r>
              <a:rPr lang="en-US" altLang="ja-JP" sz="1400" dirty="0" err="1">
                <a:latin typeface="Arial"/>
                <a:cs typeface="Arial"/>
              </a:rPr>
              <a:t>MiSeq</a:t>
            </a:r>
            <a:r>
              <a:rPr lang="en-US" altLang="ja-JP" sz="1400" dirty="0">
                <a:latin typeface="Arial"/>
                <a:cs typeface="Arial"/>
              </a:rPr>
              <a:t> Reagent Kit v2</a:t>
            </a:r>
          </a:p>
          <a:p>
            <a:pPr algn="ctr"/>
            <a:r>
              <a:rPr lang="en-US" altLang="ja-JP" sz="1400" dirty="0">
                <a:latin typeface="Arial"/>
                <a:cs typeface="Arial"/>
              </a:rPr>
              <a:t>(300-cycles)</a:t>
            </a:r>
            <a:endParaRPr lang="ja-JP" altLang="en-US" sz="1400" dirty="0">
              <a:latin typeface="Arial"/>
              <a:cs typeface="Arial"/>
            </a:endParaRPr>
          </a:p>
        </p:txBody>
      </p:sp>
      <p:cxnSp>
        <p:nvCxnSpPr>
          <p:cNvPr id="41" name="直線矢印コネクタ 40"/>
          <p:cNvCxnSpPr/>
          <p:nvPr/>
        </p:nvCxnSpPr>
        <p:spPr>
          <a:xfrm flipH="1">
            <a:off x="5730924" y="4939499"/>
            <a:ext cx="651867" cy="0"/>
          </a:xfrm>
          <a:prstGeom prst="straightConnector1">
            <a:avLst/>
          </a:prstGeom>
          <a:ln w="38100">
            <a:solidFill>
              <a:srgbClr val="FF99CC"/>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2286" y="6532878"/>
            <a:ext cx="2137474"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dirty="0" err="1" smtClean="0">
                <a:solidFill>
                  <a:schemeClr val="bg1">
                    <a:lumMod val="75000"/>
                  </a:schemeClr>
                </a:solidFill>
                <a:latin typeface="Arial"/>
                <a:cs typeface="Arial"/>
              </a:rPr>
              <a:t>Shirogane</a:t>
            </a:r>
            <a:r>
              <a:rPr kumimoji="1" lang="en-US" altLang="ja-JP" sz="1400" dirty="0" smtClean="0">
                <a:solidFill>
                  <a:schemeClr val="bg1">
                    <a:lumMod val="75000"/>
                  </a:schemeClr>
                </a:solidFill>
                <a:latin typeface="Arial"/>
                <a:cs typeface="Arial"/>
              </a:rPr>
              <a:t> Y</a:t>
            </a:r>
            <a:endParaRPr kumimoji="1" lang="ja-JP" altLang="en-US" sz="1400" dirty="0">
              <a:solidFill>
                <a:schemeClr val="bg1">
                  <a:lumMod val="75000"/>
                </a:schemeClr>
              </a:solidFill>
              <a:latin typeface="Arial"/>
              <a:cs typeface="Arial"/>
            </a:endParaRPr>
          </a:p>
        </p:txBody>
      </p:sp>
      <p:sp>
        <p:nvSpPr>
          <p:cNvPr id="45" name="正方形/長方形 44"/>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Next generation </a:t>
            </a:r>
            <a:r>
              <a:rPr lang="en-US" altLang="ja-JP" b="1" dirty="0" err="1" smtClean="0">
                <a:latin typeface="Arial"/>
                <a:cs typeface="Arial"/>
              </a:rPr>
              <a:t>seq</a:t>
            </a:r>
            <a:endParaRPr kumimoji="1" lang="ja-JP" altLang="en-US" b="1" dirty="0">
              <a:latin typeface="Arial"/>
              <a:cs typeface="Arial"/>
            </a:endParaRPr>
          </a:p>
        </p:txBody>
      </p:sp>
    </p:spTree>
    <p:extLst>
      <p:ext uri="{BB962C8B-B14F-4D97-AF65-F5344CB8AC3E}">
        <p14:creationId xmlns:p14="http://schemas.microsoft.com/office/powerpoint/2010/main" val="34972678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1037468" y="728374"/>
            <a:ext cx="7674175" cy="5900244"/>
            <a:chOff x="-28824" y="-312598"/>
            <a:chExt cx="9409058" cy="7234098"/>
          </a:xfrm>
        </p:grpSpPr>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28823" y="-114300"/>
              <a:ext cx="6580480" cy="1128804"/>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28824" y="1096751"/>
              <a:ext cx="6608968" cy="1061841"/>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28823" y="4581642"/>
              <a:ext cx="6604220" cy="1109672"/>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28823" y="2240845"/>
              <a:ext cx="6594724" cy="1109672"/>
            </a:xfrm>
            <a:prstGeom prst="rect">
              <a:avLst/>
            </a:prstGeom>
          </p:spPr>
        </p:pic>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28824" y="5773564"/>
              <a:ext cx="6613715" cy="1147936"/>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28824" y="3432764"/>
              <a:ext cx="6623210" cy="1066625"/>
            </a:xfrm>
            <a:prstGeom prst="rect">
              <a:avLst/>
            </a:prstGeom>
          </p:spPr>
        </p:pic>
        <p:sp>
          <p:nvSpPr>
            <p:cNvPr id="15" name="テキスト ボックス 14"/>
            <p:cNvSpPr txBox="1"/>
            <p:nvPr/>
          </p:nvSpPr>
          <p:spPr>
            <a:xfrm>
              <a:off x="6594386" y="0"/>
              <a:ext cx="1377696" cy="420284"/>
            </a:xfrm>
            <a:prstGeom prst="rect">
              <a:avLst/>
            </a:prstGeom>
            <a:noFill/>
          </p:spPr>
          <p:txBody>
            <a:bodyPr wrap="none" rtlCol="0">
              <a:spAutoFit/>
            </a:bodyPr>
            <a:lstStyle/>
            <a:p>
              <a:r>
                <a:rPr kumimoji="1" lang="en-US" altLang="ja-JP" sz="1600" b="1" dirty="0" smtClean="0">
                  <a:latin typeface="Arial"/>
                  <a:cs typeface="Arial"/>
                </a:rPr>
                <a:t>genotype</a:t>
              </a:r>
              <a:endParaRPr kumimoji="1" lang="ja-JP" altLang="en-US" sz="1600" b="1" dirty="0">
                <a:latin typeface="Arial"/>
                <a:cs typeface="Arial"/>
              </a:endParaRPr>
            </a:p>
          </p:txBody>
        </p:sp>
        <p:sp>
          <p:nvSpPr>
            <p:cNvPr id="17" name="テキスト ボックス 16"/>
            <p:cNvSpPr txBox="1"/>
            <p:nvPr/>
          </p:nvSpPr>
          <p:spPr>
            <a:xfrm>
              <a:off x="8049026" y="-312598"/>
              <a:ext cx="1331208" cy="716975"/>
            </a:xfrm>
            <a:prstGeom prst="rect">
              <a:avLst/>
            </a:prstGeom>
            <a:noFill/>
          </p:spPr>
          <p:txBody>
            <a:bodyPr wrap="none" rtlCol="0">
              <a:spAutoFit/>
            </a:bodyPr>
            <a:lstStyle/>
            <a:p>
              <a:pPr algn="ctr"/>
              <a:r>
                <a:rPr kumimoji="1" lang="en-US" altLang="ja-JP" sz="1600" b="1" dirty="0" smtClean="0">
                  <a:latin typeface="Arial"/>
                  <a:cs typeface="Arial"/>
                </a:rPr>
                <a:t>Max </a:t>
              </a:r>
            </a:p>
            <a:p>
              <a:pPr algn="ctr"/>
              <a:r>
                <a:rPr kumimoji="1" lang="en-US" altLang="ja-JP" sz="1600" b="1" dirty="0" smtClean="0">
                  <a:latin typeface="Arial"/>
                  <a:cs typeface="Arial"/>
                </a:rPr>
                <a:t>coverage</a:t>
              </a:r>
              <a:endParaRPr kumimoji="1" lang="ja-JP" altLang="en-US" sz="1600" b="1" dirty="0">
                <a:latin typeface="Arial"/>
                <a:cs typeface="Arial"/>
              </a:endParaRPr>
            </a:p>
          </p:txBody>
        </p:sp>
        <p:sp>
          <p:nvSpPr>
            <p:cNvPr id="18" name="テキスト ボックス 17"/>
            <p:cNvSpPr txBox="1"/>
            <p:nvPr/>
          </p:nvSpPr>
          <p:spPr>
            <a:xfrm>
              <a:off x="6905243" y="6286500"/>
              <a:ext cx="545928" cy="420284"/>
            </a:xfrm>
            <a:prstGeom prst="rect">
              <a:avLst/>
            </a:prstGeom>
            <a:noFill/>
          </p:spPr>
          <p:txBody>
            <a:bodyPr wrap="none" rtlCol="0">
              <a:spAutoFit/>
            </a:bodyPr>
            <a:lstStyle/>
            <a:p>
              <a:r>
                <a:rPr kumimoji="1" lang="en-US" altLang="ja-JP" sz="1600" b="1" dirty="0" smtClean="0">
                  <a:latin typeface="Arial"/>
                  <a:cs typeface="Arial"/>
                </a:rPr>
                <a:t>H1</a:t>
              </a:r>
              <a:endParaRPr kumimoji="1" lang="ja-JP" altLang="en-US" sz="1600" b="1" dirty="0">
                <a:latin typeface="Arial"/>
                <a:cs typeface="Arial"/>
              </a:endParaRPr>
            </a:p>
          </p:txBody>
        </p:sp>
        <p:sp>
          <p:nvSpPr>
            <p:cNvPr id="19" name="テキスト ボックス 18"/>
            <p:cNvSpPr txBox="1"/>
            <p:nvPr/>
          </p:nvSpPr>
          <p:spPr>
            <a:xfrm>
              <a:off x="6906145" y="4851400"/>
              <a:ext cx="545928" cy="420284"/>
            </a:xfrm>
            <a:prstGeom prst="rect">
              <a:avLst/>
            </a:prstGeom>
            <a:noFill/>
          </p:spPr>
          <p:txBody>
            <a:bodyPr wrap="none" rtlCol="0">
              <a:spAutoFit/>
            </a:bodyPr>
            <a:lstStyle/>
            <a:p>
              <a:r>
                <a:rPr kumimoji="1" lang="en-US" altLang="ja-JP" sz="1600" b="1" dirty="0" smtClean="0">
                  <a:latin typeface="Arial"/>
                  <a:cs typeface="Arial"/>
                </a:rPr>
                <a:t>D5</a:t>
              </a:r>
              <a:endParaRPr kumimoji="1" lang="ja-JP" altLang="en-US" sz="1600" b="1" dirty="0">
                <a:latin typeface="Arial"/>
                <a:cs typeface="Arial"/>
              </a:endParaRPr>
            </a:p>
          </p:txBody>
        </p:sp>
        <p:sp>
          <p:nvSpPr>
            <p:cNvPr id="20" name="テキスト ボックス 19"/>
            <p:cNvSpPr txBox="1"/>
            <p:nvPr/>
          </p:nvSpPr>
          <p:spPr>
            <a:xfrm>
              <a:off x="6906145" y="3810000"/>
              <a:ext cx="545928" cy="420284"/>
            </a:xfrm>
            <a:prstGeom prst="rect">
              <a:avLst/>
            </a:prstGeom>
            <a:noFill/>
          </p:spPr>
          <p:txBody>
            <a:bodyPr wrap="none" rtlCol="0">
              <a:spAutoFit/>
            </a:bodyPr>
            <a:lstStyle/>
            <a:p>
              <a:r>
                <a:rPr kumimoji="1" lang="en-US" altLang="ja-JP" sz="1600" b="1" dirty="0" smtClean="0">
                  <a:latin typeface="Arial"/>
                  <a:cs typeface="Arial"/>
                </a:rPr>
                <a:t>D8</a:t>
              </a:r>
              <a:endParaRPr kumimoji="1" lang="ja-JP" altLang="en-US" sz="1600" b="1" dirty="0">
                <a:latin typeface="Arial"/>
                <a:cs typeface="Arial"/>
              </a:endParaRPr>
            </a:p>
          </p:txBody>
        </p:sp>
        <p:sp>
          <p:nvSpPr>
            <p:cNvPr id="21" name="テキスト ボックス 20"/>
            <p:cNvSpPr txBox="1"/>
            <p:nvPr/>
          </p:nvSpPr>
          <p:spPr>
            <a:xfrm>
              <a:off x="6906145" y="2666999"/>
              <a:ext cx="545928" cy="420284"/>
            </a:xfrm>
            <a:prstGeom prst="rect">
              <a:avLst/>
            </a:prstGeom>
            <a:noFill/>
          </p:spPr>
          <p:txBody>
            <a:bodyPr wrap="none" rtlCol="0">
              <a:spAutoFit/>
            </a:bodyPr>
            <a:lstStyle/>
            <a:p>
              <a:r>
                <a:rPr kumimoji="1" lang="en-US" altLang="ja-JP" sz="1600" b="1" dirty="0" smtClean="0">
                  <a:latin typeface="Arial"/>
                  <a:cs typeface="Arial"/>
                </a:rPr>
                <a:t>D4</a:t>
              </a:r>
              <a:endParaRPr kumimoji="1" lang="ja-JP" altLang="en-US" sz="1600" b="1" dirty="0">
                <a:latin typeface="Arial"/>
                <a:cs typeface="Arial"/>
              </a:endParaRPr>
            </a:p>
          </p:txBody>
        </p:sp>
        <p:sp>
          <p:nvSpPr>
            <p:cNvPr id="22" name="テキスト ボックス 21"/>
            <p:cNvSpPr txBox="1"/>
            <p:nvPr/>
          </p:nvSpPr>
          <p:spPr>
            <a:xfrm>
              <a:off x="6905243" y="1562100"/>
              <a:ext cx="545928" cy="420284"/>
            </a:xfrm>
            <a:prstGeom prst="rect">
              <a:avLst/>
            </a:prstGeom>
            <a:noFill/>
          </p:spPr>
          <p:txBody>
            <a:bodyPr wrap="none" rtlCol="0">
              <a:spAutoFit/>
            </a:bodyPr>
            <a:lstStyle/>
            <a:p>
              <a:r>
                <a:rPr kumimoji="1" lang="en-US" altLang="ja-JP" sz="1600" b="1" dirty="0" smtClean="0">
                  <a:latin typeface="Arial"/>
                  <a:cs typeface="Arial"/>
                </a:rPr>
                <a:t>H1</a:t>
              </a:r>
              <a:endParaRPr kumimoji="1" lang="ja-JP" altLang="en-US" sz="1600" b="1" dirty="0">
                <a:latin typeface="Arial"/>
                <a:cs typeface="Arial"/>
              </a:endParaRPr>
            </a:p>
          </p:txBody>
        </p:sp>
        <p:sp>
          <p:nvSpPr>
            <p:cNvPr id="23" name="テキスト ボックス 22"/>
            <p:cNvSpPr txBox="1"/>
            <p:nvPr/>
          </p:nvSpPr>
          <p:spPr>
            <a:xfrm>
              <a:off x="6905243" y="369332"/>
              <a:ext cx="545928" cy="420284"/>
            </a:xfrm>
            <a:prstGeom prst="rect">
              <a:avLst/>
            </a:prstGeom>
            <a:noFill/>
          </p:spPr>
          <p:txBody>
            <a:bodyPr wrap="none" rtlCol="0">
              <a:spAutoFit/>
            </a:bodyPr>
            <a:lstStyle/>
            <a:p>
              <a:r>
                <a:rPr kumimoji="1" lang="en-US" altLang="ja-JP" sz="1600" b="1" dirty="0" smtClean="0">
                  <a:latin typeface="Arial"/>
                  <a:cs typeface="Arial"/>
                </a:rPr>
                <a:t>H2</a:t>
              </a:r>
              <a:endParaRPr kumimoji="1" lang="ja-JP" altLang="en-US" sz="1600" b="1" dirty="0">
                <a:latin typeface="Arial"/>
                <a:cs typeface="Arial"/>
              </a:endParaRPr>
            </a:p>
          </p:txBody>
        </p:sp>
        <p:sp>
          <p:nvSpPr>
            <p:cNvPr id="24" name="テキスト ボックス 23"/>
            <p:cNvSpPr txBox="1"/>
            <p:nvPr/>
          </p:nvSpPr>
          <p:spPr>
            <a:xfrm>
              <a:off x="8246463" y="2666999"/>
              <a:ext cx="648408" cy="420284"/>
            </a:xfrm>
            <a:prstGeom prst="rect">
              <a:avLst/>
            </a:prstGeom>
            <a:noFill/>
          </p:spPr>
          <p:txBody>
            <a:bodyPr wrap="none" rtlCol="0">
              <a:spAutoFit/>
            </a:bodyPr>
            <a:lstStyle/>
            <a:p>
              <a:r>
                <a:rPr kumimoji="1" lang="en-US" altLang="ja-JP" sz="1600" b="1" dirty="0" smtClean="0">
                  <a:latin typeface="Arial"/>
                  <a:cs typeface="Arial"/>
                </a:rPr>
                <a:t>920</a:t>
              </a:r>
              <a:endParaRPr kumimoji="1" lang="ja-JP" altLang="en-US" sz="1600" b="1" dirty="0">
                <a:latin typeface="Arial"/>
                <a:cs typeface="Arial"/>
              </a:endParaRPr>
            </a:p>
          </p:txBody>
        </p:sp>
        <p:sp>
          <p:nvSpPr>
            <p:cNvPr id="25" name="テキスト ボックス 24"/>
            <p:cNvSpPr txBox="1"/>
            <p:nvPr/>
          </p:nvSpPr>
          <p:spPr>
            <a:xfrm>
              <a:off x="8187966" y="369332"/>
              <a:ext cx="794496" cy="420284"/>
            </a:xfrm>
            <a:prstGeom prst="rect">
              <a:avLst/>
            </a:prstGeom>
            <a:noFill/>
          </p:spPr>
          <p:txBody>
            <a:bodyPr wrap="none" rtlCol="0">
              <a:spAutoFit/>
            </a:bodyPr>
            <a:lstStyle/>
            <a:p>
              <a:r>
                <a:rPr kumimoji="1" lang="en-US" altLang="ja-JP" sz="1600" b="1" dirty="0" smtClean="0">
                  <a:latin typeface="Arial"/>
                  <a:cs typeface="Arial"/>
                </a:rPr>
                <a:t>2281</a:t>
              </a:r>
              <a:endParaRPr kumimoji="1" lang="ja-JP" altLang="en-US" sz="1600" b="1" dirty="0">
                <a:latin typeface="Arial"/>
                <a:cs typeface="Arial"/>
              </a:endParaRPr>
            </a:p>
          </p:txBody>
        </p:sp>
        <p:sp>
          <p:nvSpPr>
            <p:cNvPr id="26" name="テキスト ボックス 25"/>
            <p:cNvSpPr txBox="1"/>
            <p:nvPr/>
          </p:nvSpPr>
          <p:spPr>
            <a:xfrm>
              <a:off x="8246463" y="1562100"/>
              <a:ext cx="648408" cy="420284"/>
            </a:xfrm>
            <a:prstGeom prst="rect">
              <a:avLst/>
            </a:prstGeom>
            <a:noFill/>
          </p:spPr>
          <p:txBody>
            <a:bodyPr wrap="none" rtlCol="0">
              <a:spAutoFit/>
            </a:bodyPr>
            <a:lstStyle/>
            <a:p>
              <a:r>
                <a:rPr kumimoji="1" lang="en-US" altLang="ja-JP" sz="1600" b="1" dirty="0" smtClean="0">
                  <a:latin typeface="Arial"/>
                  <a:cs typeface="Arial"/>
                </a:rPr>
                <a:t>834</a:t>
              </a:r>
              <a:endParaRPr kumimoji="1" lang="ja-JP" altLang="en-US" sz="1600" b="1" dirty="0">
                <a:latin typeface="Arial"/>
                <a:cs typeface="Arial"/>
              </a:endParaRPr>
            </a:p>
          </p:txBody>
        </p:sp>
        <p:sp>
          <p:nvSpPr>
            <p:cNvPr id="27" name="テキスト ボックス 26"/>
            <p:cNvSpPr txBox="1"/>
            <p:nvPr/>
          </p:nvSpPr>
          <p:spPr>
            <a:xfrm>
              <a:off x="8246463" y="3810000"/>
              <a:ext cx="648408" cy="420284"/>
            </a:xfrm>
            <a:prstGeom prst="rect">
              <a:avLst/>
            </a:prstGeom>
            <a:noFill/>
          </p:spPr>
          <p:txBody>
            <a:bodyPr wrap="none" rtlCol="0">
              <a:spAutoFit/>
            </a:bodyPr>
            <a:lstStyle/>
            <a:p>
              <a:r>
                <a:rPr kumimoji="1" lang="en-US" altLang="ja-JP" sz="1600" b="1" dirty="0" smtClean="0">
                  <a:latin typeface="Arial"/>
                  <a:cs typeface="Arial"/>
                </a:rPr>
                <a:t>579</a:t>
              </a:r>
              <a:endParaRPr kumimoji="1" lang="ja-JP" altLang="en-US" sz="1600" b="1" dirty="0">
                <a:latin typeface="Arial"/>
                <a:cs typeface="Arial"/>
              </a:endParaRPr>
            </a:p>
          </p:txBody>
        </p:sp>
        <p:sp>
          <p:nvSpPr>
            <p:cNvPr id="28" name="テキスト ボックス 27"/>
            <p:cNvSpPr txBox="1"/>
            <p:nvPr/>
          </p:nvSpPr>
          <p:spPr>
            <a:xfrm>
              <a:off x="8187966" y="4851400"/>
              <a:ext cx="794496" cy="420284"/>
            </a:xfrm>
            <a:prstGeom prst="rect">
              <a:avLst/>
            </a:prstGeom>
            <a:noFill/>
          </p:spPr>
          <p:txBody>
            <a:bodyPr wrap="none" rtlCol="0">
              <a:spAutoFit/>
            </a:bodyPr>
            <a:lstStyle/>
            <a:p>
              <a:r>
                <a:rPr kumimoji="1" lang="en-US" altLang="ja-JP" sz="1600" b="1" dirty="0" smtClean="0">
                  <a:latin typeface="Arial"/>
                  <a:cs typeface="Arial"/>
                </a:rPr>
                <a:t>1331</a:t>
              </a:r>
              <a:endParaRPr kumimoji="1" lang="ja-JP" altLang="en-US" sz="1600" b="1" dirty="0">
                <a:latin typeface="Arial"/>
                <a:cs typeface="Arial"/>
              </a:endParaRPr>
            </a:p>
          </p:txBody>
        </p:sp>
        <p:sp>
          <p:nvSpPr>
            <p:cNvPr id="29" name="テキスト ボックス 28"/>
            <p:cNvSpPr txBox="1"/>
            <p:nvPr/>
          </p:nvSpPr>
          <p:spPr>
            <a:xfrm>
              <a:off x="8246463" y="6286500"/>
              <a:ext cx="648408" cy="420284"/>
            </a:xfrm>
            <a:prstGeom prst="rect">
              <a:avLst/>
            </a:prstGeom>
            <a:noFill/>
          </p:spPr>
          <p:txBody>
            <a:bodyPr wrap="none" rtlCol="0">
              <a:spAutoFit/>
            </a:bodyPr>
            <a:lstStyle/>
            <a:p>
              <a:r>
                <a:rPr kumimoji="1" lang="en-US" altLang="ja-JP" sz="1600" b="1" dirty="0" smtClean="0">
                  <a:latin typeface="Arial"/>
                  <a:cs typeface="Arial"/>
                </a:rPr>
                <a:t>509</a:t>
              </a:r>
              <a:endParaRPr kumimoji="1" lang="ja-JP" altLang="en-US" sz="1600" b="1" dirty="0">
                <a:latin typeface="Arial"/>
                <a:cs typeface="Arial"/>
              </a:endParaRPr>
            </a:p>
          </p:txBody>
        </p:sp>
      </p:grpSp>
      <p:sp>
        <p:nvSpPr>
          <p:cNvPr id="31" name="正方形/長方形 30"/>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Next generation </a:t>
            </a:r>
            <a:r>
              <a:rPr kumimoji="1" lang="en-US" altLang="ja-JP" b="1" dirty="0" err="1" smtClean="0">
                <a:latin typeface="Arial"/>
                <a:cs typeface="Arial"/>
              </a:rPr>
              <a:t>seq</a:t>
            </a:r>
            <a:endParaRPr kumimoji="1" lang="ja-JP" altLang="en-US" b="1" dirty="0">
              <a:latin typeface="Arial"/>
              <a:cs typeface="Arial"/>
            </a:endParaRPr>
          </a:p>
        </p:txBody>
      </p:sp>
      <p:sp>
        <p:nvSpPr>
          <p:cNvPr id="32" name="テキスト ボックス 31"/>
          <p:cNvSpPr txBox="1"/>
          <p:nvPr/>
        </p:nvSpPr>
        <p:spPr>
          <a:xfrm>
            <a:off x="52286" y="6532878"/>
            <a:ext cx="189771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lang="en-US" altLang="ja-JP" sz="1400" dirty="0" err="1" smtClean="0">
                <a:solidFill>
                  <a:schemeClr val="bg1">
                    <a:lumMod val="75000"/>
                  </a:schemeClr>
                </a:solidFill>
                <a:latin typeface="Arial"/>
                <a:cs typeface="Arial"/>
              </a:rPr>
              <a:t>Tahara</a:t>
            </a:r>
            <a:r>
              <a:rPr lang="en-US" altLang="ja-JP" sz="1400" dirty="0" smtClean="0">
                <a:solidFill>
                  <a:schemeClr val="bg1">
                    <a:lumMod val="75000"/>
                  </a:schemeClr>
                </a:solidFill>
                <a:latin typeface="Arial"/>
                <a:cs typeface="Arial"/>
              </a:rPr>
              <a:t> M</a:t>
            </a:r>
            <a:endParaRPr kumimoji="1" lang="ja-JP" altLang="en-US" sz="1400" dirty="0">
              <a:solidFill>
                <a:schemeClr val="bg1">
                  <a:lumMod val="75000"/>
                </a:schemeClr>
              </a:solidFill>
              <a:latin typeface="Arial"/>
              <a:cs typeface="Arial"/>
            </a:endParaRPr>
          </a:p>
        </p:txBody>
      </p:sp>
    </p:spTree>
    <p:extLst>
      <p:ext uri="{BB962C8B-B14F-4D97-AF65-F5344CB8AC3E}">
        <p14:creationId xmlns:p14="http://schemas.microsoft.com/office/powerpoint/2010/main" val="3911027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46" y="88440"/>
            <a:ext cx="6724719" cy="393746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962" y="4478014"/>
            <a:ext cx="2013639" cy="2039221"/>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1046" y="4503452"/>
            <a:ext cx="2025254" cy="2039221"/>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5536" y="4217702"/>
            <a:ext cx="2098464" cy="1587500"/>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100" y="4518287"/>
            <a:ext cx="2159000" cy="2024386"/>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48250" y="2382054"/>
            <a:ext cx="1894411" cy="1567646"/>
          </a:xfrm>
          <a:prstGeom prst="rect">
            <a:avLst/>
          </a:prstGeom>
        </p:spPr>
      </p:pic>
      <p:pic>
        <p:nvPicPr>
          <p:cNvPr id="10" name="図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48250" y="596900"/>
            <a:ext cx="2105500" cy="1587040"/>
          </a:xfrm>
          <a:prstGeom prst="rect">
            <a:avLst/>
          </a:prstGeom>
        </p:spPr>
      </p:pic>
      <p:sp>
        <p:nvSpPr>
          <p:cNvPr id="12" name="正方形/長方形 11"/>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Epitopes</a:t>
            </a:r>
            <a:endParaRPr kumimoji="1" lang="ja-JP" altLang="en-US" b="1" dirty="0">
              <a:latin typeface="Arial"/>
              <a:cs typeface="Arial"/>
            </a:endParaRPr>
          </a:p>
        </p:txBody>
      </p:sp>
    </p:spTree>
    <p:extLst>
      <p:ext uri="{BB962C8B-B14F-4D97-AF65-F5344CB8AC3E}">
        <p14:creationId xmlns:p14="http://schemas.microsoft.com/office/powerpoint/2010/main" val="655130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2142" y="2224394"/>
            <a:ext cx="3540907" cy="2341969"/>
          </a:xfrm>
          <a:prstGeom prst="rect">
            <a:avLst/>
          </a:prstGeom>
          <a:solidFill>
            <a:srgbClr val="0008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b="1" dirty="0" smtClean="0">
                <a:solidFill>
                  <a:srgbClr val="FFFFFF"/>
                </a:solidFill>
                <a:latin typeface="Arial"/>
                <a:cs typeface="Arial"/>
              </a:rPr>
              <a:t>Nationwide multistage cluster sampling</a:t>
            </a:r>
          </a:p>
          <a:p>
            <a:r>
              <a:rPr lang="en-US" altLang="ja-JP" b="1" dirty="0" smtClean="0">
                <a:solidFill>
                  <a:srgbClr val="FFFFFF"/>
                </a:solidFill>
                <a:latin typeface="Arial"/>
                <a:cs typeface="Arial"/>
              </a:rPr>
              <a:t>2,184 participants</a:t>
            </a:r>
          </a:p>
          <a:p>
            <a:r>
              <a:rPr lang="en-US" altLang="ja-JP" b="1" dirty="0" smtClean="0">
                <a:solidFill>
                  <a:srgbClr val="FFFFFF"/>
                </a:solidFill>
                <a:latin typeface="Arial"/>
                <a:cs typeface="Arial"/>
              </a:rPr>
              <a:t>DBS (</a:t>
            </a:r>
            <a:r>
              <a:rPr lang="en-US" altLang="ja-JP" b="1" dirty="0" err="1" smtClean="0">
                <a:solidFill>
                  <a:srgbClr val="FFFFFF"/>
                </a:solidFill>
                <a:latin typeface="Arial"/>
                <a:cs typeface="Arial"/>
              </a:rPr>
              <a:t>Whatman</a:t>
            </a:r>
            <a:r>
              <a:rPr lang="en-US" altLang="ja-JP" b="1" dirty="0" smtClean="0">
                <a:solidFill>
                  <a:srgbClr val="FFFFFF"/>
                </a:solidFill>
                <a:latin typeface="Arial"/>
                <a:cs typeface="Arial"/>
              </a:rPr>
              <a:t> 903 sheets)</a:t>
            </a:r>
          </a:p>
          <a:p>
            <a:r>
              <a:rPr lang="en-US" altLang="ja-JP" b="1" dirty="0" smtClean="0">
                <a:solidFill>
                  <a:srgbClr val="FFFFFF"/>
                </a:solidFill>
                <a:latin typeface="Arial"/>
                <a:cs typeface="Arial"/>
              </a:rPr>
              <a:t>by NCGM &amp; MOH, Lao PDR</a:t>
            </a:r>
          </a:p>
        </p:txBody>
      </p:sp>
      <p:sp>
        <p:nvSpPr>
          <p:cNvPr id="4" name="正方形/長方形 3"/>
          <p:cNvSpPr/>
          <p:nvPr/>
        </p:nvSpPr>
        <p:spPr>
          <a:xfrm>
            <a:off x="6258952" y="3146077"/>
            <a:ext cx="2458702" cy="1420287"/>
          </a:xfrm>
          <a:prstGeom prst="rect">
            <a:avLst/>
          </a:prstGeom>
          <a:solidFill>
            <a:srgbClr val="0008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err="1" smtClean="0">
                <a:solidFill>
                  <a:srgbClr val="FFFFFF"/>
                </a:solidFill>
                <a:latin typeface="Arial"/>
                <a:cs typeface="Arial"/>
              </a:rPr>
              <a:t>IgG</a:t>
            </a:r>
            <a:r>
              <a:rPr kumimoji="1" lang="en-US" altLang="ja-JP" b="1" dirty="0" smtClean="0">
                <a:solidFill>
                  <a:srgbClr val="FFFFFF"/>
                </a:solidFill>
                <a:latin typeface="Arial"/>
                <a:cs typeface="Arial"/>
              </a:rPr>
              <a:t> ELISA for Measles and Rubella</a:t>
            </a:r>
          </a:p>
          <a:p>
            <a:pPr algn="ctr"/>
            <a:r>
              <a:rPr lang="en-US" altLang="ja-JP" b="1" dirty="0" smtClean="0">
                <a:solidFill>
                  <a:srgbClr val="FFFFFF"/>
                </a:solidFill>
                <a:latin typeface="Arial"/>
                <a:cs typeface="Arial"/>
              </a:rPr>
              <a:t>at NIID</a:t>
            </a:r>
            <a:endParaRPr kumimoji="1" lang="ja-JP" altLang="en-US" b="1" dirty="0">
              <a:solidFill>
                <a:srgbClr val="FFFFFF"/>
              </a:solidFill>
              <a:latin typeface="Arial"/>
              <a:cs typeface="Arial"/>
            </a:endParaRPr>
          </a:p>
        </p:txBody>
      </p:sp>
      <p:sp>
        <p:nvSpPr>
          <p:cNvPr id="7" name="右矢印 6"/>
          <p:cNvSpPr/>
          <p:nvPr/>
        </p:nvSpPr>
        <p:spPr>
          <a:xfrm>
            <a:off x="4090342" y="3281684"/>
            <a:ext cx="2012935" cy="419597"/>
          </a:xfrm>
          <a:prstGeom prst="rightArrow">
            <a:avLst/>
          </a:prstGeom>
          <a:solidFill>
            <a:srgbClr val="0008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b="1">
              <a:solidFill>
                <a:srgbClr val="FFFFFF"/>
              </a:solidFill>
              <a:latin typeface="Arial"/>
              <a:cs typeface="Arial"/>
            </a:endParaRPr>
          </a:p>
        </p:txBody>
      </p:sp>
      <p:sp>
        <p:nvSpPr>
          <p:cNvPr id="2" name="テキスト ボックス 1"/>
          <p:cNvSpPr txBox="1"/>
          <p:nvPr/>
        </p:nvSpPr>
        <p:spPr>
          <a:xfrm>
            <a:off x="324714" y="199043"/>
            <a:ext cx="8671356" cy="1754327"/>
          </a:xfrm>
          <a:prstGeom prst="rect">
            <a:avLst/>
          </a:prstGeom>
          <a:noFill/>
        </p:spPr>
        <p:txBody>
          <a:bodyPr wrap="square" rtlCol="0">
            <a:spAutoFit/>
          </a:bodyPr>
          <a:lstStyle/>
          <a:p>
            <a:r>
              <a:rPr lang="en-US" altLang="ja-JP" b="1" dirty="0">
                <a:latin typeface="Arial"/>
                <a:ea typeface="ＭＳ Ｐゴシック" charset="0"/>
                <a:cs typeface="Arial"/>
              </a:rPr>
              <a:t>International cooperation activity</a:t>
            </a:r>
            <a:br>
              <a:rPr lang="en-US" altLang="ja-JP" b="1" dirty="0">
                <a:latin typeface="Arial"/>
                <a:ea typeface="ＭＳ Ｐゴシック" charset="0"/>
                <a:cs typeface="Arial"/>
              </a:rPr>
            </a:br>
            <a:r>
              <a:rPr lang="en-US" altLang="ja-JP" sz="2400" b="1" dirty="0" err="1" smtClean="0">
                <a:latin typeface="Arial"/>
                <a:ea typeface="ＭＳ Ｐゴシック" charset="0"/>
                <a:cs typeface="Arial"/>
              </a:rPr>
              <a:t>Seroepidemiology</a:t>
            </a:r>
            <a:r>
              <a:rPr lang="en-US" altLang="ja-JP" sz="2400" b="1" dirty="0" smtClean="0">
                <a:latin typeface="Arial"/>
                <a:ea typeface="ＭＳ Ｐゴシック" charset="0"/>
                <a:cs typeface="Arial"/>
              </a:rPr>
              <a:t> </a:t>
            </a:r>
            <a:r>
              <a:rPr lang="en-US" altLang="ja-JP" sz="2400" b="1" dirty="0">
                <a:latin typeface="Arial"/>
                <a:ea typeface="ＭＳ Ｐゴシック" charset="0"/>
                <a:cs typeface="Arial"/>
              </a:rPr>
              <a:t>for measles and rubella </a:t>
            </a:r>
            <a:r>
              <a:rPr lang="en-US" altLang="ja-JP" sz="2400" b="1" dirty="0" smtClean="0">
                <a:latin typeface="Arial"/>
                <a:ea typeface="ＭＳ Ｐゴシック" charset="0"/>
                <a:cs typeface="Arial"/>
              </a:rPr>
              <a:t>among general population </a:t>
            </a:r>
            <a:r>
              <a:rPr lang="en-US" altLang="ja-JP" sz="2400" b="1" dirty="0">
                <a:latin typeface="Arial"/>
                <a:ea typeface="ＭＳ Ｐゴシック" charset="0"/>
                <a:cs typeface="Arial"/>
              </a:rPr>
              <a:t>in Lao </a:t>
            </a:r>
            <a:r>
              <a:rPr lang="en-US" altLang="ja-JP" sz="2400" b="1" dirty="0" smtClean="0">
                <a:latin typeface="Arial"/>
                <a:ea typeface="ＭＳ Ｐゴシック" charset="0"/>
                <a:cs typeface="Arial"/>
              </a:rPr>
              <a:t>PDR</a:t>
            </a:r>
          </a:p>
          <a:p>
            <a:r>
              <a:rPr lang="en-US" altLang="ja-JP" sz="2400" b="1" dirty="0">
                <a:latin typeface="Arial"/>
                <a:ea typeface="ＭＳ Ｐゴシック" charset="0"/>
                <a:cs typeface="Arial"/>
              </a:rPr>
              <a:t/>
            </a:r>
            <a:br>
              <a:rPr lang="en-US" altLang="ja-JP" sz="2400" b="1" dirty="0">
                <a:latin typeface="Arial"/>
                <a:ea typeface="ＭＳ Ｐゴシック" charset="0"/>
                <a:cs typeface="Arial"/>
              </a:rPr>
            </a:br>
            <a:r>
              <a:rPr lang="en-US" altLang="ja-JP" sz="1600" b="1" dirty="0">
                <a:latin typeface="Arial"/>
                <a:ea typeface="ＭＳ Ｐゴシック" charset="0"/>
                <a:cs typeface="Arial"/>
              </a:rPr>
              <a:t>Results from Nationwide Multistage Cluster Sampling Survey</a:t>
            </a:r>
            <a:endParaRPr kumimoji="1" lang="ja-JP" altLang="en-US" sz="1600" b="1" dirty="0">
              <a:latin typeface="Arial"/>
              <a:cs typeface="Arial"/>
            </a:endParaRPr>
          </a:p>
        </p:txBody>
      </p:sp>
      <p:pic>
        <p:nvPicPr>
          <p:cNvPr id="169" name="図 1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346" y="4786291"/>
            <a:ext cx="1718979" cy="803961"/>
          </a:xfrm>
          <a:prstGeom prst="rect">
            <a:avLst/>
          </a:prstGeom>
        </p:spPr>
      </p:pic>
      <p:pic>
        <p:nvPicPr>
          <p:cNvPr id="10" name="図 9"/>
          <p:cNvPicPr>
            <a:picLocks noChangeAspect="1"/>
          </p:cNvPicPr>
          <p:nvPr/>
        </p:nvPicPr>
        <p:blipFill>
          <a:blip r:embed="rId3"/>
          <a:stretch>
            <a:fillRect/>
          </a:stretch>
        </p:blipFill>
        <p:spPr>
          <a:xfrm>
            <a:off x="84410" y="5765225"/>
            <a:ext cx="6162108" cy="496944"/>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8008" y="2218981"/>
            <a:ext cx="903581" cy="599978"/>
          </a:xfrm>
          <a:prstGeom prst="rect">
            <a:avLst/>
          </a:prstGeom>
          <a:ln>
            <a:solidFill>
              <a:schemeClr val="tx1"/>
            </a:solidFill>
          </a:ln>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2625" y="2193672"/>
            <a:ext cx="895525" cy="595260"/>
          </a:xfrm>
          <a:prstGeom prst="rect">
            <a:avLst/>
          </a:prstGeom>
          <a:ln>
            <a:solidFill>
              <a:schemeClr val="tx1"/>
            </a:solidFill>
          </a:ln>
        </p:spPr>
      </p:pic>
      <p:grpSp>
        <p:nvGrpSpPr>
          <p:cNvPr id="2061" name="グループ化 404"/>
          <p:cNvGrpSpPr>
            <a:grpSpLocks/>
          </p:cNvGrpSpPr>
          <p:nvPr/>
        </p:nvGrpSpPr>
        <p:grpSpPr bwMode="auto">
          <a:xfrm>
            <a:off x="3392175" y="3762943"/>
            <a:ext cx="2289195" cy="2824433"/>
            <a:chOff x="4755737" y="937452"/>
            <a:chExt cx="3928700" cy="4921402"/>
          </a:xfrm>
        </p:grpSpPr>
        <p:sp>
          <p:nvSpPr>
            <p:cNvPr id="2095" name="Freeform 5"/>
            <p:cNvSpPr>
              <a:spLocks/>
            </p:cNvSpPr>
            <p:nvPr/>
          </p:nvSpPr>
          <p:spPr bwMode="auto">
            <a:xfrm>
              <a:off x="5525551" y="937452"/>
              <a:ext cx="371634" cy="382077"/>
            </a:xfrm>
            <a:custGeom>
              <a:avLst/>
              <a:gdLst>
                <a:gd name="T0" fmla="*/ 2147483647 w 238"/>
                <a:gd name="T1" fmla="*/ 2147483647 h 243"/>
                <a:gd name="T2" fmla="*/ 2147483647 w 238"/>
                <a:gd name="T3" fmla="*/ 2147483647 h 243"/>
                <a:gd name="T4" fmla="*/ 2147483647 w 238"/>
                <a:gd name="T5" fmla="*/ 2147483647 h 243"/>
                <a:gd name="T6" fmla="*/ 2147483647 w 238"/>
                <a:gd name="T7" fmla="*/ 2147483647 h 243"/>
                <a:gd name="T8" fmla="*/ 2147483647 w 238"/>
                <a:gd name="T9" fmla="*/ 2147483647 h 243"/>
                <a:gd name="T10" fmla="*/ 2147483647 w 238"/>
                <a:gd name="T11" fmla="*/ 2147483647 h 243"/>
                <a:gd name="T12" fmla="*/ 2147483647 w 238"/>
                <a:gd name="T13" fmla="*/ 2147483647 h 243"/>
                <a:gd name="T14" fmla="*/ 2147483647 w 238"/>
                <a:gd name="T15" fmla="*/ 2147483647 h 243"/>
                <a:gd name="T16" fmla="*/ 2147483647 w 238"/>
                <a:gd name="T17" fmla="*/ 2147483647 h 243"/>
                <a:gd name="T18" fmla="*/ 2147483647 w 238"/>
                <a:gd name="T19" fmla="*/ 2147483647 h 243"/>
                <a:gd name="T20" fmla="*/ 2147483647 w 238"/>
                <a:gd name="T21" fmla="*/ 2147483647 h 243"/>
                <a:gd name="T22" fmla="*/ 2147483647 w 238"/>
                <a:gd name="T23" fmla="*/ 2147483647 h 243"/>
                <a:gd name="T24" fmla="*/ 2147483647 w 238"/>
                <a:gd name="T25" fmla="*/ 2147483647 h 243"/>
                <a:gd name="T26" fmla="*/ 2147483647 w 238"/>
                <a:gd name="T27" fmla="*/ 2147483647 h 243"/>
                <a:gd name="T28" fmla="*/ 2147483647 w 238"/>
                <a:gd name="T29" fmla="*/ 2147483647 h 243"/>
                <a:gd name="T30" fmla="*/ 2147483647 w 238"/>
                <a:gd name="T31" fmla="*/ 2147483647 h 243"/>
                <a:gd name="T32" fmla="*/ 2147483647 w 238"/>
                <a:gd name="T33" fmla="*/ 2147483647 h 243"/>
                <a:gd name="T34" fmla="*/ 2147483647 w 238"/>
                <a:gd name="T35" fmla="*/ 2147483647 h 243"/>
                <a:gd name="T36" fmla="*/ 2147483647 w 238"/>
                <a:gd name="T37" fmla="*/ 2147483647 h 243"/>
                <a:gd name="T38" fmla="*/ 2147483647 w 238"/>
                <a:gd name="T39" fmla="*/ 2147483647 h 243"/>
                <a:gd name="T40" fmla="*/ 2147483647 w 238"/>
                <a:gd name="T41" fmla="*/ 2147483647 h 243"/>
                <a:gd name="T42" fmla="*/ 2147483647 w 238"/>
                <a:gd name="T43" fmla="*/ 2147483647 h 243"/>
                <a:gd name="T44" fmla="*/ 2147483647 w 238"/>
                <a:gd name="T45" fmla="*/ 2147483647 h 243"/>
                <a:gd name="T46" fmla="*/ 2147483647 w 238"/>
                <a:gd name="T47" fmla="*/ 2147483647 h 243"/>
                <a:gd name="T48" fmla="*/ 2147483647 w 238"/>
                <a:gd name="T49" fmla="*/ 2147483647 h 243"/>
                <a:gd name="T50" fmla="*/ 2147483647 w 238"/>
                <a:gd name="T51" fmla="*/ 2147483647 h 243"/>
                <a:gd name="T52" fmla="*/ 2147483647 w 238"/>
                <a:gd name="T53" fmla="*/ 2147483647 h 243"/>
                <a:gd name="T54" fmla="*/ 2147483647 w 238"/>
                <a:gd name="T55" fmla="*/ 2147483647 h 243"/>
                <a:gd name="T56" fmla="*/ 2147483647 w 238"/>
                <a:gd name="T57" fmla="*/ 2147483647 h 243"/>
                <a:gd name="T58" fmla="*/ 2147483647 w 238"/>
                <a:gd name="T59" fmla="*/ 2147483647 h 243"/>
                <a:gd name="T60" fmla="*/ 2147483647 w 238"/>
                <a:gd name="T61" fmla="*/ 2147483647 h 243"/>
                <a:gd name="T62" fmla="*/ 2147483647 w 238"/>
                <a:gd name="T63" fmla="*/ 2147483647 h 243"/>
                <a:gd name="T64" fmla="*/ 2147483647 w 238"/>
                <a:gd name="T65" fmla="*/ 2147483647 h 243"/>
                <a:gd name="T66" fmla="*/ 2147483647 w 238"/>
                <a:gd name="T67" fmla="*/ 2147483647 h 243"/>
                <a:gd name="T68" fmla="*/ 2147483647 w 238"/>
                <a:gd name="T69" fmla="*/ 2147483647 h 243"/>
                <a:gd name="T70" fmla="*/ 2147483647 w 238"/>
                <a:gd name="T71" fmla="*/ 2147483647 h 243"/>
                <a:gd name="T72" fmla="*/ 2147483647 w 238"/>
                <a:gd name="T73" fmla="*/ 2147483647 h 243"/>
                <a:gd name="T74" fmla="*/ 2147483647 w 238"/>
                <a:gd name="T75" fmla="*/ 2147483647 h 243"/>
                <a:gd name="T76" fmla="*/ 2147483647 w 238"/>
                <a:gd name="T77" fmla="*/ 2147483647 h 243"/>
                <a:gd name="T78" fmla="*/ 2147483647 w 238"/>
                <a:gd name="T79" fmla="*/ 2147483647 h 243"/>
                <a:gd name="T80" fmla="*/ 2147483647 w 238"/>
                <a:gd name="T81" fmla="*/ 2147483647 h 243"/>
                <a:gd name="T82" fmla="*/ 2147483647 w 238"/>
                <a:gd name="T83" fmla="*/ 2147483647 h 243"/>
                <a:gd name="T84" fmla="*/ 2147483647 w 238"/>
                <a:gd name="T85" fmla="*/ 2147483647 h 243"/>
                <a:gd name="T86" fmla="*/ 2147483647 w 238"/>
                <a:gd name="T87" fmla="*/ 2147483647 h 243"/>
                <a:gd name="T88" fmla="*/ 2147483647 w 238"/>
                <a:gd name="T89" fmla="*/ 0 h 243"/>
                <a:gd name="T90" fmla="*/ 2147483647 w 238"/>
                <a:gd name="T91" fmla="*/ 2147483647 h 243"/>
                <a:gd name="T92" fmla="*/ 2147483647 w 238"/>
                <a:gd name="T93" fmla="*/ 2147483647 h 243"/>
                <a:gd name="T94" fmla="*/ 2147483647 w 238"/>
                <a:gd name="T95" fmla="*/ 2147483647 h 243"/>
                <a:gd name="T96" fmla="*/ 2147483647 w 238"/>
                <a:gd name="T97" fmla="*/ 2147483647 h 243"/>
                <a:gd name="T98" fmla="*/ 2147483647 w 238"/>
                <a:gd name="T99" fmla="*/ 2147483647 h 243"/>
                <a:gd name="T100" fmla="*/ 2147483647 w 238"/>
                <a:gd name="T101" fmla="*/ 2147483647 h 243"/>
                <a:gd name="T102" fmla="*/ 2147483647 w 238"/>
                <a:gd name="T103" fmla="*/ 2147483647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243">
                  <a:moveTo>
                    <a:pt x="147" y="23"/>
                  </a:moveTo>
                  <a:lnTo>
                    <a:pt x="153" y="23"/>
                  </a:lnTo>
                  <a:lnTo>
                    <a:pt x="153" y="17"/>
                  </a:lnTo>
                  <a:lnTo>
                    <a:pt x="159" y="17"/>
                  </a:lnTo>
                  <a:lnTo>
                    <a:pt x="164" y="17"/>
                  </a:lnTo>
                  <a:lnTo>
                    <a:pt x="170" y="17"/>
                  </a:lnTo>
                  <a:lnTo>
                    <a:pt x="170" y="23"/>
                  </a:lnTo>
                  <a:lnTo>
                    <a:pt x="176" y="23"/>
                  </a:lnTo>
                  <a:lnTo>
                    <a:pt x="181" y="23"/>
                  </a:lnTo>
                  <a:lnTo>
                    <a:pt x="187" y="23"/>
                  </a:lnTo>
                  <a:lnTo>
                    <a:pt x="187" y="29"/>
                  </a:lnTo>
                  <a:lnTo>
                    <a:pt x="193" y="35"/>
                  </a:lnTo>
                  <a:lnTo>
                    <a:pt x="193" y="41"/>
                  </a:lnTo>
                  <a:lnTo>
                    <a:pt x="198" y="41"/>
                  </a:lnTo>
                  <a:lnTo>
                    <a:pt x="198" y="47"/>
                  </a:lnTo>
                  <a:lnTo>
                    <a:pt x="204" y="47"/>
                  </a:lnTo>
                  <a:lnTo>
                    <a:pt x="204" y="53"/>
                  </a:lnTo>
                  <a:lnTo>
                    <a:pt x="198" y="53"/>
                  </a:lnTo>
                  <a:lnTo>
                    <a:pt x="204" y="53"/>
                  </a:lnTo>
                  <a:lnTo>
                    <a:pt x="204" y="59"/>
                  </a:lnTo>
                  <a:lnTo>
                    <a:pt x="204" y="65"/>
                  </a:lnTo>
                  <a:lnTo>
                    <a:pt x="210" y="65"/>
                  </a:lnTo>
                  <a:lnTo>
                    <a:pt x="210" y="71"/>
                  </a:lnTo>
                  <a:lnTo>
                    <a:pt x="204" y="71"/>
                  </a:lnTo>
                  <a:lnTo>
                    <a:pt x="210" y="71"/>
                  </a:lnTo>
                  <a:lnTo>
                    <a:pt x="210" y="77"/>
                  </a:lnTo>
                  <a:lnTo>
                    <a:pt x="215" y="77"/>
                  </a:lnTo>
                  <a:lnTo>
                    <a:pt x="215" y="83"/>
                  </a:lnTo>
                  <a:lnTo>
                    <a:pt x="221" y="83"/>
                  </a:lnTo>
                  <a:lnTo>
                    <a:pt x="221" y="89"/>
                  </a:lnTo>
                  <a:lnTo>
                    <a:pt x="227" y="89"/>
                  </a:lnTo>
                  <a:lnTo>
                    <a:pt x="227" y="95"/>
                  </a:lnTo>
                  <a:lnTo>
                    <a:pt x="227" y="101"/>
                  </a:lnTo>
                  <a:lnTo>
                    <a:pt x="232" y="101"/>
                  </a:lnTo>
                  <a:lnTo>
                    <a:pt x="232" y="95"/>
                  </a:lnTo>
                  <a:lnTo>
                    <a:pt x="232" y="101"/>
                  </a:lnTo>
                  <a:lnTo>
                    <a:pt x="238" y="101"/>
                  </a:lnTo>
                  <a:lnTo>
                    <a:pt x="232" y="101"/>
                  </a:lnTo>
                  <a:lnTo>
                    <a:pt x="238" y="101"/>
                  </a:lnTo>
                  <a:lnTo>
                    <a:pt x="238" y="107"/>
                  </a:lnTo>
                  <a:lnTo>
                    <a:pt x="232" y="107"/>
                  </a:lnTo>
                  <a:lnTo>
                    <a:pt x="232" y="112"/>
                  </a:lnTo>
                  <a:lnTo>
                    <a:pt x="227" y="112"/>
                  </a:lnTo>
                  <a:lnTo>
                    <a:pt x="227" y="118"/>
                  </a:lnTo>
                  <a:lnTo>
                    <a:pt x="221" y="118"/>
                  </a:lnTo>
                  <a:lnTo>
                    <a:pt x="215" y="124"/>
                  </a:lnTo>
                  <a:lnTo>
                    <a:pt x="210" y="124"/>
                  </a:lnTo>
                  <a:lnTo>
                    <a:pt x="210" y="130"/>
                  </a:lnTo>
                  <a:lnTo>
                    <a:pt x="204" y="130"/>
                  </a:lnTo>
                  <a:lnTo>
                    <a:pt x="198" y="130"/>
                  </a:lnTo>
                  <a:lnTo>
                    <a:pt x="193" y="130"/>
                  </a:lnTo>
                  <a:lnTo>
                    <a:pt x="187" y="130"/>
                  </a:lnTo>
                  <a:lnTo>
                    <a:pt x="181" y="130"/>
                  </a:lnTo>
                  <a:lnTo>
                    <a:pt x="176" y="130"/>
                  </a:lnTo>
                  <a:lnTo>
                    <a:pt x="170" y="130"/>
                  </a:lnTo>
                  <a:lnTo>
                    <a:pt x="170" y="136"/>
                  </a:lnTo>
                  <a:lnTo>
                    <a:pt x="164" y="136"/>
                  </a:lnTo>
                  <a:lnTo>
                    <a:pt x="164" y="142"/>
                  </a:lnTo>
                  <a:lnTo>
                    <a:pt x="159" y="148"/>
                  </a:lnTo>
                  <a:lnTo>
                    <a:pt x="159" y="154"/>
                  </a:lnTo>
                  <a:lnTo>
                    <a:pt x="153" y="154"/>
                  </a:lnTo>
                  <a:lnTo>
                    <a:pt x="153" y="160"/>
                  </a:lnTo>
                  <a:lnTo>
                    <a:pt x="147" y="160"/>
                  </a:lnTo>
                  <a:lnTo>
                    <a:pt x="147" y="166"/>
                  </a:lnTo>
                  <a:lnTo>
                    <a:pt x="147" y="172"/>
                  </a:lnTo>
                  <a:lnTo>
                    <a:pt x="147" y="178"/>
                  </a:lnTo>
                  <a:lnTo>
                    <a:pt x="147" y="184"/>
                  </a:lnTo>
                  <a:lnTo>
                    <a:pt x="142" y="184"/>
                  </a:lnTo>
                  <a:lnTo>
                    <a:pt x="142" y="190"/>
                  </a:lnTo>
                  <a:lnTo>
                    <a:pt x="136" y="190"/>
                  </a:lnTo>
                  <a:lnTo>
                    <a:pt x="136" y="196"/>
                  </a:lnTo>
                  <a:lnTo>
                    <a:pt x="130" y="196"/>
                  </a:lnTo>
                  <a:lnTo>
                    <a:pt x="130" y="202"/>
                  </a:lnTo>
                  <a:lnTo>
                    <a:pt x="125" y="202"/>
                  </a:lnTo>
                  <a:lnTo>
                    <a:pt x="125" y="207"/>
                  </a:lnTo>
                  <a:lnTo>
                    <a:pt x="119" y="207"/>
                  </a:lnTo>
                  <a:lnTo>
                    <a:pt x="113" y="207"/>
                  </a:lnTo>
                  <a:lnTo>
                    <a:pt x="113" y="213"/>
                  </a:lnTo>
                  <a:lnTo>
                    <a:pt x="108" y="213"/>
                  </a:lnTo>
                  <a:lnTo>
                    <a:pt x="102" y="213"/>
                  </a:lnTo>
                  <a:lnTo>
                    <a:pt x="102" y="219"/>
                  </a:lnTo>
                  <a:lnTo>
                    <a:pt x="96" y="219"/>
                  </a:lnTo>
                  <a:lnTo>
                    <a:pt x="91" y="219"/>
                  </a:lnTo>
                  <a:lnTo>
                    <a:pt x="85" y="225"/>
                  </a:lnTo>
                  <a:lnTo>
                    <a:pt x="79" y="225"/>
                  </a:lnTo>
                  <a:lnTo>
                    <a:pt x="79" y="231"/>
                  </a:lnTo>
                  <a:lnTo>
                    <a:pt x="79" y="237"/>
                  </a:lnTo>
                  <a:lnTo>
                    <a:pt x="74" y="237"/>
                  </a:lnTo>
                  <a:lnTo>
                    <a:pt x="68" y="237"/>
                  </a:lnTo>
                  <a:lnTo>
                    <a:pt x="62" y="237"/>
                  </a:lnTo>
                  <a:lnTo>
                    <a:pt x="62" y="243"/>
                  </a:lnTo>
                  <a:lnTo>
                    <a:pt x="62" y="237"/>
                  </a:lnTo>
                  <a:lnTo>
                    <a:pt x="57" y="237"/>
                  </a:lnTo>
                  <a:lnTo>
                    <a:pt x="57" y="231"/>
                  </a:lnTo>
                  <a:lnTo>
                    <a:pt x="62" y="231"/>
                  </a:lnTo>
                  <a:lnTo>
                    <a:pt x="57" y="231"/>
                  </a:lnTo>
                  <a:lnTo>
                    <a:pt x="62" y="231"/>
                  </a:lnTo>
                  <a:lnTo>
                    <a:pt x="57" y="225"/>
                  </a:lnTo>
                  <a:lnTo>
                    <a:pt x="51" y="225"/>
                  </a:lnTo>
                  <a:lnTo>
                    <a:pt x="51" y="219"/>
                  </a:lnTo>
                  <a:lnTo>
                    <a:pt x="45" y="219"/>
                  </a:lnTo>
                  <a:lnTo>
                    <a:pt x="45" y="213"/>
                  </a:lnTo>
                  <a:lnTo>
                    <a:pt x="51" y="213"/>
                  </a:lnTo>
                  <a:lnTo>
                    <a:pt x="51" y="207"/>
                  </a:lnTo>
                  <a:lnTo>
                    <a:pt x="45" y="207"/>
                  </a:lnTo>
                  <a:lnTo>
                    <a:pt x="45" y="202"/>
                  </a:lnTo>
                  <a:lnTo>
                    <a:pt x="40" y="202"/>
                  </a:lnTo>
                  <a:lnTo>
                    <a:pt x="40" y="207"/>
                  </a:lnTo>
                  <a:lnTo>
                    <a:pt x="34" y="207"/>
                  </a:lnTo>
                  <a:lnTo>
                    <a:pt x="34" y="202"/>
                  </a:lnTo>
                  <a:lnTo>
                    <a:pt x="34" y="196"/>
                  </a:lnTo>
                  <a:lnTo>
                    <a:pt x="28" y="196"/>
                  </a:lnTo>
                  <a:lnTo>
                    <a:pt x="23" y="196"/>
                  </a:lnTo>
                  <a:lnTo>
                    <a:pt x="23" y="190"/>
                  </a:lnTo>
                  <a:lnTo>
                    <a:pt x="17" y="190"/>
                  </a:lnTo>
                  <a:lnTo>
                    <a:pt x="23" y="190"/>
                  </a:lnTo>
                  <a:lnTo>
                    <a:pt x="23" y="184"/>
                  </a:lnTo>
                  <a:lnTo>
                    <a:pt x="23" y="178"/>
                  </a:lnTo>
                  <a:lnTo>
                    <a:pt x="28" y="178"/>
                  </a:lnTo>
                  <a:lnTo>
                    <a:pt x="23" y="172"/>
                  </a:lnTo>
                  <a:lnTo>
                    <a:pt x="23" y="166"/>
                  </a:lnTo>
                  <a:lnTo>
                    <a:pt x="23" y="160"/>
                  </a:lnTo>
                  <a:lnTo>
                    <a:pt x="17" y="160"/>
                  </a:lnTo>
                  <a:lnTo>
                    <a:pt x="17" y="154"/>
                  </a:lnTo>
                  <a:lnTo>
                    <a:pt x="17" y="148"/>
                  </a:lnTo>
                  <a:lnTo>
                    <a:pt x="11" y="148"/>
                  </a:lnTo>
                  <a:lnTo>
                    <a:pt x="11" y="142"/>
                  </a:lnTo>
                  <a:lnTo>
                    <a:pt x="11" y="136"/>
                  </a:lnTo>
                  <a:lnTo>
                    <a:pt x="11" y="130"/>
                  </a:lnTo>
                  <a:lnTo>
                    <a:pt x="17" y="130"/>
                  </a:lnTo>
                  <a:lnTo>
                    <a:pt x="17" y="136"/>
                  </a:lnTo>
                  <a:lnTo>
                    <a:pt x="17" y="130"/>
                  </a:lnTo>
                  <a:lnTo>
                    <a:pt x="17" y="124"/>
                  </a:lnTo>
                  <a:lnTo>
                    <a:pt x="17" y="118"/>
                  </a:lnTo>
                  <a:lnTo>
                    <a:pt x="11" y="118"/>
                  </a:lnTo>
                  <a:lnTo>
                    <a:pt x="17" y="118"/>
                  </a:lnTo>
                  <a:lnTo>
                    <a:pt x="17" y="112"/>
                  </a:lnTo>
                  <a:lnTo>
                    <a:pt x="11" y="112"/>
                  </a:lnTo>
                  <a:lnTo>
                    <a:pt x="11" y="107"/>
                  </a:lnTo>
                  <a:lnTo>
                    <a:pt x="6" y="107"/>
                  </a:lnTo>
                  <a:lnTo>
                    <a:pt x="11" y="107"/>
                  </a:lnTo>
                  <a:lnTo>
                    <a:pt x="11" y="101"/>
                  </a:lnTo>
                  <a:lnTo>
                    <a:pt x="6" y="101"/>
                  </a:lnTo>
                  <a:lnTo>
                    <a:pt x="6" y="95"/>
                  </a:lnTo>
                  <a:lnTo>
                    <a:pt x="0" y="95"/>
                  </a:lnTo>
                  <a:lnTo>
                    <a:pt x="0" y="89"/>
                  </a:lnTo>
                  <a:lnTo>
                    <a:pt x="6" y="89"/>
                  </a:lnTo>
                  <a:lnTo>
                    <a:pt x="6" y="83"/>
                  </a:lnTo>
                  <a:lnTo>
                    <a:pt x="6" y="77"/>
                  </a:lnTo>
                  <a:lnTo>
                    <a:pt x="6" y="83"/>
                  </a:lnTo>
                  <a:lnTo>
                    <a:pt x="11" y="83"/>
                  </a:lnTo>
                  <a:lnTo>
                    <a:pt x="17" y="83"/>
                  </a:lnTo>
                  <a:lnTo>
                    <a:pt x="23" y="83"/>
                  </a:lnTo>
                  <a:lnTo>
                    <a:pt x="28" y="83"/>
                  </a:lnTo>
                  <a:lnTo>
                    <a:pt x="28" y="77"/>
                  </a:lnTo>
                  <a:lnTo>
                    <a:pt x="28" y="71"/>
                  </a:lnTo>
                  <a:lnTo>
                    <a:pt x="28" y="65"/>
                  </a:lnTo>
                  <a:lnTo>
                    <a:pt x="34" y="65"/>
                  </a:lnTo>
                  <a:lnTo>
                    <a:pt x="34" y="59"/>
                  </a:lnTo>
                  <a:lnTo>
                    <a:pt x="34" y="53"/>
                  </a:lnTo>
                  <a:lnTo>
                    <a:pt x="34" y="47"/>
                  </a:lnTo>
                  <a:lnTo>
                    <a:pt x="40" y="47"/>
                  </a:lnTo>
                  <a:lnTo>
                    <a:pt x="40" y="41"/>
                  </a:lnTo>
                  <a:lnTo>
                    <a:pt x="34" y="35"/>
                  </a:lnTo>
                  <a:lnTo>
                    <a:pt x="34" y="29"/>
                  </a:lnTo>
                  <a:lnTo>
                    <a:pt x="40" y="29"/>
                  </a:lnTo>
                  <a:lnTo>
                    <a:pt x="40" y="23"/>
                  </a:lnTo>
                  <a:lnTo>
                    <a:pt x="40" y="17"/>
                  </a:lnTo>
                  <a:lnTo>
                    <a:pt x="45" y="17"/>
                  </a:lnTo>
                  <a:lnTo>
                    <a:pt x="45" y="11"/>
                  </a:lnTo>
                  <a:lnTo>
                    <a:pt x="40" y="11"/>
                  </a:lnTo>
                  <a:lnTo>
                    <a:pt x="40" y="6"/>
                  </a:lnTo>
                  <a:lnTo>
                    <a:pt x="45" y="6"/>
                  </a:lnTo>
                  <a:lnTo>
                    <a:pt x="51" y="6"/>
                  </a:lnTo>
                  <a:lnTo>
                    <a:pt x="57" y="6"/>
                  </a:lnTo>
                  <a:lnTo>
                    <a:pt x="57" y="11"/>
                  </a:lnTo>
                  <a:lnTo>
                    <a:pt x="57" y="6"/>
                  </a:lnTo>
                  <a:lnTo>
                    <a:pt x="62" y="6"/>
                  </a:lnTo>
                  <a:lnTo>
                    <a:pt x="62" y="0"/>
                  </a:lnTo>
                  <a:lnTo>
                    <a:pt x="68" y="0"/>
                  </a:lnTo>
                  <a:lnTo>
                    <a:pt x="74" y="0"/>
                  </a:lnTo>
                  <a:lnTo>
                    <a:pt x="79" y="0"/>
                  </a:lnTo>
                  <a:lnTo>
                    <a:pt x="79" y="6"/>
                  </a:lnTo>
                  <a:lnTo>
                    <a:pt x="85" y="6"/>
                  </a:lnTo>
                  <a:lnTo>
                    <a:pt x="91" y="6"/>
                  </a:lnTo>
                  <a:lnTo>
                    <a:pt x="85" y="6"/>
                  </a:lnTo>
                  <a:lnTo>
                    <a:pt x="85" y="11"/>
                  </a:lnTo>
                  <a:lnTo>
                    <a:pt x="91" y="11"/>
                  </a:lnTo>
                  <a:lnTo>
                    <a:pt x="91" y="17"/>
                  </a:lnTo>
                  <a:lnTo>
                    <a:pt x="91" y="23"/>
                  </a:lnTo>
                  <a:lnTo>
                    <a:pt x="96" y="23"/>
                  </a:lnTo>
                  <a:lnTo>
                    <a:pt x="96" y="29"/>
                  </a:lnTo>
                  <a:lnTo>
                    <a:pt x="102" y="29"/>
                  </a:lnTo>
                  <a:lnTo>
                    <a:pt x="102" y="35"/>
                  </a:lnTo>
                  <a:lnTo>
                    <a:pt x="102" y="41"/>
                  </a:lnTo>
                  <a:lnTo>
                    <a:pt x="108" y="41"/>
                  </a:lnTo>
                  <a:lnTo>
                    <a:pt x="113" y="41"/>
                  </a:lnTo>
                  <a:lnTo>
                    <a:pt x="119" y="41"/>
                  </a:lnTo>
                  <a:lnTo>
                    <a:pt x="119" y="35"/>
                  </a:lnTo>
                  <a:lnTo>
                    <a:pt x="119" y="29"/>
                  </a:lnTo>
                  <a:lnTo>
                    <a:pt x="119" y="23"/>
                  </a:lnTo>
                  <a:lnTo>
                    <a:pt x="125" y="23"/>
                  </a:lnTo>
                  <a:lnTo>
                    <a:pt x="130" y="23"/>
                  </a:lnTo>
                  <a:lnTo>
                    <a:pt x="136" y="23"/>
                  </a:lnTo>
                  <a:lnTo>
                    <a:pt x="136" y="29"/>
                  </a:lnTo>
                  <a:lnTo>
                    <a:pt x="142" y="29"/>
                  </a:lnTo>
                  <a:lnTo>
                    <a:pt x="142" y="23"/>
                  </a:lnTo>
                  <a:lnTo>
                    <a:pt x="142" y="29"/>
                  </a:lnTo>
                  <a:lnTo>
                    <a:pt x="147" y="2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096" name="Freeform 6"/>
            <p:cNvSpPr>
              <a:spLocks/>
            </p:cNvSpPr>
            <p:nvPr/>
          </p:nvSpPr>
          <p:spPr bwMode="auto">
            <a:xfrm>
              <a:off x="5720738" y="1105691"/>
              <a:ext cx="256084" cy="438681"/>
            </a:xfrm>
            <a:custGeom>
              <a:avLst/>
              <a:gdLst>
                <a:gd name="T0" fmla="*/ 2147483647 w 164"/>
                <a:gd name="T1" fmla="*/ 2147483647 h 279"/>
                <a:gd name="T2" fmla="*/ 2147483647 w 164"/>
                <a:gd name="T3" fmla="*/ 2147483647 h 279"/>
                <a:gd name="T4" fmla="*/ 2147483647 w 164"/>
                <a:gd name="T5" fmla="*/ 2147483647 h 279"/>
                <a:gd name="T6" fmla="*/ 2147483647 w 164"/>
                <a:gd name="T7" fmla="*/ 2147483647 h 279"/>
                <a:gd name="T8" fmla="*/ 2147483647 w 164"/>
                <a:gd name="T9" fmla="*/ 2147483647 h 279"/>
                <a:gd name="T10" fmla="*/ 2147483647 w 164"/>
                <a:gd name="T11" fmla="*/ 2147483647 h 279"/>
                <a:gd name="T12" fmla="*/ 2147483647 w 164"/>
                <a:gd name="T13" fmla="*/ 2147483647 h 279"/>
                <a:gd name="T14" fmla="*/ 2147483647 w 164"/>
                <a:gd name="T15" fmla="*/ 2147483647 h 279"/>
                <a:gd name="T16" fmla="*/ 2147483647 w 164"/>
                <a:gd name="T17" fmla="*/ 2147483647 h 279"/>
                <a:gd name="T18" fmla="*/ 2147483647 w 164"/>
                <a:gd name="T19" fmla="*/ 2147483647 h 279"/>
                <a:gd name="T20" fmla="*/ 2147483647 w 164"/>
                <a:gd name="T21" fmla="*/ 2147483647 h 279"/>
                <a:gd name="T22" fmla="*/ 2147483647 w 164"/>
                <a:gd name="T23" fmla="*/ 2147483647 h 279"/>
                <a:gd name="T24" fmla="*/ 2147483647 w 164"/>
                <a:gd name="T25" fmla="*/ 2147483647 h 279"/>
                <a:gd name="T26" fmla="*/ 2147483647 w 164"/>
                <a:gd name="T27" fmla="*/ 2147483647 h 279"/>
                <a:gd name="T28" fmla="*/ 2147483647 w 164"/>
                <a:gd name="T29" fmla="*/ 2147483647 h 279"/>
                <a:gd name="T30" fmla="*/ 2147483647 w 164"/>
                <a:gd name="T31" fmla="*/ 2147483647 h 279"/>
                <a:gd name="T32" fmla="*/ 2147483647 w 164"/>
                <a:gd name="T33" fmla="*/ 2147483647 h 279"/>
                <a:gd name="T34" fmla="*/ 2147483647 w 164"/>
                <a:gd name="T35" fmla="*/ 2147483647 h 279"/>
                <a:gd name="T36" fmla="*/ 2147483647 w 164"/>
                <a:gd name="T37" fmla="*/ 2147483647 h 279"/>
                <a:gd name="T38" fmla="*/ 2147483647 w 164"/>
                <a:gd name="T39" fmla="*/ 2147483647 h 279"/>
                <a:gd name="T40" fmla="*/ 2147483647 w 164"/>
                <a:gd name="T41" fmla="*/ 2147483647 h 279"/>
                <a:gd name="T42" fmla="*/ 2147483647 w 164"/>
                <a:gd name="T43" fmla="*/ 2147483647 h 279"/>
                <a:gd name="T44" fmla="*/ 2147483647 w 164"/>
                <a:gd name="T45" fmla="*/ 2147483647 h 279"/>
                <a:gd name="T46" fmla="*/ 2147483647 w 164"/>
                <a:gd name="T47" fmla="*/ 2147483647 h 279"/>
                <a:gd name="T48" fmla="*/ 2147483647 w 164"/>
                <a:gd name="T49" fmla="*/ 2147483647 h 279"/>
                <a:gd name="T50" fmla="*/ 2147483647 w 164"/>
                <a:gd name="T51" fmla="*/ 2147483647 h 279"/>
                <a:gd name="T52" fmla="*/ 2147483647 w 164"/>
                <a:gd name="T53" fmla="*/ 2147483647 h 279"/>
                <a:gd name="T54" fmla="*/ 2147483647 w 164"/>
                <a:gd name="T55" fmla="*/ 2147483647 h 279"/>
                <a:gd name="T56" fmla="*/ 2147483647 w 164"/>
                <a:gd name="T57" fmla="*/ 2147483647 h 279"/>
                <a:gd name="T58" fmla="*/ 2147483647 w 164"/>
                <a:gd name="T59" fmla="*/ 2147483647 h 279"/>
                <a:gd name="T60" fmla="*/ 2147483647 w 164"/>
                <a:gd name="T61" fmla="*/ 2147483647 h 279"/>
                <a:gd name="T62" fmla="*/ 2147483647 w 164"/>
                <a:gd name="T63" fmla="*/ 2147483647 h 279"/>
                <a:gd name="T64" fmla="*/ 2147483647 w 164"/>
                <a:gd name="T65" fmla="*/ 2147483647 h 279"/>
                <a:gd name="T66" fmla="*/ 2147483647 w 164"/>
                <a:gd name="T67" fmla="*/ 2147483647 h 279"/>
                <a:gd name="T68" fmla="*/ 2147483647 w 164"/>
                <a:gd name="T69" fmla="*/ 2147483647 h 279"/>
                <a:gd name="T70" fmla="*/ 2147483647 w 164"/>
                <a:gd name="T71" fmla="*/ 2147483647 h 279"/>
                <a:gd name="T72" fmla="*/ 2147483647 w 164"/>
                <a:gd name="T73" fmla="*/ 2147483647 h 279"/>
                <a:gd name="T74" fmla="*/ 2147483647 w 164"/>
                <a:gd name="T75" fmla="*/ 2147483647 h 279"/>
                <a:gd name="T76" fmla="*/ 2147483647 w 164"/>
                <a:gd name="T77" fmla="*/ 2147483647 h 279"/>
                <a:gd name="T78" fmla="*/ 2147483647 w 164"/>
                <a:gd name="T79" fmla="*/ 2147483647 h 279"/>
                <a:gd name="T80" fmla="*/ 0 w 164"/>
                <a:gd name="T81" fmla="*/ 2147483647 h 279"/>
                <a:gd name="T82" fmla="*/ 2147483647 w 164"/>
                <a:gd name="T83" fmla="*/ 2147483647 h 279"/>
                <a:gd name="T84" fmla="*/ 2147483647 w 164"/>
                <a:gd name="T85" fmla="*/ 2147483647 h 279"/>
                <a:gd name="T86" fmla="*/ 2147483647 w 164"/>
                <a:gd name="T87" fmla="*/ 2147483647 h 279"/>
                <a:gd name="T88" fmla="*/ 2147483647 w 164"/>
                <a:gd name="T89" fmla="*/ 2147483647 h 279"/>
                <a:gd name="T90" fmla="*/ 2147483647 w 164"/>
                <a:gd name="T91" fmla="*/ 2147483647 h 279"/>
                <a:gd name="T92" fmla="*/ 2147483647 w 164"/>
                <a:gd name="T93" fmla="*/ 2147483647 h 279"/>
                <a:gd name="T94" fmla="*/ 2147483647 w 164"/>
                <a:gd name="T95" fmla="*/ 2147483647 h 279"/>
                <a:gd name="T96" fmla="*/ 2147483647 w 164"/>
                <a:gd name="T97" fmla="*/ 2147483647 h 279"/>
                <a:gd name="T98" fmla="*/ 2147483647 w 164"/>
                <a:gd name="T99" fmla="*/ 2147483647 h 279"/>
                <a:gd name="T100" fmla="*/ 2147483647 w 164"/>
                <a:gd name="T101" fmla="*/ 2147483647 h 279"/>
                <a:gd name="T102" fmla="*/ 2147483647 w 164"/>
                <a:gd name="T103" fmla="*/ 0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 h="279">
                  <a:moveTo>
                    <a:pt x="113" y="0"/>
                  </a:moveTo>
                  <a:lnTo>
                    <a:pt x="113" y="5"/>
                  </a:lnTo>
                  <a:lnTo>
                    <a:pt x="119" y="5"/>
                  </a:lnTo>
                  <a:lnTo>
                    <a:pt x="124" y="5"/>
                  </a:lnTo>
                  <a:lnTo>
                    <a:pt x="130" y="5"/>
                  </a:lnTo>
                  <a:lnTo>
                    <a:pt x="130" y="11"/>
                  </a:lnTo>
                  <a:lnTo>
                    <a:pt x="130" y="17"/>
                  </a:lnTo>
                  <a:lnTo>
                    <a:pt x="136" y="17"/>
                  </a:lnTo>
                  <a:lnTo>
                    <a:pt x="141" y="17"/>
                  </a:lnTo>
                  <a:lnTo>
                    <a:pt x="141" y="23"/>
                  </a:lnTo>
                  <a:lnTo>
                    <a:pt x="147" y="23"/>
                  </a:lnTo>
                  <a:lnTo>
                    <a:pt x="147" y="29"/>
                  </a:lnTo>
                  <a:lnTo>
                    <a:pt x="147" y="35"/>
                  </a:lnTo>
                  <a:lnTo>
                    <a:pt x="153" y="35"/>
                  </a:lnTo>
                  <a:lnTo>
                    <a:pt x="158" y="35"/>
                  </a:lnTo>
                  <a:lnTo>
                    <a:pt x="158" y="41"/>
                  </a:lnTo>
                  <a:lnTo>
                    <a:pt x="158" y="47"/>
                  </a:lnTo>
                  <a:lnTo>
                    <a:pt x="158" y="53"/>
                  </a:lnTo>
                  <a:lnTo>
                    <a:pt x="158" y="59"/>
                  </a:lnTo>
                  <a:lnTo>
                    <a:pt x="158" y="65"/>
                  </a:lnTo>
                  <a:lnTo>
                    <a:pt x="158" y="71"/>
                  </a:lnTo>
                  <a:lnTo>
                    <a:pt x="158" y="77"/>
                  </a:lnTo>
                  <a:lnTo>
                    <a:pt x="158" y="83"/>
                  </a:lnTo>
                  <a:lnTo>
                    <a:pt x="158" y="89"/>
                  </a:lnTo>
                  <a:lnTo>
                    <a:pt x="153" y="89"/>
                  </a:lnTo>
                  <a:lnTo>
                    <a:pt x="153" y="95"/>
                  </a:lnTo>
                  <a:lnTo>
                    <a:pt x="153" y="100"/>
                  </a:lnTo>
                  <a:lnTo>
                    <a:pt x="153" y="106"/>
                  </a:lnTo>
                  <a:lnTo>
                    <a:pt x="153" y="112"/>
                  </a:lnTo>
                  <a:lnTo>
                    <a:pt x="153" y="118"/>
                  </a:lnTo>
                  <a:lnTo>
                    <a:pt x="153" y="124"/>
                  </a:lnTo>
                  <a:lnTo>
                    <a:pt x="153" y="130"/>
                  </a:lnTo>
                  <a:lnTo>
                    <a:pt x="153" y="136"/>
                  </a:lnTo>
                  <a:lnTo>
                    <a:pt x="153" y="142"/>
                  </a:lnTo>
                  <a:lnTo>
                    <a:pt x="158" y="142"/>
                  </a:lnTo>
                  <a:lnTo>
                    <a:pt x="158" y="148"/>
                  </a:lnTo>
                  <a:lnTo>
                    <a:pt x="158" y="154"/>
                  </a:lnTo>
                  <a:lnTo>
                    <a:pt x="164" y="154"/>
                  </a:lnTo>
                  <a:lnTo>
                    <a:pt x="164" y="160"/>
                  </a:lnTo>
                  <a:lnTo>
                    <a:pt x="164" y="166"/>
                  </a:lnTo>
                  <a:lnTo>
                    <a:pt x="164" y="172"/>
                  </a:lnTo>
                  <a:lnTo>
                    <a:pt x="158" y="172"/>
                  </a:lnTo>
                  <a:lnTo>
                    <a:pt x="158" y="178"/>
                  </a:lnTo>
                  <a:lnTo>
                    <a:pt x="153" y="178"/>
                  </a:lnTo>
                  <a:lnTo>
                    <a:pt x="153" y="184"/>
                  </a:lnTo>
                  <a:lnTo>
                    <a:pt x="147" y="184"/>
                  </a:lnTo>
                  <a:lnTo>
                    <a:pt x="141" y="184"/>
                  </a:lnTo>
                  <a:lnTo>
                    <a:pt x="136" y="190"/>
                  </a:lnTo>
                  <a:lnTo>
                    <a:pt x="130" y="190"/>
                  </a:lnTo>
                  <a:lnTo>
                    <a:pt x="130" y="196"/>
                  </a:lnTo>
                  <a:lnTo>
                    <a:pt x="124" y="196"/>
                  </a:lnTo>
                  <a:lnTo>
                    <a:pt x="119" y="196"/>
                  </a:lnTo>
                  <a:lnTo>
                    <a:pt x="113" y="201"/>
                  </a:lnTo>
                  <a:lnTo>
                    <a:pt x="107" y="201"/>
                  </a:lnTo>
                  <a:lnTo>
                    <a:pt x="107" y="207"/>
                  </a:lnTo>
                  <a:lnTo>
                    <a:pt x="102" y="207"/>
                  </a:lnTo>
                  <a:lnTo>
                    <a:pt x="102" y="213"/>
                  </a:lnTo>
                  <a:lnTo>
                    <a:pt x="102" y="219"/>
                  </a:lnTo>
                  <a:lnTo>
                    <a:pt x="96" y="219"/>
                  </a:lnTo>
                  <a:lnTo>
                    <a:pt x="90" y="219"/>
                  </a:lnTo>
                  <a:lnTo>
                    <a:pt x="90" y="225"/>
                  </a:lnTo>
                  <a:lnTo>
                    <a:pt x="85" y="225"/>
                  </a:lnTo>
                  <a:lnTo>
                    <a:pt x="85" y="231"/>
                  </a:lnTo>
                  <a:lnTo>
                    <a:pt x="79" y="231"/>
                  </a:lnTo>
                  <a:lnTo>
                    <a:pt x="79" y="237"/>
                  </a:lnTo>
                  <a:lnTo>
                    <a:pt x="73" y="237"/>
                  </a:lnTo>
                  <a:lnTo>
                    <a:pt x="73" y="243"/>
                  </a:lnTo>
                  <a:lnTo>
                    <a:pt x="73" y="237"/>
                  </a:lnTo>
                  <a:lnTo>
                    <a:pt x="73" y="243"/>
                  </a:lnTo>
                  <a:lnTo>
                    <a:pt x="68" y="243"/>
                  </a:lnTo>
                  <a:lnTo>
                    <a:pt x="62" y="243"/>
                  </a:lnTo>
                  <a:lnTo>
                    <a:pt x="62" y="249"/>
                  </a:lnTo>
                  <a:lnTo>
                    <a:pt x="56" y="249"/>
                  </a:lnTo>
                  <a:lnTo>
                    <a:pt x="56" y="255"/>
                  </a:lnTo>
                  <a:lnTo>
                    <a:pt x="51" y="255"/>
                  </a:lnTo>
                  <a:lnTo>
                    <a:pt x="45" y="255"/>
                  </a:lnTo>
                  <a:lnTo>
                    <a:pt x="45" y="261"/>
                  </a:lnTo>
                  <a:lnTo>
                    <a:pt x="39" y="267"/>
                  </a:lnTo>
                  <a:lnTo>
                    <a:pt x="34" y="267"/>
                  </a:lnTo>
                  <a:lnTo>
                    <a:pt x="28" y="267"/>
                  </a:lnTo>
                  <a:lnTo>
                    <a:pt x="22" y="273"/>
                  </a:lnTo>
                  <a:lnTo>
                    <a:pt x="17" y="273"/>
                  </a:lnTo>
                  <a:lnTo>
                    <a:pt x="11" y="273"/>
                  </a:lnTo>
                  <a:lnTo>
                    <a:pt x="11" y="279"/>
                  </a:lnTo>
                  <a:lnTo>
                    <a:pt x="5" y="279"/>
                  </a:lnTo>
                  <a:lnTo>
                    <a:pt x="11" y="273"/>
                  </a:lnTo>
                  <a:lnTo>
                    <a:pt x="11" y="267"/>
                  </a:lnTo>
                  <a:lnTo>
                    <a:pt x="11" y="261"/>
                  </a:lnTo>
                  <a:lnTo>
                    <a:pt x="11" y="255"/>
                  </a:lnTo>
                  <a:lnTo>
                    <a:pt x="11" y="249"/>
                  </a:lnTo>
                  <a:lnTo>
                    <a:pt x="5" y="243"/>
                  </a:lnTo>
                  <a:lnTo>
                    <a:pt x="11" y="243"/>
                  </a:lnTo>
                  <a:lnTo>
                    <a:pt x="11" y="237"/>
                  </a:lnTo>
                  <a:lnTo>
                    <a:pt x="11" y="231"/>
                  </a:lnTo>
                  <a:lnTo>
                    <a:pt x="17" y="225"/>
                  </a:lnTo>
                  <a:lnTo>
                    <a:pt x="22" y="225"/>
                  </a:lnTo>
                  <a:lnTo>
                    <a:pt x="22" y="219"/>
                  </a:lnTo>
                  <a:lnTo>
                    <a:pt x="22" y="213"/>
                  </a:lnTo>
                  <a:lnTo>
                    <a:pt x="22" y="207"/>
                  </a:lnTo>
                  <a:lnTo>
                    <a:pt x="22" y="201"/>
                  </a:lnTo>
                  <a:lnTo>
                    <a:pt x="22" y="196"/>
                  </a:lnTo>
                  <a:lnTo>
                    <a:pt x="22" y="190"/>
                  </a:lnTo>
                  <a:lnTo>
                    <a:pt x="22" y="184"/>
                  </a:lnTo>
                  <a:lnTo>
                    <a:pt x="22" y="178"/>
                  </a:lnTo>
                  <a:lnTo>
                    <a:pt x="22" y="172"/>
                  </a:lnTo>
                  <a:lnTo>
                    <a:pt x="28" y="166"/>
                  </a:lnTo>
                  <a:lnTo>
                    <a:pt x="28" y="160"/>
                  </a:lnTo>
                  <a:lnTo>
                    <a:pt x="28" y="154"/>
                  </a:lnTo>
                  <a:lnTo>
                    <a:pt x="28" y="148"/>
                  </a:lnTo>
                  <a:lnTo>
                    <a:pt x="28" y="142"/>
                  </a:lnTo>
                  <a:lnTo>
                    <a:pt x="28" y="136"/>
                  </a:lnTo>
                  <a:lnTo>
                    <a:pt x="28" y="130"/>
                  </a:lnTo>
                  <a:lnTo>
                    <a:pt x="22" y="130"/>
                  </a:lnTo>
                  <a:lnTo>
                    <a:pt x="22" y="124"/>
                  </a:lnTo>
                  <a:lnTo>
                    <a:pt x="22" y="118"/>
                  </a:lnTo>
                  <a:lnTo>
                    <a:pt x="17" y="118"/>
                  </a:lnTo>
                  <a:lnTo>
                    <a:pt x="17" y="112"/>
                  </a:lnTo>
                  <a:lnTo>
                    <a:pt x="11" y="112"/>
                  </a:lnTo>
                  <a:lnTo>
                    <a:pt x="11" y="106"/>
                  </a:lnTo>
                  <a:lnTo>
                    <a:pt x="5" y="106"/>
                  </a:lnTo>
                  <a:lnTo>
                    <a:pt x="5" y="100"/>
                  </a:lnTo>
                  <a:lnTo>
                    <a:pt x="0" y="100"/>
                  </a:lnTo>
                  <a:lnTo>
                    <a:pt x="0" y="95"/>
                  </a:lnTo>
                  <a:lnTo>
                    <a:pt x="5" y="95"/>
                  </a:lnTo>
                  <a:lnTo>
                    <a:pt x="5" y="89"/>
                  </a:lnTo>
                  <a:lnTo>
                    <a:pt x="11" y="89"/>
                  </a:lnTo>
                  <a:lnTo>
                    <a:pt x="11" y="83"/>
                  </a:lnTo>
                  <a:lnTo>
                    <a:pt x="17" y="83"/>
                  </a:lnTo>
                  <a:lnTo>
                    <a:pt x="17" y="77"/>
                  </a:lnTo>
                  <a:lnTo>
                    <a:pt x="22" y="77"/>
                  </a:lnTo>
                  <a:lnTo>
                    <a:pt x="22" y="71"/>
                  </a:lnTo>
                  <a:lnTo>
                    <a:pt x="22" y="65"/>
                  </a:lnTo>
                  <a:lnTo>
                    <a:pt x="22" y="59"/>
                  </a:lnTo>
                  <a:lnTo>
                    <a:pt x="22" y="53"/>
                  </a:lnTo>
                  <a:lnTo>
                    <a:pt x="28" y="53"/>
                  </a:lnTo>
                  <a:lnTo>
                    <a:pt x="28" y="47"/>
                  </a:lnTo>
                  <a:lnTo>
                    <a:pt x="34" y="47"/>
                  </a:lnTo>
                  <a:lnTo>
                    <a:pt x="34" y="41"/>
                  </a:lnTo>
                  <a:lnTo>
                    <a:pt x="39" y="35"/>
                  </a:lnTo>
                  <a:lnTo>
                    <a:pt x="39" y="29"/>
                  </a:lnTo>
                  <a:lnTo>
                    <a:pt x="45" y="29"/>
                  </a:lnTo>
                  <a:lnTo>
                    <a:pt x="45" y="23"/>
                  </a:lnTo>
                  <a:lnTo>
                    <a:pt x="51" y="23"/>
                  </a:lnTo>
                  <a:lnTo>
                    <a:pt x="56" y="23"/>
                  </a:lnTo>
                  <a:lnTo>
                    <a:pt x="62" y="23"/>
                  </a:lnTo>
                  <a:lnTo>
                    <a:pt x="68" y="23"/>
                  </a:lnTo>
                  <a:lnTo>
                    <a:pt x="73" y="23"/>
                  </a:lnTo>
                  <a:lnTo>
                    <a:pt x="79" y="23"/>
                  </a:lnTo>
                  <a:lnTo>
                    <a:pt x="85" y="23"/>
                  </a:lnTo>
                  <a:lnTo>
                    <a:pt x="85" y="17"/>
                  </a:lnTo>
                  <a:lnTo>
                    <a:pt x="90" y="17"/>
                  </a:lnTo>
                  <a:lnTo>
                    <a:pt x="96" y="11"/>
                  </a:lnTo>
                  <a:lnTo>
                    <a:pt x="102" y="11"/>
                  </a:lnTo>
                  <a:lnTo>
                    <a:pt x="102" y="5"/>
                  </a:lnTo>
                  <a:lnTo>
                    <a:pt x="107" y="5"/>
                  </a:lnTo>
                  <a:lnTo>
                    <a:pt x="107" y="0"/>
                  </a:lnTo>
                  <a:lnTo>
                    <a:pt x="113"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097" name="Freeform 7"/>
            <p:cNvSpPr>
              <a:spLocks/>
            </p:cNvSpPr>
            <p:nvPr/>
          </p:nvSpPr>
          <p:spPr bwMode="auto">
            <a:xfrm>
              <a:off x="5791002" y="1170157"/>
              <a:ext cx="301367" cy="523587"/>
            </a:xfrm>
            <a:custGeom>
              <a:avLst/>
              <a:gdLst>
                <a:gd name="T0" fmla="*/ 2147483647 w 193"/>
                <a:gd name="T1" fmla="*/ 2147483647 h 333"/>
                <a:gd name="T2" fmla="*/ 2147483647 w 193"/>
                <a:gd name="T3" fmla="*/ 2147483647 h 333"/>
                <a:gd name="T4" fmla="*/ 2147483647 w 193"/>
                <a:gd name="T5" fmla="*/ 2147483647 h 333"/>
                <a:gd name="T6" fmla="*/ 2147483647 w 193"/>
                <a:gd name="T7" fmla="*/ 2147483647 h 333"/>
                <a:gd name="T8" fmla="*/ 2147483647 w 193"/>
                <a:gd name="T9" fmla="*/ 2147483647 h 333"/>
                <a:gd name="T10" fmla="*/ 2147483647 w 193"/>
                <a:gd name="T11" fmla="*/ 2147483647 h 333"/>
                <a:gd name="T12" fmla="*/ 2147483647 w 193"/>
                <a:gd name="T13" fmla="*/ 2147483647 h 333"/>
                <a:gd name="T14" fmla="*/ 2147483647 w 193"/>
                <a:gd name="T15" fmla="*/ 2147483647 h 333"/>
                <a:gd name="T16" fmla="*/ 2147483647 w 193"/>
                <a:gd name="T17" fmla="*/ 2147483647 h 333"/>
                <a:gd name="T18" fmla="*/ 2147483647 w 193"/>
                <a:gd name="T19" fmla="*/ 2147483647 h 333"/>
                <a:gd name="T20" fmla="*/ 2147483647 w 193"/>
                <a:gd name="T21" fmla="*/ 2147483647 h 333"/>
                <a:gd name="T22" fmla="*/ 2147483647 w 193"/>
                <a:gd name="T23" fmla="*/ 2147483647 h 333"/>
                <a:gd name="T24" fmla="*/ 2147483647 w 193"/>
                <a:gd name="T25" fmla="*/ 2147483647 h 333"/>
                <a:gd name="T26" fmla="*/ 2147483647 w 193"/>
                <a:gd name="T27" fmla="*/ 2147483647 h 333"/>
                <a:gd name="T28" fmla="*/ 2147483647 w 193"/>
                <a:gd name="T29" fmla="*/ 2147483647 h 333"/>
                <a:gd name="T30" fmla="*/ 2147483647 w 193"/>
                <a:gd name="T31" fmla="*/ 2147483647 h 333"/>
                <a:gd name="T32" fmla="*/ 2147483647 w 193"/>
                <a:gd name="T33" fmla="*/ 2147483647 h 333"/>
                <a:gd name="T34" fmla="*/ 2147483647 w 193"/>
                <a:gd name="T35" fmla="*/ 2147483647 h 333"/>
                <a:gd name="T36" fmla="*/ 2147483647 w 193"/>
                <a:gd name="T37" fmla="*/ 2147483647 h 333"/>
                <a:gd name="T38" fmla="*/ 2147483647 w 193"/>
                <a:gd name="T39" fmla="*/ 2147483647 h 333"/>
                <a:gd name="T40" fmla="*/ 2147483647 w 193"/>
                <a:gd name="T41" fmla="*/ 2147483647 h 333"/>
                <a:gd name="T42" fmla="*/ 2147483647 w 193"/>
                <a:gd name="T43" fmla="*/ 2147483647 h 333"/>
                <a:gd name="T44" fmla="*/ 2147483647 w 193"/>
                <a:gd name="T45" fmla="*/ 2147483647 h 333"/>
                <a:gd name="T46" fmla="*/ 2147483647 w 193"/>
                <a:gd name="T47" fmla="*/ 2147483647 h 333"/>
                <a:gd name="T48" fmla="*/ 2147483647 w 193"/>
                <a:gd name="T49" fmla="*/ 2147483647 h 333"/>
                <a:gd name="T50" fmla="*/ 2147483647 w 193"/>
                <a:gd name="T51" fmla="*/ 2147483647 h 333"/>
                <a:gd name="T52" fmla="*/ 2147483647 w 193"/>
                <a:gd name="T53" fmla="*/ 2147483647 h 333"/>
                <a:gd name="T54" fmla="*/ 2147483647 w 193"/>
                <a:gd name="T55" fmla="*/ 2147483647 h 333"/>
                <a:gd name="T56" fmla="*/ 2147483647 w 193"/>
                <a:gd name="T57" fmla="*/ 2147483647 h 333"/>
                <a:gd name="T58" fmla="*/ 2147483647 w 193"/>
                <a:gd name="T59" fmla="*/ 2147483647 h 333"/>
                <a:gd name="T60" fmla="*/ 2147483647 w 193"/>
                <a:gd name="T61" fmla="*/ 2147483647 h 333"/>
                <a:gd name="T62" fmla="*/ 2147483647 w 193"/>
                <a:gd name="T63" fmla="*/ 2147483647 h 333"/>
                <a:gd name="T64" fmla="*/ 2147483647 w 193"/>
                <a:gd name="T65" fmla="*/ 2147483647 h 333"/>
                <a:gd name="T66" fmla="*/ 2147483647 w 193"/>
                <a:gd name="T67" fmla="*/ 2147483647 h 333"/>
                <a:gd name="T68" fmla="*/ 2147483647 w 193"/>
                <a:gd name="T69" fmla="*/ 2147483647 h 333"/>
                <a:gd name="T70" fmla="*/ 2147483647 w 193"/>
                <a:gd name="T71" fmla="*/ 2147483647 h 333"/>
                <a:gd name="T72" fmla="*/ 2147483647 w 193"/>
                <a:gd name="T73" fmla="*/ 2147483647 h 333"/>
                <a:gd name="T74" fmla="*/ 2147483647 w 193"/>
                <a:gd name="T75" fmla="*/ 2147483647 h 333"/>
                <a:gd name="T76" fmla="*/ 2147483647 w 193"/>
                <a:gd name="T77" fmla="*/ 2147483647 h 333"/>
                <a:gd name="T78" fmla="*/ 2147483647 w 193"/>
                <a:gd name="T79" fmla="*/ 2147483647 h 333"/>
                <a:gd name="T80" fmla="*/ 2147483647 w 193"/>
                <a:gd name="T81" fmla="*/ 2147483647 h 333"/>
                <a:gd name="T82" fmla="*/ 2147483647 w 193"/>
                <a:gd name="T83" fmla="*/ 2147483647 h 333"/>
                <a:gd name="T84" fmla="*/ 2147483647 w 193"/>
                <a:gd name="T85" fmla="*/ 2147483647 h 333"/>
                <a:gd name="T86" fmla="*/ 2147483647 w 193"/>
                <a:gd name="T87" fmla="*/ 2147483647 h 333"/>
                <a:gd name="T88" fmla="*/ 2147483647 w 193"/>
                <a:gd name="T89" fmla="*/ 2147483647 h 333"/>
                <a:gd name="T90" fmla="*/ 2147483647 w 193"/>
                <a:gd name="T91" fmla="*/ 2147483647 h 333"/>
                <a:gd name="T92" fmla="*/ 2147483647 w 193"/>
                <a:gd name="T93" fmla="*/ 2147483647 h 333"/>
                <a:gd name="T94" fmla="*/ 2147483647 w 193"/>
                <a:gd name="T95" fmla="*/ 2147483647 h 333"/>
                <a:gd name="T96" fmla="*/ 2147483647 w 193"/>
                <a:gd name="T97" fmla="*/ 2147483647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333">
                  <a:moveTo>
                    <a:pt x="113" y="0"/>
                  </a:moveTo>
                  <a:lnTo>
                    <a:pt x="119" y="6"/>
                  </a:lnTo>
                  <a:lnTo>
                    <a:pt x="119" y="12"/>
                  </a:lnTo>
                  <a:lnTo>
                    <a:pt x="125" y="12"/>
                  </a:lnTo>
                  <a:lnTo>
                    <a:pt x="130" y="18"/>
                  </a:lnTo>
                  <a:lnTo>
                    <a:pt x="130" y="24"/>
                  </a:lnTo>
                  <a:lnTo>
                    <a:pt x="136" y="24"/>
                  </a:lnTo>
                  <a:lnTo>
                    <a:pt x="142" y="24"/>
                  </a:lnTo>
                  <a:lnTo>
                    <a:pt x="142" y="30"/>
                  </a:lnTo>
                  <a:lnTo>
                    <a:pt x="142" y="36"/>
                  </a:lnTo>
                  <a:lnTo>
                    <a:pt x="136" y="36"/>
                  </a:lnTo>
                  <a:lnTo>
                    <a:pt x="136" y="42"/>
                  </a:lnTo>
                  <a:lnTo>
                    <a:pt x="136" y="48"/>
                  </a:lnTo>
                  <a:lnTo>
                    <a:pt x="142" y="48"/>
                  </a:lnTo>
                  <a:lnTo>
                    <a:pt x="142" y="54"/>
                  </a:lnTo>
                  <a:lnTo>
                    <a:pt x="142" y="48"/>
                  </a:lnTo>
                  <a:lnTo>
                    <a:pt x="147" y="54"/>
                  </a:lnTo>
                  <a:lnTo>
                    <a:pt x="153" y="54"/>
                  </a:lnTo>
                  <a:lnTo>
                    <a:pt x="153" y="59"/>
                  </a:lnTo>
                  <a:lnTo>
                    <a:pt x="159" y="59"/>
                  </a:lnTo>
                  <a:lnTo>
                    <a:pt x="164" y="65"/>
                  </a:lnTo>
                  <a:lnTo>
                    <a:pt x="170" y="65"/>
                  </a:lnTo>
                  <a:lnTo>
                    <a:pt x="176" y="65"/>
                  </a:lnTo>
                  <a:lnTo>
                    <a:pt x="176" y="71"/>
                  </a:lnTo>
                  <a:lnTo>
                    <a:pt x="176" y="77"/>
                  </a:lnTo>
                  <a:lnTo>
                    <a:pt x="176" y="83"/>
                  </a:lnTo>
                  <a:lnTo>
                    <a:pt x="170" y="83"/>
                  </a:lnTo>
                  <a:lnTo>
                    <a:pt x="170" y="89"/>
                  </a:lnTo>
                  <a:lnTo>
                    <a:pt x="176" y="89"/>
                  </a:lnTo>
                  <a:lnTo>
                    <a:pt x="181" y="89"/>
                  </a:lnTo>
                  <a:lnTo>
                    <a:pt x="181" y="95"/>
                  </a:lnTo>
                  <a:lnTo>
                    <a:pt x="187" y="101"/>
                  </a:lnTo>
                  <a:lnTo>
                    <a:pt x="187" y="107"/>
                  </a:lnTo>
                  <a:lnTo>
                    <a:pt x="187" y="113"/>
                  </a:lnTo>
                  <a:lnTo>
                    <a:pt x="187" y="119"/>
                  </a:lnTo>
                  <a:lnTo>
                    <a:pt x="187" y="125"/>
                  </a:lnTo>
                  <a:lnTo>
                    <a:pt x="187" y="131"/>
                  </a:lnTo>
                  <a:lnTo>
                    <a:pt x="181" y="131"/>
                  </a:lnTo>
                  <a:lnTo>
                    <a:pt x="181" y="137"/>
                  </a:lnTo>
                  <a:lnTo>
                    <a:pt x="187" y="137"/>
                  </a:lnTo>
                  <a:lnTo>
                    <a:pt x="187" y="143"/>
                  </a:lnTo>
                  <a:lnTo>
                    <a:pt x="187" y="149"/>
                  </a:lnTo>
                  <a:lnTo>
                    <a:pt x="187" y="155"/>
                  </a:lnTo>
                  <a:lnTo>
                    <a:pt x="193" y="155"/>
                  </a:lnTo>
                  <a:lnTo>
                    <a:pt x="187" y="155"/>
                  </a:lnTo>
                  <a:lnTo>
                    <a:pt x="193" y="155"/>
                  </a:lnTo>
                  <a:lnTo>
                    <a:pt x="193" y="160"/>
                  </a:lnTo>
                  <a:lnTo>
                    <a:pt x="193" y="166"/>
                  </a:lnTo>
                  <a:lnTo>
                    <a:pt x="187" y="166"/>
                  </a:lnTo>
                  <a:lnTo>
                    <a:pt x="181" y="166"/>
                  </a:lnTo>
                  <a:lnTo>
                    <a:pt x="181" y="172"/>
                  </a:lnTo>
                  <a:lnTo>
                    <a:pt x="176" y="172"/>
                  </a:lnTo>
                  <a:lnTo>
                    <a:pt x="176" y="178"/>
                  </a:lnTo>
                  <a:lnTo>
                    <a:pt x="170" y="178"/>
                  </a:lnTo>
                  <a:lnTo>
                    <a:pt x="164" y="184"/>
                  </a:lnTo>
                  <a:lnTo>
                    <a:pt x="159" y="184"/>
                  </a:lnTo>
                  <a:lnTo>
                    <a:pt x="159" y="190"/>
                  </a:lnTo>
                  <a:lnTo>
                    <a:pt x="153" y="190"/>
                  </a:lnTo>
                  <a:lnTo>
                    <a:pt x="153" y="196"/>
                  </a:lnTo>
                  <a:lnTo>
                    <a:pt x="153" y="202"/>
                  </a:lnTo>
                  <a:lnTo>
                    <a:pt x="147" y="202"/>
                  </a:lnTo>
                  <a:lnTo>
                    <a:pt x="147" y="208"/>
                  </a:lnTo>
                  <a:lnTo>
                    <a:pt x="142" y="214"/>
                  </a:lnTo>
                  <a:lnTo>
                    <a:pt x="142" y="220"/>
                  </a:lnTo>
                  <a:lnTo>
                    <a:pt x="142" y="226"/>
                  </a:lnTo>
                  <a:lnTo>
                    <a:pt x="142" y="232"/>
                  </a:lnTo>
                  <a:lnTo>
                    <a:pt x="142" y="238"/>
                  </a:lnTo>
                  <a:lnTo>
                    <a:pt x="136" y="244"/>
                  </a:lnTo>
                  <a:lnTo>
                    <a:pt x="136" y="250"/>
                  </a:lnTo>
                  <a:lnTo>
                    <a:pt x="136" y="256"/>
                  </a:lnTo>
                  <a:lnTo>
                    <a:pt x="136" y="261"/>
                  </a:lnTo>
                  <a:lnTo>
                    <a:pt x="130" y="261"/>
                  </a:lnTo>
                  <a:lnTo>
                    <a:pt x="130" y="267"/>
                  </a:lnTo>
                  <a:lnTo>
                    <a:pt x="130" y="273"/>
                  </a:lnTo>
                  <a:lnTo>
                    <a:pt x="130" y="279"/>
                  </a:lnTo>
                  <a:lnTo>
                    <a:pt x="125" y="279"/>
                  </a:lnTo>
                  <a:lnTo>
                    <a:pt x="125" y="285"/>
                  </a:lnTo>
                  <a:lnTo>
                    <a:pt x="125" y="291"/>
                  </a:lnTo>
                  <a:lnTo>
                    <a:pt x="125" y="297"/>
                  </a:lnTo>
                  <a:lnTo>
                    <a:pt x="125" y="303"/>
                  </a:lnTo>
                  <a:lnTo>
                    <a:pt x="125" y="309"/>
                  </a:lnTo>
                  <a:lnTo>
                    <a:pt x="125" y="315"/>
                  </a:lnTo>
                  <a:lnTo>
                    <a:pt x="119" y="315"/>
                  </a:lnTo>
                  <a:lnTo>
                    <a:pt x="119" y="309"/>
                  </a:lnTo>
                  <a:lnTo>
                    <a:pt x="113" y="309"/>
                  </a:lnTo>
                  <a:lnTo>
                    <a:pt x="113" y="303"/>
                  </a:lnTo>
                  <a:lnTo>
                    <a:pt x="108" y="303"/>
                  </a:lnTo>
                  <a:lnTo>
                    <a:pt x="102" y="303"/>
                  </a:lnTo>
                  <a:lnTo>
                    <a:pt x="96" y="303"/>
                  </a:lnTo>
                  <a:lnTo>
                    <a:pt x="91" y="303"/>
                  </a:lnTo>
                  <a:lnTo>
                    <a:pt x="91" y="309"/>
                  </a:lnTo>
                  <a:lnTo>
                    <a:pt x="85" y="309"/>
                  </a:lnTo>
                  <a:lnTo>
                    <a:pt x="79" y="309"/>
                  </a:lnTo>
                  <a:lnTo>
                    <a:pt x="79" y="315"/>
                  </a:lnTo>
                  <a:lnTo>
                    <a:pt x="74" y="315"/>
                  </a:lnTo>
                  <a:lnTo>
                    <a:pt x="74" y="321"/>
                  </a:lnTo>
                  <a:lnTo>
                    <a:pt x="68" y="321"/>
                  </a:lnTo>
                  <a:lnTo>
                    <a:pt x="62" y="321"/>
                  </a:lnTo>
                  <a:lnTo>
                    <a:pt x="57" y="321"/>
                  </a:lnTo>
                  <a:lnTo>
                    <a:pt x="51" y="321"/>
                  </a:lnTo>
                  <a:lnTo>
                    <a:pt x="51" y="327"/>
                  </a:lnTo>
                  <a:lnTo>
                    <a:pt x="45" y="327"/>
                  </a:lnTo>
                  <a:lnTo>
                    <a:pt x="40" y="327"/>
                  </a:lnTo>
                  <a:lnTo>
                    <a:pt x="34" y="327"/>
                  </a:lnTo>
                  <a:lnTo>
                    <a:pt x="28" y="327"/>
                  </a:lnTo>
                  <a:lnTo>
                    <a:pt x="23" y="327"/>
                  </a:lnTo>
                  <a:lnTo>
                    <a:pt x="17" y="327"/>
                  </a:lnTo>
                  <a:lnTo>
                    <a:pt x="11" y="327"/>
                  </a:lnTo>
                  <a:lnTo>
                    <a:pt x="6" y="327"/>
                  </a:lnTo>
                  <a:lnTo>
                    <a:pt x="6" y="333"/>
                  </a:lnTo>
                  <a:lnTo>
                    <a:pt x="0" y="333"/>
                  </a:lnTo>
                  <a:lnTo>
                    <a:pt x="6" y="327"/>
                  </a:lnTo>
                  <a:lnTo>
                    <a:pt x="6" y="321"/>
                  </a:lnTo>
                  <a:lnTo>
                    <a:pt x="11" y="315"/>
                  </a:lnTo>
                  <a:lnTo>
                    <a:pt x="11" y="309"/>
                  </a:lnTo>
                  <a:lnTo>
                    <a:pt x="11" y="303"/>
                  </a:lnTo>
                  <a:lnTo>
                    <a:pt x="17" y="303"/>
                  </a:lnTo>
                  <a:lnTo>
                    <a:pt x="17" y="297"/>
                  </a:lnTo>
                  <a:lnTo>
                    <a:pt x="17" y="291"/>
                  </a:lnTo>
                  <a:lnTo>
                    <a:pt x="17" y="285"/>
                  </a:lnTo>
                  <a:lnTo>
                    <a:pt x="17" y="279"/>
                  </a:lnTo>
                  <a:lnTo>
                    <a:pt x="17" y="273"/>
                  </a:lnTo>
                  <a:lnTo>
                    <a:pt x="23" y="273"/>
                  </a:lnTo>
                  <a:lnTo>
                    <a:pt x="23" y="267"/>
                  </a:lnTo>
                  <a:lnTo>
                    <a:pt x="28" y="267"/>
                  </a:lnTo>
                  <a:lnTo>
                    <a:pt x="28" y="261"/>
                  </a:lnTo>
                  <a:lnTo>
                    <a:pt x="34" y="256"/>
                  </a:lnTo>
                  <a:lnTo>
                    <a:pt x="34" y="250"/>
                  </a:lnTo>
                  <a:lnTo>
                    <a:pt x="34" y="244"/>
                  </a:lnTo>
                  <a:lnTo>
                    <a:pt x="34" y="238"/>
                  </a:lnTo>
                  <a:lnTo>
                    <a:pt x="28" y="238"/>
                  </a:lnTo>
                  <a:lnTo>
                    <a:pt x="28" y="232"/>
                  </a:lnTo>
                  <a:lnTo>
                    <a:pt x="28" y="226"/>
                  </a:lnTo>
                  <a:lnTo>
                    <a:pt x="34" y="226"/>
                  </a:lnTo>
                  <a:lnTo>
                    <a:pt x="40" y="226"/>
                  </a:lnTo>
                  <a:lnTo>
                    <a:pt x="45" y="226"/>
                  </a:lnTo>
                  <a:lnTo>
                    <a:pt x="45" y="220"/>
                  </a:lnTo>
                  <a:lnTo>
                    <a:pt x="51" y="220"/>
                  </a:lnTo>
                  <a:lnTo>
                    <a:pt x="57" y="220"/>
                  </a:lnTo>
                  <a:lnTo>
                    <a:pt x="57" y="214"/>
                  </a:lnTo>
                  <a:lnTo>
                    <a:pt x="51" y="214"/>
                  </a:lnTo>
                  <a:lnTo>
                    <a:pt x="45" y="214"/>
                  </a:lnTo>
                  <a:lnTo>
                    <a:pt x="45" y="208"/>
                  </a:lnTo>
                  <a:lnTo>
                    <a:pt x="40" y="208"/>
                  </a:lnTo>
                  <a:lnTo>
                    <a:pt x="40" y="202"/>
                  </a:lnTo>
                  <a:lnTo>
                    <a:pt x="34" y="202"/>
                  </a:lnTo>
                  <a:lnTo>
                    <a:pt x="28" y="202"/>
                  </a:lnTo>
                  <a:lnTo>
                    <a:pt x="28" y="196"/>
                  </a:lnTo>
                  <a:lnTo>
                    <a:pt x="34" y="196"/>
                  </a:lnTo>
                  <a:lnTo>
                    <a:pt x="34" y="190"/>
                  </a:lnTo>
                  <a:lnTo>
                    <a:pt x="40" y="190"/>
                  </a:lnTo>
                  <a:lnTo>
                    <a:pt x="40" y="184"/>
                  </a:lnTo>
                  <a:lnTo>
                    <a:pt x="45" y="184"/>
                  </a:lnTo>
                  <a:lnTo>
                    <a:pt x="45" y="178"/>
                  </a:lnTo>
                  <a:lnTo>
                    <a:pt x="51" y="178"/>
                  </a:lnTo>
                  <a:lnTo>
                    <a:pt x="57" y="178"/>
                  </a:lnTo>
                  <a:lnTo>
                    <a:pt x="57" y="172"/>
                  </a:lnTo>
                  <a:lnTo>
                    <a:pt x="57" y="166"/>
                  </a:lnTo>
                  <a:lnTo>
                    <a:pt x="62" y="166"/>
                  </a:lnTo>
                  <a:lnTo>
                    <a:pt x="62" y="160"/>
                  </a:lnTo>
                  <a:lnTo>
                    <a:pt x="68" y="160"/>
                  </a:lnTo>
                  <a:lnTo>
                    <a:pt x="74" y="155"/>
                  </a:lnTo>
                  <a:lnTo>
                    <a:pt x="79" y="155"/>
                  </a:lnTo>
                  <a:lnTo>
                    <a:pt x="85" y="155"/>
                  </a:lnTo>
                  <a:lnTo>
                    <a:pt x="85" y="149"/>
                  </a:lnTo>
                  <a:lnTo>
                    <a:pt x="91" y="149"/>
                  </a:lnTo>
                  <a:lnTo>
                    <a:pt x="96" y="143"/>
                  </a:lnTo>
                  <a:lnTo>
                    <a:pt x="102" y="143"/>
                  </a:lnTo>
                  <a:lnTo>
                    <a:pt x="108" y="143"/>
                  </a:lnTo>
                  <a:lnTo>
                    <a:pt x="108" y="137"/>
                  </a:lnTo>
                  <a:lnTo>
                    <a:pt x="113" y="137"/>
                  </a:lnTo>
                  <a:lnTo>
                    <a:pt x="113" y="131"/>
                  </a:lnTo>
                  <a:lnTo>
                    <a:pt x="119" y="131"/>
                  </a:lnTo>
                  <a:lnTo>
                    <a:pt x="119" y="125"/>
                  </a:lnTo>
                  <a:lnTo>
                    <a:pt x="119" y="119"/>
                  </a:lnTo>
                  <a:lnTo>
                    <a:pt x="119" y="113"/>
                  </a:lnTo>
                  <a:lnTo>
                    <a:pt x="113" y="113"/>
                  </a:lnTo>
                  <a:lnTo>
                    <a:pt x="113" y="107"/>
                  </a:lnTo>
                  <a:lnTo>
                    <a:pt x="113" y="101"/>
                  </a:lnTo>
                  <a:lnTo>
                    <a:pt x="108" y="101"/>
                  </a:lnTo>
                  <a:lnTo>
                    <a:pt x="108" y="95"/>
                  </a:lnTo>
                  <a:lnTo>
                    <a:pt x="108" y="89"/>
                  </a:lnTo>
                  <a:lnTo>
                    <a:pt x="108" y="83"/>
                  </a:lnTo>
                  <a:lnTo>
                    <a:pt x="108" y="77"/>
                  </a:lnTo>
                  <a:lnTo>
                    <a:pt x="108" y="71"/>
                  </a:lnTo>
                  <a:lnTo>
                    <a:pt x="108" y="65"/>
                  </a:lnTo>
                  <a:lnTo>
                    <a:pt x="108" y="59"/>
                  </a:lnTo>
                  <a:lnTo>
                    <a:pt x="108" y="54"/>
                  </a:lnTo>
                  <a:lnTo>
                    <a:pt x="108" y="48"/>
                  </a:lnTo>
                  <a:lnTo>
                    <a:pt x="113" y="48"/>
                  </a:lnTo>
                  <a:lnTo>
                    <a:pt x="113" y="42"/>
                  </a:lnTo>
                  <a:lnTo>
                    <a:pt x="113" y="36"/>
                  </a:lnTo>
                  <a:lnTo>
                    <a:pt x="113" y="30"/>
                  </a:lnTo>
                  <a:lnTo>
                    <a:pt x="113" y="24"/>
                  </a:lnTo>
                  <a:lnTo>
                    <a:pt x="113" y="18"/>
                  </a:lnTo>
                  <a:lnTo>
                    <a:pt x="113" y="12"/>
                  </a:lnTo>
                  <a:lnTo>
                    <a:pt x="113" y="6"/>
                  </a:lnTo>
                  <a:lnTo>
                    <a:pt x="113"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098" name="Freeform 8"/>
            <p:cNvSpPr>
              <a:spLocks/>
            </p:cNvSpPr>
            <p:nvPr/>
          </p:nvSpPr>
          <p:spPr bwMode="auto">
            <a:xfrm>
              <a:off x="5614555" y="1255063"/>
              <a:ext cx="149902" cy="298743"/>
            </a:xfrm>
            <a:custGeom>
              <a:avLst/>
              <a:gdLst>
                <a:gd name="T0" fmla="*/ 2147483647 w 96"/>
                <a:gd name="T1" fmla="*/ 2147483647 h 190"/>
                <a:gd name="T2" fmla="*/ 2147483647 w 96"/>
                <a:gd name="T3" fmla="*/ 2147483647 h 190"/>
                <a:gd name="T4" fmla="*/ 2147483647 w 96"/>
                <a:gd name="T5" fmla="*/ 2147483647 h 190"/>
                <a:gd name="T6" fmla="*/ 2147483647 w 96"/>
                <a:gd name="T7" fmla="*/ 2147483647 h 190"/>
                <a:gd name="T8" fmla="*/ 2147483647 w 96"/>
                <a:gd name="T9" fmla="*/ 2147483647 h 190"/>
                <a:gd name="T10" fmla="*/ 2147483647 w 96"/>
                <a:gd name="T11" fmla="*/ 2147483647 h 190"/>
                <a:gd name="T12" fmla="*/ 2147483647 w 96"/>
                <a:gd name="T13" fmla="*/ 2147483647 h 190"/>
                <a:gd name="T14" fmla="*/ 2147483647 w 96"/>
                <a:gd name="T15" fmla="*/ 2147483647 h 190"/>
                <a:gd name="T16" fmla="*/ 2147483647 w 96"/>
                <a:gd name="T17" fmla="*/ 0 h 190"/>
                <a:gd name="T18" fmla="*/ 2147483647 w 96"/>
                <a:gd name="T19" fmla="*/ 2147483647 h 190"/>
                <a:gd name="T20" fmla="*/ 2147483647 w 96"/>
                <a:gd name="T21" fmla="*/ 2147483647 h 190"/>
                <a:gd name="T22" fmla="*/ 2147483647 w 96"/>
                <a:gd name="T23" fmla="*/ 2147483647 h 190"/>
                <a:gd name="T24" fmla="*/ 2147483647 w 96"/>
                <a:gd name="T25" fmla="*/ 2147483647 h 190"/>
                <a:gd name="T26" fmla="*/ 2147483647 w 96"/>
                <a:gd name="T27" fmla="*/ 2147483647 h 190"/>
                <a:gd name="T28" fmla="*/ 2147483647 w 96"/>
                <a:gd name="T29" fmla="*/ 2147483647 h 190"/>
                <a:gd name="T30" fmla="*/ 2147483647 w 96"/>
                <a:gd name="T31" fmla="*/ 2147483647 h 190"/>
                <a:gd name="T32" fmla="*/ 2147483647 w 96"/>
                <a:gd name="T33" fmla="*/ 2147483647 h 190"/>
                <a:gd name="T34" fmla="*/ 2147483647 w 96"/>
                <a:gd name="T35" fmla="*/ 2147483647 h 190"/>
                <a:gd name="T36" fmla="*/ 2147483647 w 96"/>
                <a:gd name="T37" fmla="*/ 2147483647 h 190"/>
                <a:gd name="T38" fmla="*/ 2147483647 w 96"/>
                <a:gd name="T39" fmla="*/ 2147483647 h 190"/>
                <a:gd name="T40" fmla="*/ 2147483647 w 96"/>
                <a:gd name="T41" fmla="*/ 2147483647 h 190"/>
                <a:gd name="T42" fmla="*/ 2147483647 w 96"/>
                <a:gd name="T43" fmla="*/ 2147483647 h 190"/>
                <a:gd name="T44" fmla="*/ 2147483647 w 96"/>
                <a:gd name="T45" fmla="*/ 2147483647 h 190"/>
                <a:gd name="T46" fmla="*/ 2147483647 w 96"/>
                <a:gd name="T47" fmla="*/ 2147483647 h 190"/>
                <a:gd name="T48" fmla="*/ 2147483647 w 96"/>
                <a:gd name="T49" fmla="*/ 2147483647 h 190"/>
                <a:gd name="T50" fmla="*/ 2147483647 w 96"/>
                <a:gd name="T51" fmla="*/ 2147483647 h 190"/>
                <a:gd name="T52" fmla="*/ 2147483647 w 96"/>
                <a:gd name="T53" fmla="*/ 2147483647 h 190"/>
                <a:gd name="T54" fmla="*/ 2147483647 w 96"/>
                <a:gd name="T55" fmla="*/ 2147483647 h 190"/>
                <a:gd name="T56" fmla="*/ 2147483647 w 96"/>
                <a:gd name="T57" fmla="*/ 2147483647 h 190"/>
                <a:gd name="T58" fmla="*/ 2147483647 w 96"/>
                <a:gd name="T59" fmla="*/ 2147483647 h 190"/>
                <a:gd name="T60" fmla="*/ 2147483647 w 96"/>
                <a:gd name="T61" fmla="*/ 2147483647 h 190"/>
                <a:gd name="T62" fmla="*/ 2147483647 w 96"/>
                <a:gd name="T63" fmla="*/ 2147483647 h 190"/>
                <a:gd name="T64" fmla="*/ 2147483647 w 96"/>
                <a:gd name="T65" fmla="*/ 2147483647 h 190"/>
                <a:gd name="T66" fmla="*/ 2147483647 w 96"/>
                <a:gd name="T67" fmla="*/ 2147483647 h 190"/>
                <a:gd name="T68" fmla="*/ 0 w 96"/>
                <a:gd name="T69" fmla="*/ 2147483647 h 190"/>
                <a:gd name="T70" fmla="*/ 0 w 96"/>
                <a:gd name="T71" fmla="*/ 2147483647 h 190"/>
                <a:gd name="T72" fmla="*/ 2147483647 w 96"/>
                <a:gd name="T73" fmla="*/ 2147483647 h 190"/>
                <a:gd name="T74" fmla="*/ 2147483647 w 96"/>
                <a:gd name="T75" fmla="*/ 2147483647 h 190"/>
                <a:gd name="T76" fmla="*/ 2147483647 w 96"/>
                <a:gd name="T77" fmla="*/ 2147483647 h 190"/>
                <a:gd name="T78" fmla="*/ 2147483647 w 96"/>
                <a:gd name="T79" fmla="*/ 2147483647 h 190"/>
                <a:gd name="T80" fmla="*/ 0 w 96"/>
                <a:gd name="T81" fmla="*/ 2147483647 h 190"/>
                <a:gd name="T82" fmla="*/ 2147483647 w 96"/>
                <a:gd name="T83" fmla="*/ 2147483647 h 190"/>
                <a:gd name="T84" fmla="*/ 2147483647 w 96"/>
                <a:gd name="T85" fmla="*/ 2147483647 h 190"/>
                <a:gd name="T86" fmla="*/ 2147483647 w 96"/>
                <a:gd name="T87" fmla="*/ 2147483647 h 190"/>
                <a:gd name="T88" fmla="*/ 2147483647 w 96"/>
                <a:gd name="T89" fmla="*/ 2147483647 h 190"/>
                <a:gd name="T90" fmla="*/ 2147483647 w 96"/>
                <a:gd name="T91" fmla="*/ 2147483647 h 190"/>
                <a:gd name="T92" fmla="*/ 2147483647 w 96"/>
                <a:gd name="T93" fmla="*/ 2147483647 h 190"/>
                <a:gd name="T94" fmla="*/ 2147483647 w 96"/>
                <a:gd name="T95" fmla="*/ 2147483647 h 190"/>
                <a:gd name="T96" fmla="*/ 2147483647 w 96"/>
                <a:gd name="T97" fmla="*/ 2147483647 h 190"/>
                <a:gd name="T98" fmla="*/ 2147483647 w 96"/>
                <a:gd name="T99" fmla="*/ 2147483647 h 190"/>
                <a:gd name="T100" fmla="*/ 2147483647 w 96"/>
                <a:gd name="T101" fmla="*/ 2147483647 h 190"/>
                <a:gd name="T102" fmla="*/ 2147483647 w 96"/>
                <a:gd name="T103" fmla="*/ 2147483647 h 190"/>
                <a:gd name="T104" fmla="*/ 2147483647 w 96"/>
                <a:gd name="T105" fmla="*/ 2147483647 h 190"/>
                <a:gd name="T106" fmla="*/ 2147483647 w 96"/>
                <a:gd name="T107" fmla="*/ 2147483647 h 190"/>
                <a:gd name="T108" fmla="*/ 2147483647 w 96"/>
                <a:gd name="T109" fmla="*/ 2147483647 h 190"/>
                <a:gd name="T110" fmla="*/ 2147483647 w 96"/>
                <a:gd name="T111" fmla="*/ 2147483647 h 190"/>
                <a:gd name="T112" fmla="*/ 2147483647 w 96"/>
                <a:gd name="T113" fmla="*/ 2147483647 h 190"/>
                <a:gd name="T114" fmla="*/ 2147483647 w 96"/>
                <a:gd name="T115" fmla="*/ 2147483647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 h="190">
                  <a:moveTo>
                    <a:pt x="5" y="41"/>
                  </a:moveTo>
                  <a:lnTo>
                    <a:pt x="5" y="35"/>
                  </a:lnTo>
                  <a:lnTo>
                    <a:pt x="11" y="35"/>
                  </a:lnTo>
                  <a:lnTo>
                    <a:pt x="17" y="35"/>
                  </a:lnTo>
                  <a:lnTo>
                    <a:pt x="22" y="35"/>
                  </a:lnTo>
                  <a:lnTo>
                    <a:pt x="22" y="29"/>
                  </a:lnTo>
                  <a:lnTo>
                    <a:pt x="22" y="23"/>
                  </a:lnTo>
                  <a:lnTo>
                    <a:pt x="28" y="23"/>
                  </a:lnTo>
                  <a:lnTo>
                    <a:pt x="34" y="17"/>
                  </a:lnTo>
                  <a:lnTo>
                    <a:pt x="39" y="17"/>
                  </a:lnTo>
                  <a:lnTo>
                    <a:pt x="45" y="17"/>
                  </a:lnTo>
                  <a:lnTo>
                    <a:pt x="45" y="11"/>
                  </a:lnTo>
                  <a:lnTo>
                    <a:pt x="51" y="11"/>
                  </a:lnTo>
                  <a:lnTo>
                    <a:pt x="56" y="11"/>
                  </a:lnTo>
                  <a:lnTo>
                    <a:pt x="56" y="5"/>
                  </a:lnTo>
                  <a:lnTo>
                    <a:pt x="62" y="5"/>
                  </a:lnTo>
                  <a:lnTo>
                    <a:pt x="68" y="5"/>
                  </a:lnTo>
                  <a:lnTo>
                    <a:pt x="68" y="0"/>
                  </a:lnTo>
                  <a:lnTo>
                    <a:pt x="68" y="5"/>
                  </a:lnTo>
                  <a:lnTo>
                    <a:pt x="73" y="5"/>
                  </a:lnTo>
                  <a:lnTo>
                    <a:pt x="73" y="11"/>
                  </a:lnTo>
                  <a:lnTo>
                    <a:pt x="79" y="11"/>
                  </a:lnTo>
                  <a:lnTo>
                    <a:pt x="79" y="17"/>
                  </a:lnTo>
                  <a:lnTo>
                    <a:pt x="85" y="17"/>
                  </a:lnTo>
                  <a:lnTo>
                    <a:pt x="85" y="23"/>
                  </a:lnTo>
                  <a:lnTo>
                    <a:pt x="90" y="23"/>
                  </a:lnTo>
                  <a:lnTo>
                    <a:pt x="90" y="29"/>
                  </a:lnTo>
                  <a:lnTo>
                    <a:pt x="90" y="35"/>
                  </a:lnTo>
                  <a:lnTo>
                    <a:pt x="96" y="35"/>
                  </a:lnTo>
                  <a:lnTo>
                    <a:pt x="96" y="41"/>
                  </a:lnTo>
                  <a:lnTo>
                    <a:pt x="96" y="47"/>
                  </a:lnTo>
                  <a:lnTo>
                    <a:pt x="96" y="53"/>
                  </a:lnTo>
                  <a:lnTo>
                    <a:pt x="96" y="59"/>
                  </a:lnTo>
                  <a:lnTo>
                    <a:pt x="96" y="65"/>
                  </a:lnTo>
                  <a:lnTo>
                    <a:pt x="96" y="71"/>
                  </a:lnTo>
                  <a:lnTo>
                    <a:pt x="90" y="77"/>
                  </a:lnTo>
                  <a:lnTo>
                    <a:pt x="90" y="83"/>
                  </a:lnTo>
                  <a:lnTo>
                    <a:pt x="90" y="89"/>
                  </a:lnTo>
                  <a:lnTo>
                    <a:pt x="90" y="95"/>
                  </a:lnTo>
                  <a:lnTo>
                    <a:pt x="90" y="101"/>
                  </a:lnTo>
                  <a:lnTo>
                    <a:pt x="90" y="106"/>
                  </a:lnTo>
                  <a:lnTo>
                    <a:pt x="90" y="112"/>
                  </a:lnTo>
                  <a:lnTo>
                    <a:pt x="90" y="118"/>
                  </a:lnTo>
                  <a:lnTo>
                    <a:pt x="90" y="124"/>
                  </a:lnTo>
                  <a:lnTo>
                    <a:pt x="90" y="130"/>
                  </a:lnTo>
                  <a:lnTo>
                    <a:pt x="85" y="130"/>
                  </a:lnTo>
                  <a:lnTo>
                    <a:pt x="79" y="136"/>
                  </a:lnTo>
                  <a:lnTo>
                    <a:pt x="79" y="142"/>
                  </a:lnTo>
                  <a:lnTo>
                    <a:pt x="79" y="148"/>
                  </a:lnTo>
                  <a:lnTo>
                    <a:pt x="73" y="148"/>
                  </a:lnTo>
                  <a:lnTo>
                    <a:pt x="79" y="154"/>
                  </a:lnTo>
                  <a:lnTo>
                    <a:pt x="79" y="160"/>
                  </a:lnTo>
                  <a:lnTo>
                    <a:pt x="79" y="166"/>
                  </a:lnTo>
                  <a:lnTo>
                    <a:pt x="79" y="172"/>
                  </a:lnTo>
                  <a:lnTo>
                    <a:pt x="79" y="178"/>
                  </a:lnTo>
                  <a:lnTo>
                    <a:pt x="73" y="184"/>
                  </a:lnTo>
                  <a:lnTo>
                    <a:pt x="68" y="184"/>
                  </a:lnTo>
                  <a:lnTo>
                    <a:pt x="62" y="184"/>
                  </a:lnTo>
                  <a:lnTo>
                    <a:pt x="56" y="184"/>
                  </a:lnTo>
                  <a:lnTo>
                    <a:pt x="51" y="184"/>
                  </a:lnTo>
                  <a:lnTo>
                    <a:pt x="45" y="190"/>
                  </a:lnTo>
                  <a:lnTo>
                    <a:pt x="39" y="190"/>
                  </a:lnTo>
                  <a:lnTo>
                    <a:pt x="34" y="190"/>
                  </a:lnTo>
                  <a:lnTo>
                    <a:pt x="28" y="190"/>
                  </a:lnTo>
                  <a:lnTo>
                    <a:pt x="22" y="190"/>
                  </a:lnTo>
                  <a:lnTo>
                    <a:pt x="17" y="190"/>
                  </a:lnTo>
                  <a:lnTo>
                    <a:pt x="11" y="190"/>
                  </a:lnTo>
                  <a:lnTo>
                    <a:pt x="5" y="184"/>
                  </a:lnTo>
                  <a:lnTo>
                    <a:pt x="5" y="178"/>
                  </a:lnTo>
                  <a:lnTo>
                    <a:pt x="0" y="178"/>
                  </a:lnTo>
                  <a:lnTo>
                    <a:pt x="0" y="172"/>
                  </a:lnTo>
                  <a:lnTo>
                    <a:pt x="0" y="166"/>
                  </a:lnTo>
                  <a:lnTo>
                    <a:pt x="5" y="166"/>
                  </a:lnTo>
                  <a:lnTo>
                    <a:pt x="5" y="160"/>
                  </a:lnTo>
                  <a:lnTo>
                    <a:pt x="11" y="160"/>
                  </a:lnTo>
                  <a:lnTo>
                    <a:pt x="11" y="154"/>
                  </a:lnTo>
                  <a:lnTo>
                    <a:pt x="5" y="154"/>
                  </a:lnTo>
                  <a:lnTo>
                    <a:pt x="5" y="148"/>
                  </a:lnTo>
                  <a:lnTo>
                    <a:pt x="5" y="142"/>
                  </a:lnTo>
                  <a:lnTo>
                    <a:pt x="5" y="136"/>
                  </a:lnTo>
                  <a:lnTo>
                    <a:pt x="5" y="130"/>
                  </a:lnTo>
                  <a:lnTo>
                    <a:pt x="0" y="130"/>
                  </a:lnTo>
                  <a:lnTo>
                    <a:pt x="5" y="130"/>
                  </a:lnTo>
                  <a:lnTo>
                    <a:pt x="11" y="130"/>
                  </a:lnTo>
                  <a:lnTo>
                    <a:pt x="17" y="130"/>
                  </a:lnTo>
                  <a:lnTo>
                    <a:pt x="17" y="136"/>
                  </a:lnTo>
                  <a:lnTo>
                    <a:pt x="22" y="136"/>
                  </a:lnTo>
                  <a:lnTo>
                    <a:pt x="22" y="130"/>
                  </a:lnTo>
                  <a:lnTo>
                    <a:pt x="28" y="130"/>
                  </a:lnTo>
                  <a:lnTo>
                    <a:pt x="28" y="124"/>
                  </a:lnTo>
                  <a:lnTo>
                    <a:pt x="28" y="118"/>
                  </a:lnTo>
                  <a:lnTo>
                    <a:pt x="34" y="118"/>
                  </a:lnTo>
                  <a:lnTo>
                    <a:pt x="28" y="118"/>
                  </a:lnTo>
                  <a:lnTo>
                    <a:pt x="22" y="118"/>
                  </a:lnTo>
                  <a:lnTo>
                    <a:pt x="22" y="112"/>
                  </a:lnTo>
                  <a:lnTo>
                    <a:pt x="22" y="106"/>
                  </a:lnTo>
                  <a:lnTo>
                    <a:pt x="22" y="112"/>
                  </a:lnTo>
                  <a:lnTo>
                    <a:pt x="17" y="112"/>
                  </a:lnTo>
                  <a:lnTo>
                    <a:pt x="17" y="106"/>
                  </a:lnTo>
                  <a:lnTo>
                    <a:pt x="11" y="106"/>
                  </a:lnTo>
                  <a:lnTo>
                    <a:pt x="11" y="101"/>
                  </a:lnTo>
                  <a:lnTo>
                    <a:pt x="11" y="95"/>
                  </a:lnTo>
                  <a:lnTo>
                    <a:pt x="11" y="89"/>
                  </a:lnTo>
                  <a:lnTo>
                    <a:pt x="11" y="83"/>
                  </a:lnTo>
                  <a:lnTo>
                    <a:pt x="5" y="83"/>
                  </a:lnTo>
                  <a:lnTo>
                    <a:pt x="5" y="77"/>
                  </a:lnTo>
                  <a:lnTo>
                    <a:pt x="5" y="71"/>
                  </a:lnTo>
                  <a:lnTo>
                    <a:pt x="5" y="65"/>
                  </a:lnTo>
                  <a:lnTo>
                    <a:pt x="11" y="65"/>
                  </a:lnTo>
                  <a:lnTo>
                    <a:pt x="11" y="59"/>
                  </a:lnTo>
                  <a:lnTo>
                    <a:pt x="11" y="53"/>
                  </a:lnTo>
                  <a:lnTo>
                    <a:pt x="11" y="47"/>
                  </a:lnTo>
                  <a:lnTo>
                    <a:pt x="17" y="47"/>
                  </a:lnTo>
                  <a:lnTo>
                    <a:pt x="17" y="41"/>
                  </a:lnTo>
                  <a:lnTo>
                    <a:pt x="11" y="41"/>
                  </a:lnTo>
                  <a:lnTo>
                    <a:pt x="5" y="4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099" name="Freeform 9"/>
            <p:cNvSpPr>
              <a:spLocks/>
            </p:cNvSpPr>
            <p:nvPr/>
          </p:nvSpPr>
          <p:spPr bwMode="auto">
            <a:xfrm>
              <a:off x="5986189" y="1319527"/>
              <a:ext cx="265452" cy="485851"/>
            </a:xfrm>
            <a:custGeom>
              <a:avLst/>
              <a:gdLst>
                <a:gd name="T0" fmla="*/ 2147483647 w 170"/>
                <a:gd name="T1" fmla="*/ 2147483647 h 309"/>
                <a:gd name="T2" fmla="*/ 2147483647 w 170"/>
                <a:gd name="T3" fmla="*/ 2147483647 h 309"/>
                <a:gd name="T4" fmla="*/ 2147483647 w 170"/>
                <a:gd name="T5" fmla="*/ 2147483647 h 309"/>
                <a:gd name="T6" fmla="*/ 2147483647 w 170"/>
                <a:gd name="T7" fmla="*/ 2147483647 h 309"/>
                <a:gd name="T8" fmla="*/ 2147483647 w 170"/>
                <a:gd name="T9" fmla="*/ 2147483647 h 309"/>
                <a:gd name="T10" fmla="*/ 2147483647 w 170"/>
                <a:gd name="T11" fmla="*/ 0 h 309"/>
                <a:gd name="T12" fmla="*/ 2147483647 w 170"/>
                <a:gd name="T13" fmla="*/ 2147483647 h 309"/>
                <a:gd name="T14" fmla="*/ 2147483647 w 170"/>
                <a:gd name="T15" fmla="*/ 2147483647 h 309"/>
                <a:gd name="T16" fmla="*/ 2147483647 w 170"/>
                <a:gd name="T17" fmla="*/ 2147483647 h 309"/>
                <a:gd name="T18" fmla="*/ 2147483647 w 170"/>
                <a:gd name="T19" fmla="*/ 2147483647 h 309"/>
                <a:gd name="T20" fmla="*/ 2147483647 w 170"/>
                <a:gd name="T21" fmla="*/ 2147483647 h 309"/>
                <a:gd name="T22" fmla="*/ 2147483647 w 170"/>
                <a:gd name="T23" fmla="*/ 2147483647 h 309"/>
                <a:gd name="T24" fmla="*/ 2147483647 w 170"/>
                <a:gd name="T25" fmla="*/ 2147483647 h 309"/>
                <a:gd name="T26" fmla="*/ 2147483647 w 170"/>
                <a:gd name="T27" fmla="*/ 2147483647 h 309"/>
                <a:gd name="T28" fmla="*/ 2147483647 w 170"/>
                <a:gd name="T29" fmla="*/ 2147483647 h 309"/>
                <a:gd name="T30" fmla="*/ 2147483647 w 170"/>
                <a:gd name="T31" fmla="*/ 2147483647 h 309"/>
                <a:gd name="T32" fmla="*/ 2147483647 w 170"/>
                <a:gd name="T33" fmla="*/ 2147483647 h 309"/>
                <a:gd name="T34" fmla="*/ 2147483647 w 170"/>
                <a:gd name="T35" fmla="*/ 2147483647 h 309"/>
                <a:gd name="T36" fmla="*/ 2147483647 w 170"/>
                <a:gd name="T37" fmla="*/ 2147483647 h 309"/>
                <a:gd name="T38" fmla="*/ 2147483647 w 170"/>
                <a:gd name="T39" fmla="*/ 2147483647 h 309"/>
                <a:gd name="T40" fmla="*/ 2147483647 w 170"/>
                <a:gd name="T41" fmla="*/ 2147483647 h 309"/>
                <a:gd name="T42" fmla="*/ 2147483647 w 170"/>
                <a:gd name="T43" fmla="*/ 2147483647 h 309"/>
                <a:gd name="T44" fmla="*/ 2147483647 w 170"/>
                <a:gd name="T45" fmla="*/ 2147483647 h 309"/>
                <a:gd name="T46" fmla="*/ 2147483647 w 170"/>
                <a:gd name="T47" fmla="*/ 2147483647 h 309"/>
                <a:gd name="T48" fmla="*/ 2147483647 w 170"/>
                <a:gd name="T49" fmla="*/ 2147483647 h 309"/>
                <a:gd name="T50" fmla="*/ 2147483647 w 170"/>
                <a:gd name="T51" fmla="*/ 2147483647 h 309"/>
                <a:gd name="T52" fmla="*/ 2147483647 w 170"/>
                <a:gd name="T53" fmla="*/ 2147483647 h 309"/>
                <a:gd name="T54" fmla="*/ 2147483647 w 170"/>
                <a:gd name="T55" fmla="*/ 2147483647 h 309"/>
                <a:gd name="T56" fmla="*/ 2147483647 w 170"/>
                <a:gd name="T57" fmla="*/ 2147483647 h 309"/>
                <a:gd name="T58" fmla="*/ 2147483647 w 170"/>
                <a:gd name="T59" fmla="*/ 2147483647 h 309"/>
                <a:gd name="T60" fmla="*/ 2147483647 w 170"/>
                <a:gd name="T61" fmla="*/ 2147483647 h 309"/>
                <a:gd name="T62" fmla="*/ 2147483647 w 170"/>
                <a:gd name="T63" fmla="*/ 2147483647 h 309"/>
                <a:gd name="T64" fmla="*/ 2147483647 w 170"/>
                <a:gd name="T65" fmla="*/ 2147483647 h 309"/>
                <a:gd name="T66" fmla="*/ 2147483647 w 170"/>
                <a:gd name="T67" fmla="*/ 2147483647 h 309"/>
                <a:gd name="T68" fmla="*/ 2147483647 w 170"/>
                <a:gd name="T69" fmla="*/ 2147483647 h 309"/>
                <a:gd name="T70" fmla="*/ 2147483647 w 170"/>
                <a:gd name="T71" fmla="*/ 2147483647 h 309"/>
                <a:gd name="T72" fmla="*/ 2147483647 w 170"/>
                <a:gd name="T73" fmla="*/ 2147483647 h 309"/>
                <a:gd name="T74" fmla="*/ 2147483647 w 170"/>
                <a:gd name="T75" fmla="*/ 2147483647 h 309"/>
                <a:gd name="T76" fmla="*/ 2147483647 w 170"/>
                <a:gd name="T77" fmla="*/ 2147483647 h 309"/>
                <a:gd name="T78" fmla="*/ 2147483647 w 170"/>
                <a:gd name="T79" fmla="*/ 2147483647 h 309"/>
                <a:gd name="T80" fmla="*/ 2147483647 w 170"/>
                <a:gd name="T81" fmla="*/ 2147483647 h 309"/>
                <a:gd name="T82" fmla="*/ 2147483647 w 170"/>
                <a:gd name="T83" fmla="*/ 2147483647 h 309"/>
                <a:gd name="T84" fmla="*/ 2147483647 w 170"/>
                <a:gd name="T85" fmla="*/ 2147483647 h 309"/>
                <a:gd name="T86" fmla="*/ 2147483647 w 170"/>
                <a:gd name="T87" fmla="*/ 2147483647 h 309"/>
                <a:gd name="T88" fmla="*/ 2147483647 w 170"/>
                <a:gd name="T89" fmla="*/ 2147483647 h 309"/>
                <a:gd name="T90" fmla="*/ 0 w 170"/>
                <a:gd name="T91" fmla="*/ 2147483647 h 309"/>
                <a:gd name="T92" fmla="*/ 0 w 170"/>
                <a:gd name="T93" fmla="*/ 2147483647 h 309"/>
                <a:gd name="T94" fmla="*/ 0 w 170"/>
                <a:gd name="T95" fmla="*/ 2147483647 h 309"/>
                <a:gd name="T96" fmla="*/ 2147483647 w 170"/>
                <a:gd name="T97" fmla="*/ 2147483647 h 309"/>
                <a:gd name="T98" fmla="*/ 2147483647 w 170"/>
                <a:gd name="T99" fmla="*/ 2147483647 h 309"/>
                <a:gd name="T100" fmla="*/ 2147483647 w 170"/>
                <a:gd name="T101" fmla="*/ 2147483647 h 309"/>
                <a:gd name="T102" fmla="*/ 2147483647 w 170"/>
                <a:gd name="T103" fmla="*/ 2147483647 h 309"/>
                <a:gd name="T104" fmla="*/ 2147483647 w 170"/>
                <a:gd name="T105" fmla="*/ 2147483647 h 309"/>
                <a:gd name="T106" fmla="*/ 2147483647 w 170"/>
                <a:gd name="T107" fmla="*/ 2147483647 h 309"/>
                <a:gd name="T108" fmla="*/ 2147483647 w 170"/>
                <a:gd name="T109" fmla="*/ 2147483647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0" h="309">
                  <a:moveTo>
                    <a:pt x="68" y="71"/>
                  </a:moveTo>
                  <a:lnTo>
                    <a:pt x="73" y="71"/>
                  </a:lnTo>
                  <a:lnTo>
                    <a:pt x="73" y="65"/>
                  </a:lnTo>
                  <a:lnTo>
                    <a:pt x="79" y="65"/>
                  </a:lnTo>
                  <a:lnTo>
                    <a:pt x="85" y="65"/>
                  </a:lnTo>
                  <a:lnTo>
                    <a:pt x="90" y="71"/>
                  </a:lnTo>
                  <a:lnTo>
                    <a:pt x="90" y="65"/>
                  </a:lnTo>
                  <a:lnTo>
                    <a:pt x="96" y="65"/>
                  </a:lnTo>
                  <a:lnTo>
                    <a:pt x="96" y="60"/>
                  </a:lnTo>
                  <a:lnTo>
                    <a:pt x="102" y="60"/>
                  </a:lnTo>
                  <a:lnTo>
                    <a:pt x="102" y="54"/>
                  </a:lnTo>
                  <a:lnTo>
                    <a:pt x="107" y="54"/>
                  </a:lnTo>
                  <a:lnTo>
                    <a:pt x="107" y="48"/>
                  </a:lnTo>
                  <a:lnTo>
                    <a:pt x="113" y="48"/>
                  </a:lnTo>
                  <a:lnTo>
                    <a:pt x="113" y="42"/>
                  </a:lnTo>
                  <a:lnTo>
                    <a:pt x="119" y="42"/>
                  </a:lnTo>
                  <a:lnTo>
                    <a:pt x="119" y="36"/>
                  </a:lnTo>
                  <a:lnTo>
                    <a:pt x="113" y="30"/>
                  </a:lnTo>
                  <a:lnTo>
                    <a:pt x="113" y="24"/>
                  </a:lnTo>
                  <a:lnTo>
                    <a:pt x="113" y="18"/>
                  </a:lnTo>
                  <a:lnTo>
                    <a:pt x="113" y="12"/>
                  </a:lnTo>
                  <a:lnTo>
                    <a:pt x="113" y="6"/>
                  </a:lnTo>
                  <a:lnTo>
                    <a:pt x="119" y="6"/>
                  </a:lnTo>
                  <a:lnTo>
                    <a:pt x="119" y="0"/>
                  </a:lnTo>
                  <a:lnTo>
                    <a:pt x="124" y="0"/>
                  </a:lnTo>
                  <a:lnTo>
                    <a:pt x="124" y="6"/>
                  </a:lnTo>
                  <a:lnTo>
                    <a:pt x="124" y="12"/>
                  </a:lnTo>
                  <a:lnTo>
                    <a:pt x="130" y="18"/>
                  </a:lnTo>
                  <a:lnTo>
                    <a:pt x="124" y="18"/>
                  </a:lnTo>
                  <a:lnTo>
                    <a:pt x="130" y="18"/>
                  </a:lnTo>
                  <a:lnTo>
                    <a:pt x="124" y="24"/>
                  </a:lnTo>
                  <a:lnTo>
                    <a:pt x="130" y="24"/>
                  </a:lnTo>
                  <a:lnTo>
                    <a:pt x="130" y="30"/>
                  </a:lnTo>
                  <a:lnTo>
                    <a:pt x="124" y="30"/>
                  </a:lnTo>
                  <a:lnTo>
                    <a:pt x="130" y="30"/>
                  </a:lnTo>
                  <a:lnTo>
                    <a:pt x="130" y="36"/>
                  </a:lnTo>
                  <a:lnTo>
                    <a:pt x="124" y="36"/>
                  </a:lnTo>
                  <a:lnTo>
                    <a:pt x="124" y="42"/>
                  </a:lnTo>
                  <a:lnTo>
                    <a:pt x="130" y="42"/>
                  </a:lnTo>
                  <a:lnTo>
                    <a:pt x="124" y="48"/>
                  </a:lnTo>
                  <a:lnTo>
                    <a:pt x="130" y="48"/>
                  </a:lnTo>
                  <a:lnTo>
                    <a:pt x="130" y="54"/>
                  </a:lnTo>
                  <a:lnTo>
                    <a:pt x="136" y="54"/>
                  </a:lnTo>
                  <a:lnTo>
                    <a:pt x="136" y="48"/>
                  </a:lnTo>
                  <a:lnTo>
                    <a:pt x="141" y="48"/>
                  </a:lnTo>
                  <a:lnTo>
                    <a:pt x="147" y="48"/>
                  </a:lnTo>
                  <a:lnTo>
                    <a:pt x="153" y="48"/>
                  </a:lnTo>
                  <a:lnTo>
                    <a:pt x="153" y="54"/>
                  </a:lnTo>
                  <a:lnTo>
                    <a:pt x="158" y="54"/>
                  </a:lnTo>
                  <a:lnTo>
                    <a:pt x="158" y="60"/>
                  </a:lnTo>
                  <a:lnTo>
                    <a:pt x="164" y="54"/>
                  </a:lnTo>
                  <a:lnTo>
                    <a:pt x="164" y="60"/>
                  </a:lnTo>
                  <a:lnTo>
                    <a:pt x="170" y="60"/>
                  </a:lnTo>
                  <a:lnTo>
                    <a:pt x="170" y="65"/>
                  </a:lnTo>
                  <a:lnTo>
                    <a:pt x="170" y="71"/>
                  </a:lnTo>
                  <a:lnTo>
                    <a:pt x="164" y="71"/>
                  </a:lnTo>
                  <a:lnTo>
                    <a:pt x="170" y="71"/>
                  </a:lnTo>
                  <a:lnTo>
                    <a:pt x="164" y="71"/>
                  </a:lnTo>
                  <a:lnTo>
                    <a:pt x="170" y="71"/>
                  </a:lnTo>
                  <a:lnTo>
                    <a:pt x="170" y="77"/>
                  </a:lnTo>
                  <a:lnTo>
                    <a:pt x="170" y="83"/>
                  </a:lnTo>
                  <a:lnTo>
                    <a:pt x="170" y="89"/>
                  </a:lnTo>
                  <a:lnTo>
                    <a:pt x="170" y="95"/>
                  </a:lnTo>
                  <a:lnTo>
                    <a:pt x="170" y="101"/>
                  </a:lnTo>
                  <a:lnTo>
                    <a:pt x="164" y="101"/>
                  </a:lnTo>
                  <a:lnTo>
                    <a:pt x="164" y="107"/>
                  </a:lnTo>
                  <a:lnTo>
                    <a:pt x="158" y="107"/>
                  </a:lnTo>
                  <a:lnTo>
                    <a:pt x="158" y="113"/>
                  </a:lnTo>
                  <a:lnTo>
                    <a:pt x="153" y="113"/>
                  </a:lnTo>
                  <a:lnTo>
                    <a:pt x="153" y="119"/>
                  </a:lnTo>
                  <a:lnTo>
                    <a:pt x="147" y="119"/>
                  </a:lnTo>
                  <a:lnTo>
                    <a:pt x="147" y="125"/>
                  </a:lnTo>
                  <a:lnTo>
                    <a:pt x="141" y="125"/>
                  </a:lnTo>
                  <a:lnTo>
                    <a:pt x="147" y="125"/>
                  </a:lnTo>
                  <a:lnTo>
                    <a:pt x="141" y="131"/>
                  </a:lnTo>
                  <a:lnTo>
                    <a:pt x="147" y="131"/>
                  </a:lnTo>
                  <a:lnTo>
                    <a:pt x="141" y="131"/>
                  </a:lnTo>
                  <a:lnTo>
                    <a:pt x="141" y="137"/>
                  </a:lnTo>
                  <a:lnTo>
                    <a:pt x="136" y="137"/>
                  </a:lnTo>
                  <a:lnTo>
                    <a:pt x="136" y="143"/>
                  </a:lnTo>
                  <a:lnTo>
                    <a:pt x="136" y="149"/>
                  </a:lnTo>
                  <a:lnTo>
                    <a:pt x="130" y="149"/>
                  </a:lnTo>
                  <a:lnTo>
                    <a:pt x="130" y="155"/>
                  </a:lnTo>
                  <a:lnTo>
                    <a:pt x="136" y="155"/>
                  </a:lnTo>
                  <a:lnTo>
                    <a:pt x="136" y="149"/>
                  </a:lnTo>
                  <a:lnTo>
                    <a:pt x="141" y="149"/>
                  </a:lnTo>
                  <a:lnTo>
                    <a:pt x="141" y="155"/>
                  </a:lnTo>
                  <a:lnTo>
                    <a:pt x="141" y="149"/>
                  </a:lnTo>
                  <a:lnTo>
                    <a:pt x="147" y="149"/>
                  </a:lnTo>
                  <a:lnTo>
                    <a:pt x="147" y="143"/>
                  </a:lnTo>
                  <a:lnTo>
                    <a:pt x="153" y="143"/>
                  </a:lnTo>
                  <a:lnTo>
                    <a:pt x="153" y="149"/>
                  </a:lnTo>
                  <a:lnTo>
                    <a:pt x="147" y="149"/>
                  </a:lnTo>
                  <a:lnTo>
                    <a:pt x="147" y="155"/>
                  </a:lnTo>
                  <a:lnTo>
                    <a:pt x="147" y="161"/>
                  </a:lnTo>
                  <a:lnTo>
                    <a:pt x="141" y="161"/>
                  </a:lnTo>
                  <a:lnTo>
                    <a:pt x="141" y="166"/>
                  </a:lnTo>
                  <a:lnTo>
                    <a:pt x="136" y="166"/>
                  </a:lnTo>
                  <a:lnTo>
                    <a:pt x="136" y="172"/>
                  </a:lnTo>
                  <a:lnTo>
                    <a:pt x="141" y="178"/>
                  </a:lnTo>
                  <a:lnTo>
                    <a:pt x="136" y="178"/>
                  </a:lnTo>
                  <a:lnTo>
                    <a:pt x="136" y="184"/>
                  </a:lnTo>
                  <a:lnTo>
                    <a:pt x="136" y="190"/>
                  </a:lnTo>
                  <a:lnTo>
                    <a:pt x="141" y="190"/>
                  </a:lnTo>
                  <a:lnTo>
                    <a:pt x="141" y="196"/>
                  </a:lnTo>
                  <a:lnTo>
                    <a:pt x="136" y="196"/>
                  </a:lnTo>
                  <a:lnTo>
                    <a:pt x="136" y="202"/>
                  </a:lnTo>
                  <a:lnTo>
                    <a:pt x="130" y="202"/>
                  </a:lnTo>
                  <a:lnTo>
                    <a:pt x="130" y="196"/>
                  </a:lnTo>
                  <a:lnTo>
                    <a:pt x="130" y="202"/>
                  </a:lnTo>
                  <a:lnTo>
                    <a:pt x="124" y="202"/>
                  </a:lnTo>
                  <a:lnTo>
                    <a:pt x="119" y="202"/>
                  </a:lnTo>
                  <a:lnTo>
                    <a:pt x="119" y="208"/>
                  </a:lnTo>
                  <a:lnTo>
                    <a:pt x="113" y="208"/>
                  </a:lnTo>
                  <a:lnTo>
                    <a:pt x="113" y="214"/>
                  </a:lnTo>
                  <a:lnTo>
                    <a:pt x="107" y="214"/>
                  </a:lnTo>
                  <a:lnTo>
                    <a:pt x="113" y="214"/>
                  </a:lnTo>
                  <a:lnTo>
                    <a:pt x="107" y="214"/>
                  </a:lnTo>
                  <a:lnTo>
                    <a:pt x="107" y="220"/>
                  </a:lnTo>
                  <a:lnTo>
                    <a:pt x="113" y="220"/>
                  </a:lnTo>
                  <a:lnTo>
                    <a:pt x="113" y="214"/>
                  </a:lnTo>
                  <a:lnTo>
                    <a:pt x="113" y="220"/>
                  </a:lnTo>
                  <a:lnTo>
                    <a:pt x="119" y="220"/>
                  </a:lnTo>
                  <a:lnTo>
                    <a:pt x="124" y="220"/>
                  </a:lnTo>
                  <a:lnTo>
                    <a:pt x="124" y="214"/>
                  </a:lnTo>
                  <a:lnTo>
                    <a:pt x="130" y="214"/>
                  </a:lnTo>
                  <a:lnTo>
                    <a:pt x="130" y="220"/>
                  </a:lnTo>
                  <a:lnTo>
                    <a:pt x="136" y="220"/>
                  </a:lnTo>
                  <a:lnTo>
                    <a:pt x="141" y="226"/>
                  </a:lnTo>
                  <a:lnTo>
                    <a:pt x="141" y="232"/>
                  </a:lnTo>
                  <a:lnTo>
                    <a:pt x="141" y="238"/>
                  </a:lnTo>
                  <a:lnTo>
                    <a:pt x="141" y="244"/>
                  </a:lnTo>
                  <a:lnTo>
                    <a:pt x="141" y="250"/>
                  </a:lnTo>
                  <a:lnTo>
                    <a:pt x="147" y="250"/>
                  </a:lnTo>
                  <a:lnTo>
                    <a:pt x="153" y="250"/>
                  </a:lnTo>
                  <a:lnTo>
                    <a:pt x="153" y="256"/>
                  </a:lnTo>
                  <a:lnTo>
                    <a:pt x="153" y="261"/>
                  </a:lnTo>
                  <a:lnTo>
                    <a:pt x="147" y="261"/>
                  </a:lnTo>
                  <a:lnTo>
                    <a:pt x="141" y="261"/>
                  </a:lnTo>
                  <a:lnTo>
                    <a:pt x="136" y="261"/>
                  </a:lnTo>
                  <a:lnTo>
                    <a:pt x="130" y="261"/>
                  </a:lnTo>
                  <a:lnTo>
                    <a:pt x="124" y="261"/>
                  </a:lnTo>
                  <a:lnTo>
                    <a:pt x="124" y="267"/>
                  </a:lnTo>
                  <a:lnTo>
                    <a:pt x="124" y="261"/>
                  </a:lnTo>
                  <a:lnTo>
                    <a:pt x="124" y="267"/>
                  </a:lnTo>
                  <a:lnTo>
                    <a:pt x="119" y="267"/>
                  </a:lnTo>
                  <a:lnTo>
                    <a:pt x="119" y="261"/>
                  </a:lnTo>
                  <a:lnTo>
                    <a:pt x="113" y="261"/>
                  </a:lnTo>
                  <a:lnTo>
                    <a:pt x="107" y="261"/>
                  </a:lnTo>
                  <a:lnTo>
                    <a:pt x="107" y="267"/>
                  </a:lnTo>
                  <a:lnTo>
                    <a:pt x="107" y="273"/>
                  </a:lnTo>
                  <a:lnTo>
                    <a:pt x="107" y="279"/>
                  </a:lnTo>
                  <a:lnTo>
                    <a:pt x="102" y="279"/>
                  </a:lnTo>
                  <a:lnTo>
                    <a:pt x="102" y="285"/>
                  </a:lnTo>
                  <a:lnTo>
                    <a:pt x="102" y="291"/>
                  </a:lnTo>
                  <a:lnTo>
                    <a:pt x="102" y="297"/>
                  </a:lnTo>
                  <a:lnTo>
                    <a:pt x="96" y="303"/>
                  </a:lnTo>
                  <a:lnTo>
                    <a:pt x="90" y="303"/>
                  </a:lnTo>
                  <a:lnTo>
                    <a:pt x="85" y="309"/>
                  </a:lnTo>
                  <a:lnTo>
                    <a:pt x="85" y="303"/>
                  </a:lnTo>
                  <a:lnTo>
                    <a:pt x="85" y="297"/>
                  </a:lnTo>
                  <a:lnTo>
                    <a:pt x="79" y="291"/>
                  </a:lnTo>
                  <a:lnTo>
                    <a:pt x="73" y="291"/>
                  </a:lnTo>
                  <a:lnTo>
                    <a:pt x="68" y="291"/>
                  </a:lnTo>
                  <a:lnTo>
                    <a:pt x="62" y="291"/>
                  </a:lnTo>
                  <a:lnTo>
                    <a:pt x="62" y="285"/>
                  </a:lnTo>
                  <a:lnTo>
                    <a:pt x="56" y="285"/>
                  </a:lnTo>
                  <a:lnTo>
                    <a:pt x="51" y="285"/>
                  </a:lnTo>
                  <a:lnTo>
                    <a:pt x="45" y="285"/>
                  </a:lnTo>
                  <a:lnTo>
                    <a:pt x="45" y="279"/>
                  </a:lnTo>
                  <a:lnTo>
                    <a:pt x="39" y="279"/>
                  </a:lnTo>
                  <a:lnTo>
                    <a:pt x="34" y="279"/>
                  </a:lnTo>
                  <a:lnTo>
                    <a:pt x="28" y="279"/>
                  </a:lnTo>
                  <a:lnTo>
                    <a:pt x="22" y="279"/>
                  </a:lnTo>
                  <a:lnTo>
                    <a:pt x="17" y="273"/>
                  </a:lnTo>
                  <a:lnTo>
                    <a:pt x="11" y="273"/>
                  </a:lnTo>
                  <a:lnTo>
                    <a:pt x="11" y="267"/>
                  </a:lnTo>
                  <a:lnTo>
                    <a:pt x="5" y="267"/>
                  </a:lnTo>
                  <a:lnTo>
                    <a:pt x="5" y="261"/>
                  </a:lnTo>
                  <a:lnTo>
                    <a:pt x="5" y="256"/>
                  </a:lnTo>
                  <a:lnTo>
                    <a:pt x="0" y="250"/>
                  </a:lnTo>
                  <a:lnTo>
                    <a:pt x="0" y="244"/>
                  </a:lnTo>
                  <a:lnTo>
                    <a:pt x="0" y="238"/>
                  </a:lnTo>
                  <a:lnTo>
                    <a:pt x="0" y="232"/>
                  </a:lnTo>
                  <a:lnTo>
                    <a:pt x="0" y="226"/>
                  </a:lnTo>
                  <a:lnTo>
                    <a:pt x="0" y="220"/>
                  </a:lnTo>
                  <a:lnTo>
                    <a:pt x="0" y="214"/>
                  </a:lnTo>
                  <a:lnTo>
                    <a:pt x="0" y="208"/>
                  </a:lnTo>
                  <a:lnTo>
                    <a:pt x="0" y="202"/>
                  </a:lnTo>
                  <a:lnTo>
                    <a:pt x="0" y="196"/>
                  </a:lnTo>
                  <a:lnTo>
                    <a:pt x="0" y="190"/>
                  </a:lnTo>
                  <a:lnTo>
                    <a:pt x="0" y="184"/>
                  </a:lnTo>
                  <a:lnTo>
                    <a:pt x="5" y="184"/>
                  </a:lnTo>
                  <a:lnTo>
                    <a:pt x="5" y="178"/>
                  </a:lnTo>
                  <a:lnTo>
                    <a:pt x="5" y="172"/>
                  </a:lnTo>
                  <a:lnTo>
                    <a:pt x="5" y="166"/>
                  </a:lnTo>
                  <a:lnTo>
                    <a:pt x="11" y="166"/>
                  </a:lnTo>
                  <a:lnTo>
                    <a:pt x="11" y="161"/>
                  </a:lnTo>
                  <a:lnTo>
                    <a:pt x="11" y="155"/>
                  </a:lnTo>
                  <a:lnTo>
                    <a:pt x="11" y="149"/>
                  </a:lnTo>
                  <a:lnTo>
                    <a:pt x="17" y="143"/>
                  </a:lnTo>
                  <a:lnTo>
                    <a:pt x="17" y="137"/>
                  </a:lnTo>
                  <a:lnTo>
                    <a:pt x="17" y="131"/>
                  </a:lnTo>
                  <a:lnTo>
                    <a:pt x="17" y="125"/>
                  </a:lnTo>
                  <a:lnTo>
                    <a:pt x="17" y="119"/>
                  </a:lnTo>
                  <a:lnTo>
                    <a:pt x="22" y="113"/>
                  </a:lnTo>
                  <a:lnTo>
                    <a:pt x="22" y="107"/>
                  </a:lnTo>
                  <a:lnTo>
                    <a:pt x="28" y="107"/>
                  </a:lnTo>
                  <a:lnTo>
                    <a:pt x="28" y="101"/>
                  </a:lnTo>
                  <a:lnTo>
                    <a:pt x="28" y="95"/>
                  </a:lnTo>
                  <a:lnTo>
                    <a:pt x="34" y="95"/>
                  </a:lnTo>
                  <a:lnTo>
                    <a:pt x="34" y="89"/>
                  </a:lnTo>
                  <a:lnTo>
                    <a:pt x="39" y="89"/>
                  </a:lnTo>
                  <a:lnTo>
                    <a:pt x="45" y="83"/>
                  </a:lnTo>
                  <a:lnTo>
                    <a:pt x="51" y="83"/>
                  </a:lnTo>
                  <a:lnTo>
                    <a:pt x="51" y="77"/>
                  </a:lnTo>
                  <a:lnTo>
                    <a:pt x="56" y="77"/>
                  </a:lnTo>
                  <a:lnTo>
                    <a:pt x="56" y="71"/>
                  </a:lnTo>
                  <a:lnTo>
                    <a:pt x="62" y="71"/>
                  </a:lnTo>
                  <a:lnTo>
                    <a:pt x="68" y="7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0" name="Freeform 10"/>
            <p:cNvSpPr>
              <a:spLocks/>
            </p:cNvSpPr>
            <p:nvPr/>
          </p:nvSpPr>
          <p:spPr bwMode="auto">
            <a:xfrm>
              <a:off x="5163286" y="1459465"/>
              <a:ext cx="220169" cy="336479"/>
            </a:xfrm>
            <a:custGeom>
              <a:avLst/>
              <a:gdLst>
                <a:gd name="T0" fmla="*/ 2147483647 w 141"/>
                <a:gd name="T1" fmla="*/ 2147483647 h 214"/>
                <a:gd name="T2" fmla="*/ 2147483647 w 141"/>
                <a:gd name="T3" fmla="*/ 2147483647 h 214"/>
                <a:gd name="T4" fmla="*/ 2147483647 w 141"/>
                <a:gd name="T5" fmla="*/ 2147483647 h 214"/>
                <a:gd name="T6" fmla="*/ 2147483647 w 141"/>
                <a:gd name="T7" fmla="*/ 2147483647 h 214"/>
                <a:gd name="T8" fmla="*/ 2147483647 w 141"/>
                <a:gd name="T9" fmla="*/ 2147483647 h 214"/>
                <a:gd name="T10" fmla="*/ 2147483647 w 141"/>
                <a:gd name="T11" fmla="*/ 2147483647 h 214"/>
                <a:gd name="T12" fmla="*/ 2147483647 w 141"/>
                <a:gd name="T13" fmla="*/ 2147483647 h 214"/>
                <a:gd name="T14" fmla="*/ 2147483647 w 141"/>
                <a:gd name="T15" fmla="*/ 2147483647 h 214"/>
                <a:gd name="T16" fmla="*/ 2147483647 w 141"/>
                <a:gd name="T17" fmla="*/ 2147483647 h 214"/>
                <a:gd name="T18" fmla="*/ 2147483647 w 141"/>
                <a:gd name="T19" fmla="*/ 2147483647 h 214"/>
                <a:gd name="T20" fmla="*/ 2147483647 w 141"/>
                <a:gd name="T21" fmla="*/ 2147483647 h 214"/>
                <a:gd name="T22" fmla="*/ 2147483647 w 141"/>
                <a:gd name="T23" fmla="*/ 2147483647 h 214"/>
                <a:gd name="T24" fmla="*/ 2147483647 w 141"/>
                <a:gd name="T25" fmla="*/ 2147483647 h 214"/>
                <a:gd name="T26" fmla="*/ 2147483647 w 141"/>
                <a:gd name="T27" fmla="*/ 2147483647 h 214"/>
                <a:gd name="T28" fmla="*/ 2147483647 w 141"/>
                <a:gd name="T29" fmla="*/ 2147483647 h 214"/>
                <a:gd name="T30" fmla="*/ 2147483647 w 141"/>
                <a:gd name="T31" fmla="*/ 2147483647 h 214"/>
                <a:gd name="T32" fmla="*/ 2147483647 w 141"/>
                <a:gd name="T33" fmla="*/ 2147483647 h 214"/>
                <a:gd name="T34" fmla="*/ 2147483647 w 141"/>
                <a:gd name="T35" fmla="*/ 2147483647 h 214"/>
                <a:gd name="T36" fmla="*/ 2147483647 w 141"/>
                <a:gd name="T37" fmla="*/ 2147483647 h 214"/>
                <a:gd name="T38" fmla="*/ 2147483647 w 141"/>
                <a:gd name="T39" fmla="*/ 2147483647 h 214"/>
                <a:gd name="T40" fmla="*/ 2147483647 w 141"/>
                <a:gd name="T41" fmla="*/ 2147483647 h 214"/>
                <a:gd name="T42" fmla="*/ 2147483647 w 141"/>
                <a:gd name="T43" fmla="*/ 2147483647 h 214"/>
                <a:gd name="T44" fmla="*/ 2147483647 w 141"/>
                <a:gd name="T45" fmla="*/ 2147483647 h 214"/>
                <a:gd name="T46" fmla="*/ 2147483647 w 141"/>
                <a:gd name="T47" fmla="*/ 2147483647 h 214"/>
                <a:gd name="T48" fmla="*/ 2147483647 w 141"/>
                <a:gd name="T49" fmla="*/ 2147483647 h 214"/>
                <a:gd name="T50" fmla="*/ 2147483647 w 141"/>
                <a:gd name="T51" fmla="*/ 2147483647 h 214"/>
                <a:gd name="T52" fmla="*/ 2147483647 w 141"/>
                <a:gd name="T53" fmla="*/ 2147483647 h 214"/>
                <a:gd name="T54" fmla="*/ 2147483647 w 141"/>
                <a:gd name="T55" fmla="*/ 2147483647 h 214"/>
                <a:gd name="T56" fmla="*/ 2147483647 w 141"/>
                <a:gd name="T57" fmla="*/ 2147483647 h 214"/>
                <a:gd name="T58" fmla="*/ 2147483647 w 141"/>
                <a:gd name="T59" fmla="*/ 2147483647 h 214"/>
                <a:gd name="T60" fmla="*/ 2147483647 w 141"/>
                <a:gd name="T61" fmla="*/ 2147483647 h 214"/>
                <a:gd name="T62" fmla="*/ 2147483647 w 141"/>
                <a:gd name="T63" fmla="*/ 2147483647 h 214"/>
                <a:gd name="T64" fmla="*/ 2147483647 w 141"/>
                <a:gd name="T65" fmla="*/ 2147483647 h 214"/>
                <a:gd name="T66" fmla="*/ 2147483647 w 141"/>
                <a:gd name="T67" fmla="*/ 2147483647 h 214"/>
                <a:gd name="T68" fmla="*/ 2147483647 w 141"/>
                <a:gd name="T69" fmla="*/ 2147483647 h 214"/>
                <a:gd name="T70" fmla="*/ 2147483647 w 141"/>
                <a:gd name="T71" fmla="*/ 2147483647 h 214"/>
                <a:gd name="T72" fmla="*/ 2147483647 w 141"/>
                <a:gd name="T73" fmla="*/ 2147483647 h 214"/>
                <a:gd name="T74" fmla="*/ 2147483647 w 141"/>
                <a:gd name="T75" fmla="*/ 2147483647 h 214"/>
                <a:gd name="T76" fmla="*/ 2147483647 w 141"/>
                <a:gd name="T77" fmla="*/ 2147483647 h 214"/>
                <a:gd name="T78" fmla="*/ 2147483647 w 141"/>
                <a:gd name="T79" fmla="*/ 2147483647 h 214"/>
                <a:gd name="T80" fmla="*/ 2147483647 w 141"/>
                <a:gd name="T81" fmla="*/ 2147483647 h 214"/>
                <a:gd name="T82" fmla="*/ 2147483647 w 141"/>
                <a:gd name="T83" fmla="*/ 2147483647 h 214"/>
                <a:gd name="T84" fmla="*/ 2147483647 w 141"/>
                <a:gd name="T85" fmla="*/ 2147483647 h 214"/>
                <a:gd name="T86" fmla="*/ 2147483647 w 141"/>
                <a:gd name="T87" fmla="*/ 2147483647 h 214"/>
                <a:gd name="T88" fmla="*/ 2147483647 w 141"/>
                <a:gd name="T89" fmla="*/ 2147483647 h 214"/>
                <a:gd name="T90" fmla="*/ 2147483647 w 141"/>
                <a:gd name="T91" fmla="*/ 2147483647 h 214"/>
                <a:gd name="T92" fmla="*/ 2147483647 w 141"/>
                <a:gd name="T93" fmla="*/ 2147483647 h 214"/>
                <a:gd name="T94" fmla="*/ 2147483647 w 141"/>
                <a:gd name="T95" fmla="*/ 2147483647 h 214"/>
                <a:gd name="T96" fmla="*/ 2147483647 w 141"/>
                <a:gd name="T97" fmla="*/ 2147483647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 h="214">
                  <a:moveTo>
                    <a:pt x="0" y="95"/>
                  </a:moveTo>
                  <a:lnTo>
                    <a:pt x="0" y="89"/>
                  </a:lnTo>
                  <a:lnTo>
                    <a:pt x="5" y="89"/>
                  </a:lnTo>
                  <a:lnTo>
                    <a:pt x="5" y="83"/>
                  </a:lnTo>
                  <a:lnTo>
                    <a:pt x="11" y="83"/>
                  </a:lnTo>
                  <a:lnTo>
                    <a:pt x="11" y="77"/>
                  </a:lnTo>
                  <a:lnTo>
                    <a:pt x="17" y="77"/>
                  </a:lnTo>
                  <a:lnTo>
                    <a:pt x="22" y="77"/>
                  </a:lnTo>
                  <a:lnTo>
                    <a:pt x="22" y="72"/>
                  </a:lnTo>
                  <a:lnTo>
                    <a:pt x="28" y="72"/>
                  </a:lnTo>
                  <a:lnTo>
                    <a:pt x="34" y="66"/>
                  </a:lnTo>
                  <a:lnTo>
                    <a:pt x="39" y="66"/>
                  </a:lnTo>
                  <a:lnTo>
                    <a:pt x="45" y="66"/>
                  </a:lnTo>
                  <a:lnTo>
                    <a:pt x="51" y="66"/>
                  </a:lnTo>
                  <a:lnTo>
                    <a:pt x="51" y="60"/>
                  </a:lnTo>
                  <a:lnTo>
                    <a:pt x="56" y="60"/>
                  </a:lnTo>
                  <a:lnTo>
                    <a:pt x="56" y="54"/>
                  </a:lnTo>
                  <a:lnTo>
                    <a:pt x="62" y="54"/>
                  </a:lnTo>
                  <a:lnTo>
                    <a:pt x="62" y="48"/>
                  </a:lnTo>
                  <a:lnTo>
                    <a:pt x="62" y="42"/>
                  </a:lnTo>
                  <a:lnTo>
                    <a:pt x="68" y="42"/>
                  </a:lnTo>
                  <a:lnTo>
                    <a:pt x="73" y="42"/>
                  </a:lnTo>
                  <a:lnTo>
                    <a:pt x="79" y="42"/>
                  </a:lnTo>
                  <a:lnTo>
                    <a:pt x="79" y="36"/>
                  </a:lnTo>
                  <a:lnTo>
                    <a:pt x="85" y="36"/>
                  </a:lnTo>
                  <a:lnTo>
                    <a:pt x="85" y="30"/>
                  </a:lnTo>
                  <a:lnTo>
                    <a:pt x="90" y="30"/>
                  </a:lnTo>
                  <a:lnTo>
                    <a:pt x="90" y="24"/>
                  </a:lnTo>
                  <a:lnTo>
                    <a:pt x="96" y="24"/>
                  </a:lnTo>
                  <a:lnTo>
                    <a:pt x="96" y="18"/>
                  </a:lnTo>
                  <a:lnTo>
                    <a:pt x="102" y="18"/>
                  </a:lnTo>
                  <a:lnTo>
                    <a:pt x="102" y="12"/>
                  </a:lnTo>
                  <a:lnTo>
                    <a:pt x="102" y="6"/>
                  </a:lnTo>
                  <a:lnTo>
                    <a:pt x="96" y="6"/>
                  </a:lnTo>
                  <a:lnTo>
                    <a:pt x="96" y="0"/>
                  </a:lnTo>
                  <a:lnTo>
                    <a:pt x="96" y="6"/>
                  </a:lnTo>
                  <a:lnTo>
                    <a:pt x="102" y="6"/>
                  </a:lnTo>
                  <a:lnTo>
                    <a:pt x="107" y="6"/>
                  </a:lnTo>
                  <a:lnTo>
                    <a:pt x="113" y="6"/>
                  </a:lnTo>
                  <a:lnTo>
                    <a:pt x="119" y="6"/>
                  </a:lnTo>
                  <a:lnTo>
                    <a:pt x="119" y="12"/>
                  </a:lnTo>
                  <a:lnTo>
                    <a:pt x="119" y="18"/>
                  </a:lnTo>
                  <a:lnTo>
                    <a:pt x="113" y="18"/>
                  </a:lnTo>
                  <a:lnTo>
                    <a:pt x="119" y="18"/>
                  </a:lnTo>
                  <a:lnTo>
                    <a:pt x="113" y="18"/>
                  </a:lnTo>
                  <a:lnTo>
                    <a:pt x="113" y="24"/>
                  </a:lnTo>
                  <a:lnTo>
                    <a:pt x="119" y="24"/>
                  </a:lnTo>
                  <a:lnTo>
                    <a:pt x="124" y="24"/>
                  </a:lnTo>
                  <a:lnTo>
                    <a:pt x="119" y="24"/>
                  </a:lnTo>
                  <a:lnTo>
                    <a:pt x="119" y="30"/>
                  </a:lnTo>
                  <a:lnTo>
                    <a:pt x="113" y="30"/>
                  </a:lnTo>
                  <a:lnTo>
                    <a:pt x="113" y="36"/>
                  </a:lnTo>
                  <a:lnTo>
                    <a:pt x="113" y="42"/>
                  </a:lnTo>
                  <a:lnTo>
                    <a:pt x="113" y="48"/>
                  </a:lnTo>
                  <a:lnTo>
                    <a:pt x="113" y="54"/>
                  </a:lnTo>
                  <a:lnTo>
                    <a:pt x="107" y="54"/>
                  </a:lnTo>
                  <a:lnTo>
                    <a:pt x="107" y="60"/>
                  </a:lnTo>
                  <a:lnTo>
                    <a:pt x="113" y="60"/>
                  </a:lnTo>
                  <a:lnTo>
                    <a:pt x="113" y="66"/>
                  </a:lnTo>
                  <a:lnTo>
                    <a:pt x="119" y="66"/>
                  </a:lnTo>
                  <a:lnTo>
                    <a:pt x="124" y="66"/>
                  </a:lnTo>
                  <a:lnTo>
                    <a:pt x="124" y="72"/>
                  </a:lnTo>
                  <a:lnTo>
                    <a:pt x="130" y="72"/>
                  </a:lnTo>
                  <a:lnTo>
                    <a:pt x="130" y="77"/>
                  </a:lnTo>
                  <a:lnTo>
                    <a:pt x="124" y="77"/>
                  </a:lnTo>
                  <a:lnTo>
                    <a:pt x="124" y="83"/>
                  </a:lnTo>
                  <a:lnTo>
                    <a:pt x="130" y="83"/>
                  </a:lnTo>
                  <a:lnTo>
                    <a:pt x="124" y="83"/>
                  </a:lnTo>
                  <a:lnTo>
                    <a:pt x="130" y="83"/>
                  </a:lnTo>
                  <a:lnTo>
                    <a:pt x="124" y="83"/>
                  </a:lnTo>
                  <a:lnTo>
                    <a:pt x="124" y="89"/>
                  </a:lnTo>
                  <a:lnTo>
                    <a:pt x="119" y="89"/>
                  </a:lnTo>
                  <a:lnTo>
                    <a:pt x="124" y="89"/>
                  </a:lnTo>
                  <a:lnTo>
                    <a:pt x="119" y="89"/>
                  </a:lnTo>
                  <a:lnTo>
                    <a:pt x="119" y="95"/>
                  </a:lnTo>
                  <a:lnTo>
                    <a:pt x="124" y="95"/>
                  </a:lnTo>
                  <a:lnTo>
                    <a:pt x="124" y="101"/>
                  </a:lnTo>
                  <a:lnTo>
                    <a:pt x="130" y="101"/>
                  </a:lnTo>
                  <a:lnTo>
                    <a:pt x="124" y="107"/>
                  </a:lnTo>
                  <a:lnTo>
                    <a:pt x="124" y="113"/>
                  </a:lnTo>
                  <a:lnTo>
                    <a:pt x="119" y="113"/>
                  </a:lnTo>
                  <a:lnTo>
                    <a:pt x="124" y="113"/>
                  </a:lnTo>
                  <a:lnTo>
                    <a:pt x="119" y="113"/>
                  </a:lnTo>
                  <a:lnTo>
                    <a:pt x="119" y="119"/>
                  </a:lnTo>
                  <a:lnTo>
                    <a:pt x="119" y="125"/>
                  </a:lnTo>
                  <a:lnTo>
                    <a:pt x="124" y="125"/>
                  </a:lnTo>
                  <a:lnTo>
                    <a:pt x="124" y="131"/>
                  </a:lnTo>
                  <a:lnTo>
                    <a:pt x="130" y="131"/>
                  </a:lnTo>
                  <a:lnTo>
                    <a:pt x="124" y="131"/>
                  </a:lnTo>
                  <a:lnTo>
                    <a:pt x="124" y="137"/>
                  </a:lnTo>
                  <a:lnTo>
                    <a:pt x="130" y="137"/>
                  </a:lnTo>
                  <a:lnTo>
                    <a:pt x="136" y="137"/>
                  </a:lnTo>
                  <a:lnTo>
                    <a:pt x="136" y="143"/>
                  </a:lnTo>
                  <a:lnTo>
                    <a:pt x="141" y="143"/>
                  </a:lnTo>
                  <a:lnTo>
                    <a:pt x="141" y="149"/>
                  </a:lnTo>
                  <a:lnTo>
                    <a:pt x="136" y="149"/>
                  </a:lnTo>
                  <a:lnTo>
                    <a:pt x="136" y="155"/>
                  </a:lnTo>
                  <a:lnTo>
                    <a:pt x="136" y="161"/>
                  </a:lnTo>
                  <a:lnTo>
                    <a:pt x="130" y="161"/>
                  </a:lnTo>
                  <a:lnTo>
                    <a:pt x="130" y="167"/>
                  </a:lnTo>
                  <a:lnTo>
                    <a:pt x="124" y="167"/>
                  </a:lnTo>
                  <a:lnTo>
                    <a:pt x="124" y="172"/>
                  </a:lnTo>
                  <a:lnTo>
                    <a:pt x="124" y="178"/>
                  </a:lnTo>
                  <a:lnTo>
                    <a:pt x="119" y="178"/>
                  </a:lnTo>
                  <a:lnTo>
                    <a:pt x="119" y="184"/>
                  </a:lnTo>
                  <a:lnTo>
                    <a:pt x="113" y="184"/>
                  </a:lnTo>
                  <a:lnTo>
                    <a:pt x="113" y="190"/>
                  </a:lnTo>
                  <a:lnTo>
                    <a:pt x="107" y="190"/>
                  </a:lnTo>
                  <a:lnTo>
                    <a:pt x="107" y="196"/>
                  </a:lnTo>
                  <a:lnTo>
                    <a:pt x="107" y="202"/>
                  </a:lnTo>
                  <a:lnTo>
                    <a:pt x="102" y="202"/>
                  </a:lnTo>
                  <a:lnTo>
                    <a:pt x="102" y="208"/>
                  </a:lnTo>
                  <a:lnTo>
                    <a:pt x="96" y="208"/>
                  </a:lnTo>
                  <a:lnTo>
                    <a:pt x="96" y="214"/>
                  </a:lnTo>
                  <a:lnTo>
                    <a:pt x="90" y="214"/>
                  </a:lnTo>
                  <a:lnTo>
                    <a:pt x="90" y="208"/>
                  </a:lnTo>
                  <a:lnTo>
                    <a:pt x="85" y="202"/>
                  </a:lnTo>
                  <a:lnTo>
                    <a:pt x="85" y="196"/>
                  </a:lnTo>
                  <a:lnTo>
                    <a:pt x="79" y="196"/>
                  </a:lnTo>
                  <a:lnTo>
                    <a:pt x="79" y="190"/>
                  </a:lnTo>
                  <a:lnTo>
                    <a:pt x="73" y="190"/>
                  </a:lnTo>
                  <a:lnTo>
                    <a:pt x="73" y="184"/>
                  </a:lnTo>
                  <a:lnTo>
                    <a:pt x="68" y="184"/>
                  </a:lnTo>
                  <a:lnTo>
                    <a:pt x="68" y="178"/>
                  </a:lnTo>
                  <a:lnTo>
                    <a:pt x="68" y="172"/>
                  </a:lnTo>
                  <a:lnTo>
                    <a:pt x="68" y="167"/>
                  </a:lnTo>
                  <a:lnTo>
                    <a:pt x="62" y="167"/>
                  </a:lnTo>
                  <a:lnTo>
                    <a:pt x="62" y="161"/>
                  </a:lnTo>
                  <a:lnTo>
                    <a:pt x="56" y="161"/>
                  </a:lnTo>
                  <a:lnTo>
                    <a:pt x="56" y="155"/>
                  </a:lnTo>
                  <a:lnTo>
                    <a:pt x="51" y="155"/>
                  </a:lnTo>
                  <a:lnTo>
                    <a:pt x="51" y="149"/>
                  </a:lnTo>
                  <a:lnTo>
                    <a:pt x="51" y="143"/>
                  </a:lnTo>
                  <a:lnTo>
                    <a:pt x="45" y="143"/>
                  </a:lnTo>
                  <a:lnTo>
                    <a:pt x="45" y="137"/>
                  </a:lnTo>
                  <a:lnTo>
                    <a:pt x="45" y="131"/>
                  </a:lnTo>
                  <a:lnTo>
                    <a:pt x="39" y="131"/>
                  </a:lnTo>
                  <a:lnTo>
                    <a:pt x="39" y="125"/>
                  </a:lnTo>
                  <a:lnTo>
                    <a:pt x="34" y="125"/>
                  </a:lnTo>
                  <a:lnTo>
                    <a:pt x="28" y="125"/>
                  </a:lnTo>
                  <a:lnTo>
                    <a:pt x="28" y="119"/>
                  </a:lnTo>
                  <a:lnTo>
                    <a:pt x="22" y="119"/>
                  </a:lnTo>
                  <a:lnTo>
                    <a:pt x="17" y="119"/>
                  </a:lnTo>
                  <a:lnTo>
                    <a:pt x="11" y="119"/>
                  </a:lnTo>
                  <a:lnTo>
                    <a:pt x="11" y="113"/>
                  </a:lnTo>
                  <a:lnTo>
                    <a:pt x="5" y="107"/>
                  </a:lnTo>
                  <a:lnTo>
                    <a:pt x="5" y="101"/>
                  </a:lnTo>
                  <a:lnTo>
                    <a:pt x="0" y="101"/>
                  </a:lnTo>
                  <a:lnTo>
                    <a:pt x="0" y="95"/>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1" name="Freeform 11"/>
            <p:cNvSpPr>
              <a:spLocks/>
            </p:cNvSpPr>
            <p:nvPr/>
          </p:nvSpPr>
          <p:spPr bwMode="auto">
            <a:xfrm>
              <a:off x="5605186" y="1478333"/>
              <a:ext cx="274822" cy="243712"/>
            </a:xfrm>
            <a:custGeom>
              <a:avLst/>
              <a:gdLst>
                <a:gd name="T0" fmla="*/ 2147483647 w 176"/>
                <a:gd name="T1" fmla="*/ 2147483647 h 155"/>
                <a:gd name="T2" fmla="*/ 2147483647 w 176"/>
                <a:gd name="T3" fmla="*/ 2147483647 h 155"/>
                <a:gd name="T4" fmla="*/ 2147483647 w 176"/>
                <a:gd name="T5" fmla="*/ 2147483647 h 155"/>
                <a:gd name="T6" fmla="*/ 2147483647 w 176"/>
                <a:gd name="T7" fmla="*/ 2147483647 h 155"/>
                <a:gd name="T8" fmla="*/ 2147483647 w 176"/>
                <a:gd name="T9" fmla="*/ 2147483647 h 155"/>
                <a:gd name="T10" fmla="*/ 2147483647 w 176"/>
                <a:gd name="T11" fmla="*/ 2147483647 h 155"/>
                <a:gd name="T12" fmla="*/ 2147483647 w 176"/>
                <a:gd name="T13" fmla="*/ 2147483647 h 155"/>
                <a:gd name="T14" fmla="*/ 2147483647 w 176"/>
                <a:gd name="T15" fmla="*/ 2147483647 h 155"/>
                <a:gd name="T16" fmla="*/ 2147483647 w 176"/>
                <a:gd name="T17" fmla="*/ 0 h 155"/>
                <a:gd name="T18" fmla="*/ 2147483647 w 176"/>
                <a:gd name="T19" fmla="*/ 2147483647 h 155"/>
                <a:gd name="T20" fmla="*/ 2147483647 w 176"/>
                <a:gd name="T21" fmla="*/ 2147483647 h 155"/>
                <a:gd name="T22" fmla="*/ 2147483647 w 176"/>
                <a:gd name="T23" fmla="*/ 2147483647 h 155"/>
                <a:gd name="T24" fmla="*/ 2147483647 w 176"/>
                <a:gd name="T25" fmla="*/ 2147483647 h 155"/>
                <a:gd name="T26" fmla="*/ 2147483647 w 176"/>
                <a:gd name="T27" fmla="*/ 2147483647 h 155"/>
                <a:gd name="T28" fmla="*/ 2147483647 w 176"/>
                <a:gd name="T29" fmla="*/ 2147483647 h 155"/>
                <a:gd name="T30" fmla="*/ 2147483647 w 176"/>
                <a:gd name="T31" fmla="*/ 2147483647 h 155"/>
                <a:gd name="T32" fmla="*/ 2147483647 w 176"/>
                <a:gd name="T33" fmla="*/ 2147483647 h 155"/>
                <a:gd name="T34" fmla="*/ 2147483647 w 176"/>
                <a:gd name="T35" fmla="*/ 2147483647 h 155"/>
                <a:gd name="T36" fmla="*/ 2147483647 w 176"/>
                <a:gd name="T37" fmla="*/ 2147483647 h 155"/>
                <a:gd name="T38" fmla="*/ 2147483647 w 176"/>
                <a:gd name="T39" fmla="*/ 2147483647 h 155"/>
                <a:gd name="T40" fmla="*/ 2147483647 w 176"/>
                <a:gd name="T41" fmla="*/ 2147483647 h 155"/>
                <a:gd name="T42" fmla="*/ 2147483647 w 176"/>
                <a:gd name="T43" fmla="*/ 2147483647 h 155"/>
                <a:gd name="T44" fmla="*/ 2147483647 w 176"/>
                <a:gd name="T45" fmla="*/ 2147483647 h 155"/>
                <a:gd name="T46" fmla="*/ 2147483647 w 176"/>
                <a:gd name="T47" fmla="*/ 2147483647 h 155"/>
                <a:gd name="T48" fmla="*/ 2147483647 w 176"/>
                <a:gd name="T49" fmla="*/ 2147483647 h 155"/>
                <a:gd name="T50" fmla="*/ 2147483647 w 176"/>
                <a:gd name="T51" fmla="*/ 2147483647 h 155"/>
                <a:gd name="T52" fmla="*/ 2147483647 w 176"/>
                <a:gd name="T53" fmla="*/ 2147483647 h 155"/>
                <a:gd name="T54" fmla="*/ 2147483647 w 176"/>
                <a:gd name="T55" fmla="*/ 2147483647 h 155"/>
                <a:gd name="T56" fmla="*/ 2147483647 w 176"/>
                <a:gd name="T57" fmla="*/ 2147483647 h 155"/>
                <a:gd name="T58" fmla="*/ 2147483647 w 176"/>
                <a:gd name="T59" fmla="*/ 2147483647 h 155"/>
                <a:gd name="T60" fmla="*/ 2147483647 w 176"/>
                <a:gd name="T61" fmla="*/ 2147483647 h 155"/>
                <a:gd name="T62" fmla="*/ 2147483647 w 176"/>
                <a:gd name="T63" fmla="*/ 2147483647 h 155"/>
                <a:gd name="T64" fmla="*/ 2147483647 w 176"/>
                <a:gd name="T65" fmla="*/ 2147483647 h 155"/>
                <a:gd name="T66" fmla="*/ 2147483647 w 176"/>
                <a:gd name="T67" fmla="*/ 2147483647 h 155"/>
                <a:gd name="T68" fmla="*/ 2147483647 w 176"/>
                <a:gd name="T69" fmla="*/ 2147483647 h 155"/>
                <a:gd name="T70" fmla="*/ 2147483647 w 176"/>
                <a:gd name="T71" fmla="*/ 2147483647 h 155"/>
                <a:gd name="T72" fmla="*/ 2147483647 w 176"/>
                <a:gd name="T73" fmla="*/ 2147483647 h 155"/>
                <a:gd name="T74" fmla="*/ 2147483647 w 176"/>
                <a:gd name="T75" fmla="*/ 2147483647 h 155"/>
                <a:gd name="T76" fmla="*/ 2147483647 w 176"/>
                <a:gd name="T77" fmla="*/ 2147483647 h 155"/>
                <a:gd name="T78" fmla="*/ 2147483647 w 176"/>
                <a:gd name="T79" fmla="*/ 2147483647 h 155"/>
                <a:gd name="T80" fmla="*/ 2147483647 w 176"/>
                <a:gd name="T81" fmla="*/ 2147483647 h 155"/>
                <a:gd name="T82" fmla="*/ 2147483647 w 176"/>
                <a:gd name="T83" fmla="*/ 2147483647 h 155"/>
                <a:gd name="T84" fmla="*/ 2147483647 w 176"/>
                <a:gd name="T85" fmla="*/ 2147483647 h 155"/>
                <a:gd name="T86" fmla="*/ 0 w 176"/>
                <a:gd name="T87" fmla="*/ 2147483647 h 155"/>
                <a:gd name="T88" fmla="*/ 0 w 176"/>
                <a:gd name="T89" fmla="*/ 2147483647 h 155"/>
                <a:gd name="T90" fmla="*/ 2147483647 w 176"/>
                <a:gd name="T91" fmla="*/ 2147483647 h 155"/>
                <a:gd name="T92" fmla="*/ 2147483647 w 176"/>
                <a:gd name="T93" fmla="*/ 2147483647 h 155"/>
                <a:gd name="T94" fmla="*/ 2147483647 w 176"/>
                <a:gd name="T95" fmla="*/ 2147483647 h 155"/>
                <a:gd name="T96" fmla="*/ 2147483647 w 176"/>
                <a:gd name="T97" fmla="*/ 2147483647 h 155"/>
                <a:gd name="T98" fmla="*/ 2147483647 w 176"/>
                <a:gd name="T99" fmla="*/ 2147483647 h 155"/>
                <a:gd name="T100" fmla="*/ 2147483647 w 176"/>
                <a:gd name="T101" fmla="*/ 2147483647 h 155"/>
                <a:gd name="T102" fmla="*/ 2147483647 w 176"/>
                <a:gd name="T103" fmla="*/ 2147483647 h 155"/>
                <a:gd name="T104" fmla="*/ 2147483647 w 176"/>
                <a:gd name="T105" fmla="*/ 2147483647 h 155"/>
                <a:gd name="T106" fmla="*/ 2147483647 w 176"/>
                <a:gd name="T107" fmla="*/ 2147483647 h 155"/>
                <a:gd name="T108" fmla="*/ 2147483647 w 176"/>
                <a:gd name="T109" fmla="*/ 2147483647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55">
                  <a:moveTo>
                    <a:pt x="79" y="42"/>
                  </a:moveTo>
                  <a:lnTo>
                    <a:pt x="85" y="42"/>
                  </a:lnTo>
                  <a:lnTo>
                    <a:pt x="85" y="36"/>
                  </a:lnTo>
                  <a:lnTo>
                    <a:pt x="91" y="36"/>
                  </a:lnTo>
                  <a:lnTo>
                    <a:pt x="96" y="36"/>
                  </a:lnTo>
                  <a:lnTo>
                    <a:pt x="102" y="30"/>
                  </a:lnTo>
                  <a:lnTo>
                    <a:pt x="108" y="30"/>
                  </a:lnTo>
                  <a:lnTo>
                    <a:pt x="113" y="30"/>
                  </a:lnTo>
                  <a:lnTo>
                    <a:pt x="119" y="24"/>
                  </a:lnTo>
                  <a:lnTo>
                    <a:pt x="119" y="18"/>
                  </a:lnTo>
                  <a:lnTo>
                    <a:pt x="125" y="18"/>
                  </a:lnTo>
                  <a:lnTo>
                    <a:pt x="130" y="18"/>
                  </a:lnTo>
                  <a:lnTo>
                    <a:pt x="130" y="12"/>
                  </a:lnTo>
                  <a:lnTo>
                    <a:pt x="136" y="12"/>
                  </a:lnTo>
                  <a:lnTo>
                    <a:pt x="136" y="6"/>
                  </a:lnTo>
                  <a:lnTo>
                    <a:pt x="142" y="6"/>
                  </a:lnTo>
                  <a:lnTo>
                    <a:pt x="147" y="6"/>
                  </a:lnTo>
                  <a:lnTo>
                    <a:pt x="147" y="0"/>
                  </a:lnTo>
                  <a:lnTo>
                    <a:pt x="147" y="6"/>
                  </a:lnTo>
                  <a:lnTo>
                    <a:pt x="153" y="6"/>
                  </a:lnTo>
                  <a:lnTo>
                    <a:pt x="159" y="6"/>
                  </a:lnTo>
                  <a:lnTo>
                    <a:pt x="159" y="12"/>
                  </a:lnTo>
                  <a:lnTo>
                    <a:pt x="164" y="12"/>
                  </a:lnTo>
                  <a:lnTo>
                    <a:pt x="164" y="18"/>
                  </a:lnTo>
                  <a:lnTo>
                    <a:pt x="170" y="18"/>
                  </a:lnTo>
                  <a:lnTo>
                    <a:pt x="176" y="18"/>
                  </a:lnTo>
                  <a:lnTo>
                    <a:pt x="176" y="24"/>
                  </a:lnTo>
                  <a:lnTo>
                    <a:pt x="170" y="24"/>
                  </a:lnTo>
                  <a:lnTo>
                    <a:pt x="164" y="24"/>
                  </a:lnTo>
                  <a:lnTo>
                    <a:pt x="164" y="30"/>
                  </a:lnTo>
                  <a:lnTo>
                    <a:pt x="159" y="30"/>
                  </a:lnTo>
                  <a:lnTo>
                    <a:pt x="153" y="30"/>
                  </a:lnTo>
                  <a:lnTo>
                    <a:pt x="147" y="30"/>
                  </a:lnTo>
                  <a:lnTo>
                    <a:pt x="147" y="36"/>
                  </a:lnTo>
                  <a:lnTo>
                    <a:pt x="147" y="42"/>
                  </a:lnTo>
                  <a:lnTo>
                    <a:pt x="153" y="42"/>
                  </a:lnTo>
                  <a:lnTo>
                    <a:pt x="153" y="48"/>
                  </a:lnTo>
                  <a:lnTo>
                    <a:pt x="153" y="54"/>
                  </a:lnTo>
                  <a:lnTo>
                    <a:pt x="153" y="60"/>
                  </a:lnTo>
                  <a:lnTo>
                    <a:pt x="147" y="65"/>
                  </a:lnTo>
                  <a:lnTo>
                    <a:pt x="147" y="71"/>
                  </a:lnTo>
                  <a:lnTo>
                    <a:pt x="142" y="71"/>
                  </a:lnTo>
                  <a:lnTo>
                    <a:pt x="142" y="77"/>
                  </a:lnTo>
                  <a:lnTo>
                    <a:pt x="136" y="77"/>
                  </a:lnTo>
                  <a:lnTo>
                    <a:pt x="136" y="83"/>
                  </a:lnTo>
                  <a:lnTo>
                    <a:pt x="136" y="89"/>
                  </a:lnTo>
                  <a:lnTo>
                    <a:pt x="136" y="95"/>
                  </a:lnTo>
                  <a:lnTo>
                    <a:pt x="136" y="101"/>
                  </a:lnTo>
                  <a:lnTo>
                    <a:pt x="136" y="107"/>
                  </a:lnTo>
                  <a:lnTo>
                    <a:pt x="130" y="107"/>
                  </a:lnTo>
                  <a:lnTo>
                    <a:pt x="130" y="113"/>
                  </a:lnTo>
                  <a:lnTo>
                    <a:pt x="130" y="119"/>
                  </a:lnTo>
                  <a:lnTo>
                    <a:pt x="125" y="125"/>
                  </a:lnTo>
                  <a:lnTo>
                    <a:pt x="125" y="131"/>
                  </a:lnTo>
                  <a:lnTo>
                    <a:pt x="119" y="137"/>
                  </a:lnTo>
                  <a:lnTo>
                    <a:pt x="113" y="137"/>
                  </a:lnTo>
                  <a:lnTo>
                    <a:pt x="113" y="143"/>
                  </a:lnTo>
                  <a:lnTo>
                    <a:pt x="108" y="143"/>
                  </a:lnTo>
                  <a:lnTo>
                    <a:pt x="108" y="149"/>
                  </a:lnTo>
                  <a:lnTo>
                    <a:pt x="102" y="149"/>
                  </a:lnTo>
                  <a:lnTo>
                    <a:pt x="96" y="149"/>
                  </a:lnTo>
                  <a:lnTo>
                    <a:pt x="91" y="149"/>
                  </a:lnTo>
                  <a:lnTo>
                    <a:pt x="91" y="155"/>
                  </a:lnTo>
                  <a:lnTo>
                    <a:pt x="85" y="149"/>
                  </a:lnTo>
                  <a:lnTo>
                    <a:pt x="79" y="149"/>
                  </a:lnTo>
                  <a:lnTo>
                    <a:pt x="74" y="149"/>
                  </a:lnTo>
                  <a:lnTo>
                    <a:pt x="68" y="149"/>
                  </a:lnTo>
                  <a:lnTo>
                    <a:pt x="62" y="149"/>
                  </a:lnTo>
                  <a:lnTo>
                    <a:pt x="62" y="143"/>
                  </a:lnTo>
                  <a:lnTo>
                    <a:pt x="62" y="137"/>
                  </a:lnTo>
                  <a:lnTo>
                    <a:pt x="57" y="137"/>
                  </a:lnTo>
                  <a:lnTo>
                    <a:pt x="51" y="137"/>
                  </a:lnTo>
                  <a:lnTo>
                    <a:pt x="45" y="131"/>
                  </a:lnTo>
                  <a:lnTo>
                    <a:pt x="40" y="125"/>
                  </a:lnTo>
                  <a:lnTo>
                    <a:pt x="34" y="119"/>
                  </a:lnTo>
                  <a:lnTo>
                    <a:pt x="34" y="113"/>
                  </a:lnTo>
                  <a:lnTo>
                    <a:pt x="40" y="113"/>
                  </a:lnTo>
                  <a:lnTo>
                    <a:pt x="40" y="107"/>
                  </a:lnTo>
                  <a:lnTo>
                    <a:pt x="34" y="107"/>
                  </a:lnTo>
                  <a:lnTo>
                    <a:pt x="28" y="107"/>
                  </a:lnTo>
                  <a:lnTo>
                    <a:pt x="23" y="101"/>
                  </a:lnTo>
                  <a:lnTo>
                    <a:pt x="23" y="95"/>
                  </a:lnTo>
                  <a:lnTo>
                    <a:pt x="17" y="95"/>
                  </a:lnTo>
                  <a:lnTo>
                    <a:pt x="11" y="95"/>
                  </a:lnTo>
                  <a:lnTo>
                    <a:pt x="6" y="95"/>
                  </a:lnTo>
                  <a:lnTo>
                    <a:pt x="6" y="89"/>
                  </a:lnTo>
                  <a:lnTo>
                    <a:pt x="6" y="83"/>
                  </a:lnTo>
                  <a:lnTo>
                    <a:pt x="0" y="83"/>
                  </a:lnTo>
                  <a:lnTo>
                    <a:pt x="0" y="77"/>
                  </a:lnTo>
                  <a:lnTo>
                    <a:pt x="0" y="71"/>
                  </a:lnTo>
                  <a:lnTo>
                    <a:pt x="6" y="71"/>
                  </a:lnTo>
                  <a:lnTo>
                    <a:pt x="6" y="65"/>
                  </a:lnTo>
                  <a:lnTo>
                    <a:pt x="6" y="60"/>
                  </a:lnTo>
                  <a:lnTo>
                    <a:pt x="6" y="54"/>
                  </a:lnTo>
                  <a:lnTo>
                    <a:pt x="6" y="48"/>
                  </a:lnTo>
                  <a:lnTo>
                    <a:pt x="11" y="48"/>
                  </a:lnTo>
                  <a:lnTo>
                    <a:pt x="6" y="48"/>
                  </a:lnTo>
                  <a:lnTo>
                    <a:pt x="6" y="42"/>
                  </a:lnTo>
                  <a:lnTo>
                    <a:pt x="11" y="42"/>
                  </a:lnTo>
                  <a:lnTo>
                    <a:pt x="17" y="48"/>
                  </a:lnTo>
                  <a:lnTo>
                    <a:pt x="23" y="48"/>
                  </a:lnTo>
                  <a:lnTo>
                    <a:pt x="28" y="48"/>
                  </a:lnTo>
                  <a:lnTo>
                    <a:pt x="34" y="48"/>
                  </a:lnTo>
                  <a:lnTo>
                    <a:pt x="40" y="48"/>
                  </a:lnTo>
                  <a:lnTo>
                    <a:pt x="45" y="48"/>
                  </a:lnTo>
                  <a:lnTo>
                    <a:pt x="51" y="48"/>
                  </a:lnTo>
                  <a:lnTo>
                    <a:pt x="57" y="42"/>
                  </a:lnTo>
                  <a:lnTo>
                    <a:pt x="62" y="42"/>
                  </a:lnTo>
                  <a:lnTo>
                    <a:pt x="68" y="42"/>
                  </a:lnTo>
                  <a:lnTo>
                    <a:pt x="74" y="42"/>
                  </a:lnTo>
                  <a:lnTo>
                    <a:pt x="79" y="4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2" name="Freeform 12"/>
            <p:cNvSpPr>
              <a:spLocks/>
            </p:cNvSpPr>
            <p:nvPr/>
          </p:nvSpPr>
          <p:spPr bwMode="auto">
            <a:xfrm>
              <a:off x="4977468" y="1599403"/>
              <a:ext cx="335719" cy="374215"/>
            </a:xfrm>
            <a:custGeom>
              <a:avLst/>
              <a:gdLst>
                <a:gd name="T0" fmla="*/ 2147483647 w 215"/>
                <a:gd name="T1" fmla="*/ 2147483647 h 238"/>
                <a:gd name="T2" fmla="*/ 2147483647 w 215"/>
                <a:gd name="T3" fmla="*/ 2147483647 h 238"/>
                <a:gd name="T4" fmla="*/ 2147483647 w 215"/>
                <a:gd name="T5" fmla="*/ 2147483647 h 238"/>
                <a:gd name="T6" fmla="*/ 2147483647 w 215"/>
                <a:gd name="T7" fmla="*/ 2147483647 h 238"/>
                <a:gd name="T8" fmla="*/ 2147483647 w 215"/>
                <a:gd name="T9" fmla="*/ 2147483647 h 238"/>
                <a:gd name="T10" fmla="*/ 2147483647 w 215"/>
                <a:gd name="T11" fmla="*/ 2147483647 h 238"/>
                <a:gd name="T12" fmla="*/ 2147483647 w 215"/>
                <a:gd name="T13" fmla="*/ 2147483647 h 238"/>
                <a:gd name="T14" fmla="*/ 2147483647 w 215"/>
                <a:gd name="T15" fmla="*/ 2147483647 h 238"/>
                <a:gd name="T16" fmla="*/ 2147483647 w 215"/>
                <a:gd name="T17" fmla="*/ 2147483647 h 238"/>
                <a:gd name="T18" fmla="*/ 2147483647 w 215"/>
                <a:gd name="T19" fmla="*/ 2147483647 h 238"/>
                <a:gd name="T20" fmla="*/ 2147483647 w 215"/>
                <a:gd name="T21" fmla="*/ 2147483647 h 238"/>
                <a:gd name="T22" fmla="*/ 2147483647 w 215"/>
                <a:gd name="T23" fmla="*/ 2147483647 h 238"/>
                <a:gd name="T24" fmla="*/ 2147483647 w 215"/>
                <a:gd name="T25" fmla="*/ 2147483647 h 238"/>
                <a:gd name="T26" fmla="*/ 2147483647 w 215"/>
                <a:gd name="T27" fmla="*/ 2147483647 h 238"/>
                <a:gd name="T28" fmla="*/ 2147483647 w 215"/>
                <a:gd name="T29" fmla="*/ 2147483647 h 238"/>
                <a:gd name="T30" fmla="*/ 2147483647 w 215"/>
                <a:gd name="T31" fmla="*/ 2147483647 h 238"/>
                <a:gd name="T32" fmla="*/ 2147483647 w 215"/>
                <a:gd name="T33" fmla="*/ 2147483647 h 238"/>
                <a:gd name="T34" fmla="*/ 2147483647 w 215"/>
                <a:gd name="T35" fmla="*/ 2147483647 h 238"/>
                <a:gd name="T36" fmla="*/ 2147483647 w 215"/>
                <a:gd name="T37" fmla="*/ 2147483647 h 238"/>
                <a:gd name="T38" fmla="*/ 2147483647 w 215"/>
                <a:gd name="T39" fmla="*/ 2147483647 h 238"/>
                <a:gd name="T40" fmla="*/ 2147483647 w 215"/>
                <a:gd name="T41" fmla="*/ 2147483647 h 238"/>
                <a:gd name="T42" fmla="*/ 2147483647 w 215"/>
                <a:gd name="T43" fmla="*/ 2147483647 h 238"/>
                <a:gd name="T44" fmla="*/ 2147483647 w 215"/>
                <a:gd name="T45" fmla="*/ 2147483647 h 238"/>
                <a:gd name="T46" fmla="*/ 2147483647 w 215"/>
                <a:gd name="T47" fmla="*/ 2147483647 h 238"/>
                <a:gd name="T48" fmla="*/ 2147483647 w 215"/>
                <a:gd name="T49" fmla="*/ 2147483647 h 238"/>
                <a:gd name="T50" fmla="*/ 2147483647 w 215"/>
                <a:gd name="T51" fmla="*/ 2147483647 h 238"/>
                <a:gd name="T52" fmla="*/ 2147483647 w 215"/>
                <a:gd name="T53" fmla="*/ 2147483647 h 238"/>
                <a:gd name="T54" fmla="*/ 2147483647 w 215"/>
                <a:gd name="T55" fmla="*/ 2147483647 h 238"/>
                <a:gd name="T56" fmla="*/ 2147483647 w 215"/>
                <a:gd name="T57" fmla="*/ 2147483647 h 238"/>
                <a:gd name="T58" fmla="*/ 2147483647 w 215"/>
                <a:gd name="T59" fmla="*/ 2147483647 h 238"/>
                <a:gd name="T60" fmla="*/ 2147483647 w 215"/>
                <a:gd name="T61" fmla="*/ 2147483647 h 238"/>
                <a:gd name="T62" fmla="*/ 2147483647 w 215"/>
                <a:gd name="T63" fmla="*/ 2147483647 h 238"/>
                <a:gd name="T64" fmla="*/ 2147483647 w 215"/>
                <a:gd name="T65" fmla="*/ 2147483647 h 238"/>
                <a:gd name="T66" fmla="*/ 0 w 215"/>
                <a:gd name="T67" fmla="*/ 2147483647 h 238"/>
                <a:gd name="T68" fmla="*/ 2147483647 w 215"/>
                <a:gd name="T69" fmla="*/ 2147483647 h 238"/>
                <a:gd name="T70" fmla="*/ 2147483647 w 215"/>
                <a:gd name="T71" fmla="*/ 2147483647 h 238"/>
                <a:gd name="T72" fmla="*/ 2147483647 w 215"/>
                <a:gd name="T73" fmla="*/ 2147483647 h 238"/>
                <a:gd name="T74" fmla="*/ 2147483647 w 215"/>
                <a:gd name="T75" fmla="*/ 2147483647 h 238"/>
                <a:gd name="T76" fmla="*/ 2147483647 w 215"/>
                <a:gd name="T77" fmla="*/ 2147483647 h 238"/>
                <a:gd name="T78" fmla="*/ 2147483647 w 215"/>
                <a:gd name="T79" fmla="*/ 2147483647 h 238"/>
                <a:gd name="T80" fmla="*/ 2147483647 w 215"/>
                <a:gd name="T81" fmla="*/ 2147483647 h 238"/>
                <a:gd name="T82" fmla="*/ 2147483647 w 215"/>
                <a:gd name="T83" fmla="*/ 2147483647 h 238"/>
                <a:gd name="T84" fmla="*/ 2147483647 w 215"/>
                <a:gd name="T85" fmla="*/ 2147483647 h 238"/>
                <a:gd name="T86" fmla="*/ 2147483647 w 215"/>
                <a:gd name="T87" fmla="*/ 2147483647 h 238"/>
                <a:gd name="T88" fmla="*/ 2147483647 w 215"/>
                <a:gd name="T89" fmla="*/ 2147483647 h 238"/>
                <a:gd name="T90" fmla="*/ 2147483647 w 215"/>
                <a:gd name="T91" fmla="*/ 2147483647 h 238"/>
                <a:gd name="T92" fmla="*/ 2147483647 w 215"/>
                <a:gd name="T93" fmla="*/ 2147483647 h 238"/>
                <a:gd name="T94" fmla="*/ 2147483647 w 215"/>
                <a:gd name="T95" fmla="*/ 0 h 238"/>
                <a:gd name="T96" fmla="*/ 2147483647 w 215"/>
                <a:gd name="T97" fmla="*/ 2147483647 h 238"/>
                <a:gd name="T98" fmla="*/ 2147483647 w 215"/>
                <a:gd name="T99" fmla="*/ 2147483647 h 238"/>
                <a:gd name="T100" fmla="*/ 2147483647 w 215"/>
                <a:gd name="T101" fmla="*/ 2147483647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5" h="238">
                  <a:moveTo>
                    <a:pt x="119" y="6"/>
                  </a:moveTo>
                  <a:lnTo>
                    <a:pt x="119" y="12"/>
                  </a:lnTo>
                  <a:lnTo>
                    <a:pt x="124" y="12"/>
                  </a:lnTo>
                  <a:lnTo>
                    <a:pt x="124" y="18"/>
                  </a:lnTo>
                  <a:lnTo>
                    <a:pt x="130" y="24"/>
                  </a:lnTo>
                  <a:lnTo>
                    <a:pt x="130" y="30"/>
                  </a:lnTo>
                  <a:lnTo>
                    <a:pt x="136" y="30"/>
                  </a:lnTo>
                  <a:lnTo>
                    <a:pt x="141" y="30"/>
                  </a:lnTo>
                  <a:lnTo>
                    <a:pt x="147" y="30"/>
                  </a:lnTo>
                  <a:lnTo>
                    <a:pt x="147" y="36"/>
                  </a:lnTo>
                  <a:lnTo>
                    <a:pt x="153" y="36"/>
                  </a:lnTo>
                  <a:lnTo>
                    <a:pt x="158" y="36"/>
                  </a:lnTo>
                  <a:lnTo>
                    <a:pt x="158" y="42"/>
                  </a:lnTo>
                  <a:lnTo>
                    <a:pt x="164" y="42"/>
                  </a:lnTo>
                  <a:lnTo>
                    <a:pt x="164" y="48"/>
                  </a:lnTo>
                  <a:lnTo>
                    <a:pt x="164" y="54"/>
                  </a:lnTo>
                  <a:lnTo>
                    <a:pt x="170" y="54"/>
                  </a:lnTo>
                  <a:lnTo>
                    <a:pt x="170" y="60"/>
                  </a:lnTo>
                  <a:lnTo>
                    <a:pt x="170" y="66"/>
                  </a:lnTo>
                  <a:lnTo>
                    <a:pt x="175" y="66"/>
                  </a:lnTo>
                  <a:lnTo>
                    <a:pt x="175" y="72"/>
                  </a:lnTo>
                  <a:lnTo>
                    <a:pt x="181" y="72"/>
                  </a:lnTo>
                  <a:lnTo>
                    <a:pt x="181" y="78"/>
                  </a:lnTo>
                  <a:lnTo>
                    <a:pt x="187" y="78"/>
                  </a:lnTo>
                  <a:lnTo>
                    <a:pt x="187" y="83"/>
                  </a:lnTo>
                  <a:lnTo>
                    <a:pt x="187" y="89"/>
                  </a:lnTo>
                  <a:lnTo>
                    <a:pt x="187" y="95"/>
                  </a:lnTo>
                  <a:lnTo>
                    <a:pt x="192" y="95"/>
                  </a:lnTo>
                  <a:lnTo>
                    <a:pt x="192" y="101"/>
                  </a:lnTo>
                  <a:lnTo>
                    <a:pt x="198" y="101"/>
                  </a:lnTo>
                  <a:lnTo>
                    <a:pt x="198" y="107"/>
                  </a:lnTo>
                  <a:lnTo>
                    <a:pt x="204" y="107"/>
                  </a:lnTo>
                  <a:lnTo>
                    <a:pt x="204" y="113"/>
                  </a:lnTo>
                  <a:lnTo>
                    <a:pt x="209" y="119"/>
                  </a:lnTo>
                  <a:lnTo>
                    <a:pt x="209" y="125"/>
                  </a:lnTo>
                  <a:lnTo>
                    <a:pt x="215" y="125"/>
                  </a:lnTo>
                  <a:lnTo>
                    <a:pt x="209" y="131"/>
                  </a:lnTo>
                  <a:lnTo>
                    <a:pt x="209" y="137"/>
                  </a:lnTo>
                  <a:lnTo>
                    <a:pt x="204" y="137"/>
                  </a:lnTo>
                  <a:lnTo>
                    <a:pt x="204" y="143"/>
                  </a:lnTo>
                  <a:lnTo>
                    <a:pt x="198" y="143"/>
                  </a:lnTo>
                  <a:lnTo>
                    <a:pt x="198" y="149"/>
                  </a:lnTo>
                  <a:lnTo>
                    <a:pt x="192" y="149"/>
                  </a:lnTo>
                  <a:lnTo>
                    <a:pt x="192" y="155"/>
                  </a:lnTo>
                  <a:lnTo>
                    <a:pt x="187" y="161"/>
                  </a:lnTo>
                  <a:lnTo>
                    <a:pt x="181" y="161"/>
                  </a:lnTo>
                  <a:lnTo>
                    <a:pt x="181" y="167"/>
                  </a:lnTo>
                  <a:lnTo>
                    <a:pt x="175" y="167"/>
                  </a:lnTo>
                  <a:lnTo>
                    <a:pt x="175" y="173"/>
                  </a:lnTo>
                  <a:lnTo>
                    <a:pt x="170" y="173"/>
                  </a:lnTo>
                  <a:lnTo>
                    <a:pt x="170" y="179"/>
                  </a:lnTo>
                  <a:lnTo>
                    <a:pt x="164" y="179"/>
                  </a:lnTo>
                  <a:lnTo>
                    <a:pt x="158" y="184"/>
                  </a:lnTo>
                  <a:lnTo>
                    <a:pt x="153" y="184"/>
                  </a:lnTo>
                  <a:lnTo>
                    <a:pt x="153" y="190"/>
                  </a:lnTo>
                  <a:lnTo>
                    <a:pt x="147" y="190"/>
                  </a:lnTo>
                  <a:lnTo>
                    <a:pt x="147" y="196"/>
                  </a:lnTo>
                  <a:lnTo>
                    <a:pt x="141" y="196"/>
                  </a:lnTo>
                  <a:lnTo>
                    <a:pt x="136" y="202"/>
                  </a:lnTo>
                  <a:lnTo>
                    <a:pt x="136" y="208"/>
                  </a:lnTo>
                  <a:lnTo>
                    <a:pt x="130" y="208"/>
                  </a:lnTo>
                  <a:lnTo>
                    <a:pt x="124" y="214"/>
                  </a:lnTo>
                  <a:lnTo>
                    <a:pt x="113" y="226"/>
                  </a:lnTo>
                  <a:lnTo>
                    <a:pt x="102" y="238"/>
                  </a:lnTo>
                  <a:lnTo>
                    <a:pt x="96" y="238"/>
                  </a:lnTo>
                  <a:lnTo>
                    <a:pt x="96" y="232"/>
                  </a:lnTo>
                  <a:lnTo>
                    <a:pt x="96" y="226"/>
                  </a:lnTo>
                  <a:lnTo>
                    <a:pt x="90" y="226"/>
                  </a:lnTo>
                  <a:lnTo>
                    <a:pt x="85" y="226"/>
                  </a:lnTo>
                  <a:lnTo>
                    <a:pt x="85" y="220"/>
                  </a:lnTo>
                  <a:lnTo>
                    <a:pt x="79" y="220"/>
                  </a:lnTo>
                  <a:lnTo>
                    <a:pt x="79" y="214"/>
                  </a:lnTo>
                  <a:lnTo>
                    <a:pt x="79" y="208"/>
                  </a:lnTo>
                  <a:lnTo>
                    <a:pt x="73" y="208"/>
                  </a:lnTo>
                  <a:lnTo>
                    <a:pt x="73" y="202"/>
                  </a:lnTo>
                  <a:lnTo>
                    <a:pt x="73" y="196"/>
                  </a:lnTo>
                  <a:lnTo>
                    <a:pt x="73" y="190"/>
                  </a:lnTo>
                  <a:lnTo>
                    <a:pt x="68" y="190"/>
                  </a:lnTo>
                  <a:lnTo>
                    <a:pt x="68" y="184"/>
                  </a:lnTo>
                  <a:lnTo>
                    <a:pt x="62" y="184"/>
                  </a:lnTo>
                  <a:lnTo>
                    <a:pt x="56" y="184"/>
                  </a:lnTo>
                  <a:lnTo>
                    <a:pt x="51" y="184"/>
                  </a:lnTo>
                  <a:lnTo>
                    <a:pt x="45" y="184"/>
                  </a:lnTo>
                  <a:lnTo>
                    <a:pt x="45" y="179"/>
                  </a:lnTo>
                  <a:lnTo>
                    <a:pt x="39" y="179"/>
                  </a:lnTo>
                  <a:lnTo>
                    <a:pt x="45" y="173"/>
                  </a:lnTo>
                  <a:lnTo>
                    <a:pt x="39" y="173"/>
                  </a:lnTo>
                  <a:lnTo>
                    <a:pt x="34" y="173"/>
                  </a:lnTo>
                  <a:lnTo>
                    <a:pt x="39" y="167"/>
                  </a:lnTo>
                  <a:lnTo>
                    <a:pt x="45" y="161"/>
                  </a:lnTo>
                  <a:lnTo>
                    <a:pt x="45" y="155"/>
                  </a:lnTo>
                  <a:lnTo>
                    <a:pt x="51" y="155"/>
                  </a:lnTo>
                  <a:lnTo>
                    <a:pt x="45" y="155"/>
                  </a:lnTo>
                  <a:lnTo>
                    <a:pt x="39" y="155"/>
                  </a:lnTo>
                  <a:lnTo>
                    <a:pt x="34" y="155"/>
                  </a:lnTo>
                  <a:lnTo>
                    <a:pt x="28" y="155"/>
                  </a:lnTo>
                  <a:lnTo>
                    <a:pt x="22" y="161"/>
                  </a:lnTo>
                  <a:lnTo>
                    <a:pt x="17" y="161"/>
                  </a:lnTo>
                  <a:lnTo>
                    <a:pt x="11" y="161"/>
                  </a:lnTo>
                  <a:lnTo>
                    <a:pt x="5" y="161"/>
                  </a:lnTo>
                  <a:lnTo>
                    <a:pt x="5" y="155"/>
                  </a:lnTo>
                  <a:lnTo>
                    <a:pt x="0" y="155"/>
                  </a:lnTo>
                  <a:lnTo>
                    <a:pt x="5" y="155"/>
                  </a:lnTo>
                  <a:lnTo>
                    <a:pt x="5" y="149"/>
                  </a:lnTo>
                  <a:lnTo>
                    <a:pt x="5" y="143"/>
                  </a:lnTo>
                  <a:lnTo>
                    <a:pt x="5" y="137"/>
                  </a:lnTo>
                  <a:lnTo>
                    <a:pt x="5" y="131"/>
                  </a:lnTo>
                  <a:lnTo>
                    <a:pt x="11" y="125"/>
                  </a:lnTo>
                  <a:lnTo>
                    <a:pt x="11" y="119"/>
                  </a:lnTo>
                  <a:lnTo>
                    <a:pt x="17" y="119"/>
                  </a:lnTo>
                  <a:lnTo>
                    <a:pt x="17" y="113"/>
                  </a:lnTo>
                  <a:lnTo>
                    <a:pt x="17" y="107"/>
                  </a:lnTo>
                  <a:lnTo>
                    <a:pt x="22" y="101"/>
                  </a:lnTo>
                  <a:lnTo>
                    <a:pt x="22" y="107"/>
                  </a:lnTo>
                  <a:lnTo>
                    <a:pt x="22" y="101"/>
                  </a:lnTo>
                  <a:lnTo>
                    <a:pt x="28" y="101"/>
                  </a:lnTo>
                  <a:lnTo>
                    <a:pt x="28" y="107"/>
                  </a:lnTo>
                  <a:lnTo>
                    <a:pt x="28" y="101"/>
                  </a:lnTo>
                  <a:lnTo>
                    <a:pt x="34" y="101"/>
                  </a:lnTo>
                  <a:lnTo>
                    <a:pt x="39" y="95"/>
                  </a:lnTo>
                  <a:lnTo>
                    <a:pt x="45" y="95"/>
                  </a:lnTo>
                  <a:lnTo>
                    <a:pt x="45" y="89"/>
                  </a:lnTo>
                  <a:lnTo>
                    <a:pt x="45" y="83"/>
                  </a:lnTo>
                  <a:lnTo>
                    <a:pt x="45" y="78"/>
                  </a:lnTo>
                  <a:lnTo>
                    <a:pt x="51" y="78"/>
                  </a:lnTo>
                  <a:lnTo>
                    <a:pt x="51" y="72"/>
                  </a:lnTo>
                  <a:lnTo>
                    <a:pt x="51" y="78"/>
                  </a:lnTo>
                  <a:lnTo>
                    <a:pt x="51" y="72"/>
                  </a:lnTo>
                  <a:lnTo>
                    <a:pt x="56" y="72"/>
                  </a:lnTo>
                  <a:lnTo>
                    <a:pt x="56" y="66"/>
                  </a:lnTo>
                  <a:lnTo>
                    <a:pt x="62" y="66"/>
                  </a:lnTo>
                  <a:lnTo>
                    <a:pt x="62" y="60"/>
                  </a:lnTo>
                  <a:lnTo>
                    <a:pt x="62" y="54"/>
                  </a:lnTo>
                  <a:lnTo>
                    <a:pt x="68" y="54"/>
                  </a:lnTo>
                  <a:lnTo>
                    <a:pt x="68" y="48"/>
                  </a:lnTo>
                  <a:lnTo>
                    <a:pt x="68" y="42"/>
                  </a:lnTo>
                  <a:lnTo>
                    <a:pt x="68" y="36"/>
                  </a:lnTo>
                  <a:lnTo>
                    <a:pt x="68" y="30"/>
                  </a:lnTo>
                  <a:lnTo>
                    <a:pt x="73" y="24"/>
                  </a:lnTo>
                  <a:lnTo>
                    <a:pt x="73" y="18"/>
                  </a:lnTo>
                  <a:lnTo>
                    <a:pt x="73" y="12"/>
                  </a:lnTo>
                  <a:lnTo>
                    <a:pt x="73" y="6"/>
                  </a:lnTo>
                  <a:lnTo>
                    <a:pt x="73" y="0"/>
                  </a:lnTo>
                  <a:lnTo>
                    <a:pt x="79" y="0"/>
                  </a:lnTo>
                  <a:lnTo>
                    <a:pt x="85" y="0"/>
                  </a:lnTo>
                  <a:lnTo>
                    <a:pt x="85" y="6"/>
                  </a:lnTo>
                  <a:lnTo>
                    <a:pt x="90" y="6"/>
                  </a:lnTo>
                  <a:lnTo>
                    <a:pt x="96" y="6"/>
                  </a:lnTo>
                  <a:lnTo>
                    <a:pt x="102" y="6"/>
                  </a:lnTo>
                  <a:lnTo>
                    <a:pt x="102" y="12"/>
                  </a:lnTo>
                  <a:lnTo>
                    <a:pt x="107" y="6"/>
                  </a:lnTo>
                  <a:lnTo>
                    <a:pt x="113" y="6"/>
                  </a:lnTo>
                  <a:lnTo>
                    <a:pt x="11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3" name="Freeform 13"/>
            <p:cNvSpPr>
              <a:spLocks/>
            </p:cNvSpPr>
            <p:nvPr/>
          </p:nvSpPr>
          <p:spPr bwMode="auto">
            <a:xfrm>
              <a:off x="5755090" y="1646573"/>
              <a:ext cx="363826" cy="242139"/>
            </a:xfrm>
            <a:custGeom>
              <a:avLst/>
              <a:gdLst>
                <a:gd name="T0" fmla="*/ 2147483647 w 233"/>
                <a:gd name="T1" fmla="*/ 2147483647 h 154"/>
                <a:gd name="T2" fmla="*/ 2147483647 w 233"/>
                <a:gd name="T3" fmla="*/ 2147483647 h 154"/>
                <a:gd name="T4" fmla="*/ 2147483647 w 233"/>
                <a:gd name="T5" fmla="*/ 2147483647 h 154"/>
                <a:gd name="T6" fmla="*/ 2147483647 w 233"/>
                <a:gd name="T7" fmla="*/ 2147483647 h 154"/>
                <a:gd name="T8" fmla="*/ 2147483647 w 233"/>
                <a:gd name="T9" fmla="*/ 2147483647 h 154"/>
                <a:gd name="T10" fmla="*/ 2147483647 w 233"/>
                <a:gd name="T11" fmla="*/ 2147483647 h 154"/>
                <a:gd name="T12" fmla="*/ 2147483647 w 233"/>
                <a:gd name="T13" fmla="*/ 2147483647 h 154"/>
                <a:gd name="T14" fmla="*/ 2147483647 w 233"/>
                <a:gd name="T15" fmla="*/ 0 h 154"/>
                <a:gd name="T16" fmla="*/ 2147483647 w 233"/>
                <a:gd name="T17" fmla="*/ 2147483647 h 154"/>
                <a:gd name="T18" fmla="*/ 2147483647 w 233"/>
                <a:gd name="T19" fmla="*/ 2147483647 h 154"/>
                <a:gd name="T20" fmla="*/ 2147483647 w 233"/>
                <a:gd name="T21" fmla="*/ 2147483647 h 154"/>
                <a:gd name="T22" fmla="*/ 2147483647 w 233"/>
                <a:gd name="T23" fmla="*/ 2147483647 h 154"/>
                <a:gd name="T24" fmla="*/ 2147483647 w 233"/>
                <a:gd name="T25" fmla="*/ 2147483647 h 154"/>
                <a:gd name="T26" fmla="*/ 2147483647 w 233"/>
                <a:gd name="T27" fmla="*/ 2147483647 h 154"/>
                <a:gd name="T28" fmla="*/ 2147483647 w 233"/>
                <a:gd name="T29" fmla="*/ 2147483647 h 154"/>
                <a:gd name="T30" fmla="*/ 2147483647 w 233"/>
                <a:gd name="T31" fmla="*/ 2147483647 h 154"/>
                <a:gd name="T32" fmla="*/ 2147483647 w 233"/>
                <a:gd name="T33" fmla="*/ 2147483647 h 154"/>
                <a:gd name="T34" fmla="*/ 2147483647 w 233"/>
                <a:gd name="T35" fmla="*/ 2147483647 h 154"/>
                <a:gd name="T36" fmla="*/ 2147483647 w 233"/>
                <a:gd name="T37" fmla="*/ 2147483647 h 154"/>
                <a:gd name="T38" fmla="*/ 2147483647 w 233"/>
                <a:gd name="T39" fmla="*/ 2147483647 h 154"/>
                <a:gd name="T40" fmla="*/ 2147483647 w 233"/>
                <a:gd name="T41" fmla="*/ 2147483647 h 154"/>
                <a:gd name="T42" fmla="*/ 2147483647 w 233"/>
                <a:gd name="T43" fmla="*/ 2147483647 h 154"/>
                <a:gd name="T44" fmla="*/ 2147483647 w 233"/>
                <a:gd name="T45" fmla="*/ 2147483647 h 154"/>
                <a:gd name="T46" fmla="*/ 2147483647 w 233"/>
                <a:gd name="T47" fmla="*/ 2147483647 h 154"/>
                <a:gd name="T48" fmla="*/ 2147483647 w 233"/>
                <a:gd name="T49" fmla="*/ 2147483647 h 154"/>
                <a:gd name="T50" fmla="*/ 2147483647 w 233"/>
                <a:gd name="T51" fmla="*/ 2147483647 h 154"/>
                <a:gd name="T52" fmla="*/ 2147483647 w 233"/>
                <a:gd name="T53" fmla="*/ 2147483647 h 154"/>
                <a:gd name="T54" fmla="*/ 2147483647 w 233"/>
                <a:gd name="T55" fmla="*/ 2147483647 h 154"/>
                <a:gd name="T56" fmla="*/ 2147483647 w 233"/>
                <a:gd name="T57" fmla="*/ 2147483647 h 154"/>
                <a:gd name="T58" fmla="*/ 2147483647 w 233"/>
                <a:gd name="T59" fmla="*/ 2147483647 h 154"/>
                <a:gd name="T60" fmla="*/ 2147483647 w 233"/>
                <a:gd name="T61" fmla="*/ 2147483647 h 154"/>
                <a:gd name="T62" fmla="*/ 2147483647 w 233"/>
                <a:gd name="T63" fmla="*/ 2147483647 h 154"/>
                <a:gd name="T64" fmla="*/ 2147483647 w 233"/>
                <a:gd name="T65" fmla="*/ 2147483647 h 154"/>
                <a:gd name="T66" fmla="*/ 2147483647 w 233"/>
                <a:gd name="T67" fmla="*/ 2147483647 h 154"/>
                <a:gd name="T68" fmla="*/ 2147483647 w 233"/>
                <a:gd name="T69" fmla="*/ 2147483647 h 154"/>
                <a:gd name="T70" fmla="*/ 2147483647 w 233"/>
                <a:gd name="T71" fmla="*/ 2147483647 h 154"/>
                <a:gd name="T72" fmla="*/ 2147483647 w 233"/>
                <a:gd name="T73" fmla="*/ 2147483647 h 154"/>
                <a:gd name="T74" fmla="*/ 2147483647 w 233"/>
                <a:gd name="T75" fmla="*/ 2147483647 h 154"/>
                <a:gd name="T76" fmla="*/ 2147483647 w 233"/>
                <a:gd name="T77" fmla="*/ 2147483647 h 154"/>
                <a:gd name="T78" fmla="*/ 2147483647 w 233"/>
                <a:gd name="T79" fmla="*/ 2147483647 h 154"/>
                <a:gd name="T80" fmla="*/ 2147483647 w 233"/>
                <a:gd name="T81" fmla="*/ 2147483647 h 154"/>
                <a:gd name="T82" fmla="*/ 2147483647 w 233"/>
                <a:gd name="T83" fmla="*/ 2147483647 h 154"/>
                <a:gd name="T84" fmla="*/ 2147483647 w 233"/>
                <a:gd name="T85" fmla="*/ 2147483647 h 154"/>
                <a:gd name="T86" fmla="*/ 2147483647 w 233"/>
                <a:gd name="T87" fmla="*/ 2147483647 h 154"/>
                <a:gd name="T88" fmla="*/ 0 w 233"/>
                <a:gd name="T89" fmla="*/ 2147483647 h 154"/>
                <a:gd name="T90" fmla="*/ 2147483647 w 233"/>
                <a:gd name="T91" fmla="*/ 2147483647 h 154"/>
                <a:gd name="T92" fmla="*/ 2147483647 w 233"/>
                <a:gd name="T93" fmla="*/ 2147483647 h 1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3" h="154">
                  <a:moveTo>
                    <a:pt x="23" y="30"/>
                  </a:moveTo>
                  <a:lnTo>
                    <a:pt x="29" y="30"/>
                  </a:lnTo>
                  <a:lnTo>
                    <a:pt x="29" y="24"/>
                  </a:lnTo>
                  <a:lnTo>
                    <a:pt x="34" y="24"/>
                  </a:lnTo>
                  <a:lnTo>
                    <a:pt x="40" y="24"/>
                  </a:lnTo>
                  <a:lnTo>
                    <a:pt x="46" y="24"/>
                  </a:lnTo>
                  <a:lnTo>
                    <a:pt x="51" y="24"/>
                  </a:lnTo>
                  <a:lnTo>
                    <a:pt x="57" y="24"/>
                  </a:lnTo>
                  <a:lnTo>
                    <a:pt x="63" y="24"/>
                  </a:lnTo>
                  <a:lnTo>
                    <a:pt x="68" y="24"/>
                  </a:lnTo>
                  <a:lnTo>
                    <a:pt x="74" y="24"/>
                  </a:lnTo>
                  <a:lnTo>
                    <a:pt x="74" y="18"/>
                  </a:lnTo>
                  <a:lnTo>
                    <a:pt x="80" y="18"/>
                  </a:lnTo>
                  <a:lnTo>
                    <a:pt x="85" y="18"/>
                  </a:lnTo>
                  <a:lnTo>
                    <a:pt x="91" y="18"/>
                  </a:lnTo>
                  <a:lnTo>
                    <a:pt x="97" y="18"/>
                  </a:lnTo>
                  <a:lnTo>
                    <a:pt x="97" y="12"/>
                  </a:lnTo>
                  <a:lnTo>
                    <a:pt x="102" y="12"/>
                  </a:lnTo>
                  <a:lnTo>
                    <a:pt x="102" y="6"/>
                  </a:lnTo>
                  <a:lnTo>
                    <a:pt x="108" y="6"/>
                  </a:lnTo>
                  <a:lnTo>
                    <a:pt x="114" y="6"/>
                  </a:lnTo>
                  <a:lnTo>
                    <a:pt x="114" y="0"/>
                  </a:lnTo>
                  <a:lnTo>
                    <a:pt x="119" y="0"/>
                  </a:lnTo>
                  <a:lnTo>
                    <a:pt x="125" y="0"/>
                  </a:lnTo>
                  <a:lnTo>
                    <a:pt x="131" y="0"/>
                  </a:lnTo>
                  <a:lnTo>
                    <a:pt x="136" y="0"/>
                  </a:lnTo>
                  <a:lnTo>
                    <a:pt x="136" y="6"/>
                  </a:lnTo>
                  <a:lnTo>
                    <a:pt x="142" y="6"/>
                  </a:lnTo>
                  <a:lnTo>
                    <a:pt x="142" y="12"/>
                  </a:lnTo>
                  <a:lnTo>
                    <a:pt x="148" y="12"/>
                  </a:lnTo>
                  <a:lnTo>
                    <a:pt x="148" y="6"/>
                  </a:lnTo>
                  <a:lnTo>
                    <a:pt x="148" y="12"/>
                  </a:lnTo>
                  <a:lnTo>
                    <a:pt x="148" y="18"/>
                  </a:lnTo>
                  <a:lnTo>
                    <a:pt x="148" y="24"/>
                  </a:lnTo>
                  <a:lnTo>
                    <a:pt x="148" y="30"/>
                  </a:lnTo>
                  <a:lnTo>
                    <a:pt x="148" y="36"/>
                  </a:lnTo>
                  <a:lnTo>
                    <a:pt x="148" y="42"/>
                  </a:lnTo>
                  <a:lnTo>
                    <a:pt x="153" y="48"/>
                  </a:lnTo>
                  <a:lnTo>
                    <a:pt x="153" y="53"/>
                  </a:lnTo>
                  <a:lnTo>
                    <a:pt x="153" y="59"/>
                  </a:lnTo>
                  <a:lnTo>
                    <a:pt x="159" y="59"/>
                  </a:lnTo>
                  <a:lnTo>
                    <a:pt x="159" y="65"/>
                  </a:lnTo>
                  <a:lnTo>
                    <a:pt x="165" y="65"/>
                  </a:lnTo>
                  <a:lnTo>
                    <a:pt x="170" y="71"/>
                  </a:lnTo>
                  <a:lnTo>
                    <a:pt x="176" y="71"/>
                  </a:lnTo>
                  <a:lnTo>
                    <a:pt x="182" y="71"/>
                  </a:lnTo>
                  <a:lnTo>
                    <a:pt x="187" y="71"/>
                  </a:lnTo>
                  <a:lnTo>
                    <a:pt x="193" y="71"/>
                  </a:lnTo>
                  <a:lnTo>
                    <a:pt x="193" y="77"/>
                  </a:lnTo>
                  <a:lnTo>
                    <a:pt x="199" y="77"/>
                  </a:lnTo>
                  <a:lnTo>
                    <a:pt x="204" y="77"/>
                  </a:lnTo>
                  <a:lnTo>
                    <a:pt x="210" y="77"/>
                  </a:lnTo>
                  <a:lnTo>
                    <a:pt x="210" y="83"/>
                  </a:lnTo>
                  <a:lnTo>
                    <a:pt x="216" y="83"/>
                  </a:lnTo>
                  <a:lnTo>
                    <a:pt x="221" y="83"/>
                  </a:lnTo>
                  <a:lnTo>
                    <a:pt x="227" y="83"/>
                  </a:lnTo>
                  <a:lnTo>
                    <a:pt x="233" y="89"/>
                  </a:lnTo>
                  <a:lnTo>
                    <a:pt x="233" y="95"/>
                  </a:lnTo>
                  <a:lnTo>
                    <a:pt x="233" y="101"/>
                  </a:lnTo>
                  <a:lnTo>
                    <a:pt x="227" y="101"/>
                  </a:lnTo>
                  <a:lnTo>
                    <a:pt x="221" y="101"/>
                  </a:lnTo>
                  <a:lnTo>
                    <a:pt x="216" y="107"/>
                  </a:lnTo>
                  <a:lnTo>
                    <a:pt x="210" y="107"/>
                  </a:lnTo>
                  <a:lnTo>
                    <a:pt x="210" y="113"/>
                  </a:lnTo>
                  <a:lnTo>
                    <a:pt x="204" y="113"/>
                  </a:lnTo>
                  <a:lnTo>
                    <a:pt x="204" y="119"/>
                  </a:lnTo>
                  <a:lnTo>
                    <a:pt x="199" y="119"/>
                  </a:lnTo>
                  <a:lnTo>
                    <a:pt x="193" y="119"/>
                  </a:lnTo>
                  <a:lnTo>
                    <a:pt x="187" y="125"/>
                  </a:lnTo>
                  <a:lnTo>
                    <a:pt x="187" y="119"/>
                  </a:lnTo>
                  <a:lnTo>
                    <a:pt x="187" y="125"/>
                  </a:lnTo>
                  <a:lnTo>
                    <a:pt x="187" y="119"/>
                  </a:lnTo>
                  <a:lnTo>
                    <a:pt x="187" y="125"/>
                  </a:lnTo>
                  <a:lnTo>
                    <a:pt x="182" y="125"/>
                  </a:lnTo>
                  <a:lnTo>
                    <a:pt x="182" y="131"/>
                  </a:lnTo>
                  <a:lnTo>
                    <a:pt x="176" y="131"/>
                  </a:lnTo>
                  <a:lnTo>
                    <a:pt x="176" y="125"/>
                  </a:lnTo>
                  <a:lnTo>
                    <a:pt x="176" y="131"/>
                  </a:lnTo>
                  <a:lnTo>
                    <a:pt x="170" y="131"/>
                  </a:lnTo>
                  <a:lnTo>
                    <a:pt x="170" y="137"/>
                  </a:lnTo>
                  <a:lnTo>
                    <a:pt x="165" y="137"/>
                  </a:lnTo>
                  <a:lnTo>
                    <a:pt x="165" y="143"/>
                  </a:lnTo>
                  <a:lnTo>
                    <a:pt x="159" y="143"/>
                  </a:lnTo>
                  <a:lnTo>
                    <a:pt x="159" y="149"/>
                  </a:lnTo>
                  <a:lnTo>
                    <a:pt x="153" y="149"/>
                  </a:lnTo>
                  <a:lnTo>
                    <a:pt x="153" y="154"/>
                  </a:lnTo>
                  <a:lnTo>
                    <a:pt x="148" y="154"/>
                  </a:lnTo>
                  <a:lnTo>
                    <a:pt x="142" y="154"/>
                  </a:lnTo>
                  <a:lnTo>
                    <a:pt x="142" y="149"/>
                  </a:lnTo>
                  <a:lnTo>
                    <a:pt x="136" y="149"/>
                  </a:lnTo>
                  <a:lnTo>
                    <a:pt x="136" y="143"/>
                  </a:lnTo>
                  <a:lnTo>
                    <a:pt x="136" y="137"/>
                  </a:lnTo>
                  <a:lnTo>
                    <a:pt x="136" y="131"/>
                  </a:lnTo>
                  <a:lnTo>
                    <a:pt x="136" y="125"/>
                  </a:lnTo>
                  <a:lnTo>
                    <a:pt x="131" y="125"/>
                  </a:lnTo>
                  <a:lnTo>
                    <a:pt x="131" y="131"/>
                  </a:lnTo>
                  <a:lnTo>
                    <a:pt x="125" y="131"/>
                  </a:lnTo>
                  <a:lnTo>
                    <a:pt x="125" y="125"/>
                  </a:lnTo>
                  <a:lnTo>
                    <a:pt x="119" y="125"/>
                  </a:lnTo>
                  <a:lnTo>
                    <a:pt x="114" y="125"/>
                  </a:lnTo>
                  <a:lnTo>
                    <a:pt x="108" y="125"/>
                  </a:lnTo>
                  <a:lnTo>
                    <a:pt x="102" y="125"/>
                  </a:lnTo>
                  <a:lnTo>
                    <a:pt x="102" y="119"/>
                  </a:lnTo>
                  <a:lnTo>
                    <a:pt x="102" y="113"/>
                  </a:lnTo>
                  <a:lnTo>
                    <a:pt x="97" y="113"/>
                  </a:lnTo>
                  <a:lnTo>
                    <a:pt x="91" y="113"/>
                  </a:lnTo>
                  <a:lnTo>
                    <a:pt x="91" y="119"/>
                  </a:lnTo>
                  <a:lnTo>
                    <a:pt x="85" y="119"/>
                  </a:lnTo>
                  <a:lnTo>
                    <a:pt x="85" y="113"/>
                  </a:lnTo>
                  <a:lnTo>
                    <a:pt x="85" y="107"/>
                  </a:lnTo>
                  <a:lnTo>
                    <a:pt x="85" y="101"/>
                  </a:lnTo>
                  <a:lnTo>
                    <a:pt x="80" y="101"/>
                  </a:lnTo>
                  <a:lnTo>
                    <a:pt x="74" y="101"/>
                  </a:lnTo>
                  <a:lnTo>
                    <a:pt x="74" y="95"/>
                  </a:lnTo>
                  <a:lnTo>
                    <a:pt x="68" y="95"/>
                  </a:lnTo>
                  <a:lnTo>
                    <a:pt x="68" y="89"/>
                  </a:lnTo>
                  <a:lnTo>
                    <a:pt x="63" y="89"/>
                  </a:lnTo>
                  <a:lnTo>
                    <a:pt x="57" y="89"/>
                  </a:lnTo>
                  <a:lnTo>
                    <a:pt x="51" y="89"/>
                  </a:lnTo>
                  <a:lnTo>
                    <a:pt x="46" y="89"/>
                  </a:lnTo>
                  <a:lnTo>
                    <a:pt x="46" y="95"/>
                  </a:lnTo>
                  <a:lnTo>
                    <a:pt x="40" y="95"/>
                  </a:lnTo>
                  <a:lnTo>
                    <a:pt x="40" y="89"/>
                  </a:lnTo>
                  <a:lnTo>
                    <a:pt x="34" y="89"/>
                  </a:lnTo>
                  <a:lnTo>
                    <a:pt x="34" y="83"/>
                  </a:lnTo>
                  <a:lnTo>
                    <a:pt x="29" y="83"/>
                  </a:lnTo>
                  <a:lnTo>
                    <a:pt x="23" y="83"/>
                  </a:lnTo>
                  <a:lnTo>
                    <a:pt x="23" y="77"/>
                  </a:lnTo>
                  <a:lnTo>
                    <a:pt x="17" y="77"/>
                  </a:lnTo>
                  <a:lnTo>
                    <a:pt x="17" y="71"/>
                  </a:lnTo>
                  <a:lnTo>
                    <a:pt x="12" y="71"/>
                  </a:lnTo>
                  <a:lnTo>
                    <a:pt x="12" y="65"/>
                  </a:lnTo>
                  <a:lnTo>
                    <a:pt x="12" y="59"/>
                  </a:lnTo>
                  <a:lnTo>
                    <a:pt x="6" y="53"/>
                  </a:lnTo>
                  <a:lnTo>
                    <a:pt x="0" y="48"/>
                  </a:lnTo>
                  <a:lnTo>
                    <a:pt x="0" y="42"/>
                  </a:lnTo>
                  <a:lnTo>
                    <a:pt x="6" y="42"/>
                  </a:lnTo>
                  <a:lnTo>
                    <a:pt x="12" y="42"/>
                  </a:lnTo>
                  <a:lnTo>
                    <a:pt x="12" y="36"/>
                  </a:lnTo>
                  <a:lnTo>
                    <a:pt x="17" y="36"/>
                  </a:lnTo>
                  <a:lnTo>
                    <a:pt x="17" y="30"/>
                  </a:lnTo>
                  <a:lnTo>
                    <a:pt x="23" y="3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4" name="Freeform 14"/>
            <p:cNvSpPr>
              <a:spLocks/>
            </p:cNvSpPr>
            <p:nvPr/>
          </p:nvSpPr>
          <p:spPr bwMode="auto">
            <a:xfrm>
              <a:off x="5313187" y="1646573"/>
              <a:ext cx="318543" cy="289309"/>
            </a:xfrm>
            <a:custGeom>
              <a:avLst/>
              <a:gdLst>
                <a:gd name="T0" fmla="*/ 2147483647 w 204"/>
                <a:gd name="T1" fmla="*/ 2147483647 h 184"/>
                <a:gd name="T2" fmla="*/ 2147483647 w 204"/>
                <a:gd name="T3" fmla="*/ 2147483647 h 184"/>
                <a:gd name="T4" fmla="*/ 2147483647 w 204"/>
                <a:gd name="T5" fmla="*/ 2147483647 h 184"/>
                <a:gd name="T6" fmla="*/ 2147483647 w 204"/>
                <a:gd name="T7" fmla="*/ 2147483647 h 184"/>
                <a:gd name="T8" fmla="*/ 2147483647 w 204"/>
                <a:gd name="T9" fmla="*/ 2147483647 h 184"/>
                <a:gd name="T10" fmla="*/ 2147483647 w 204"/>
                <a:gd name="T11" fmla="*/ 2147483647 h 184"/>
                <a:gd name="T12" fmla="*/ 2147483647 w 204"/>
                <a:gd name="T13" fmla="*/ 0 h 184"/>
                <a:gd name="T14" fmla="*/ 2147483647 w 204"/>
                <a:gd name="T15" fmla="*/ 0 h 184"/>
                <a:gd name="T16" fmla="*/ 2147483647 w 204"/>
                <a:gd name="T17" fmla="*/ 2147483647 h 184"/>
                <a:gd name="T18" fmla="*/ 2147483647 w 204"/>
                <a:gd name="T19" fmla="*/ 2147483647 h 184"/>
                <a:gd name="T20" fmla="*/ 2147483647 w 204"/>
                <a:gd name="T21" fmla="*/ 2147483647 h 184"/>
                <a:gd name="T22" fmla="*/ 2147483647 w 204"/>
                <a:gd name="T23" fmla="*/ 2147483647 h 184"/>
                <a:gd name="T24" fmla="*/ 2147483647 w 204"/>
                <a:gd name="T25" fmla="*/ 2147483647 h 184"/>
                <a:gd name="T26" fmla="*/ 2147483647 w 204"/>
                <a:gd name="T27" fmla="*/ 2147483647 h 184"/>
                <a:gd name="T28" fmla="*/ 2147483647 w 204"/>
                <a:gd name="T29" fmla="*/ 2147483647 h 184"/>
                <a:gd name="T30" fmla="*/ 2147483647 w 204"/>
                <a:gd name="T31" fmla="*/ 2147483647 h 184"/>
                <a:gd name="T32" fmla="*/ 2147483647 w 204"/>
                <a:gd name="T33" fmla="*/ 2147483647 h 184"/>
                <a:gd name="T34" fmla="*/ 2147483647 w 204"/>
                <a:gd name="T35" fmla="*/ 2147483647 h 184"/>
                <a:gd name="T36" fmla="*/ 2147483647 w 204"/>
                <a:gd name="T37" fmla="*/ 2147483647 h 184"/>
                <a:gd name="T38" fmla="*/ 2147483647 w 204"/>
                <a:gd name="T39" fmla="*/ 2147483647 h 184"/>
                <a:gd name="T40" fmla="*/ 2147483647 w 204"/>
                <a:gd name="T41" fmla="*/ 2147483647 h 184"/>
                <a:gd name="T42" fmla="*/ 2147483647 w 204"/>
                <a:gd name="T43" fmla="*/ 2147483647 h 184"/>
                <a:gd name="T44" fmla="*/ 2147483647 w 204"/>
                <a:gd name="T45" fmla="*/ 2147483647 h 184"/>
                <a:gd name="T46" fmla="*/ 2147483647 w 204"/>
                <a:gd name="T47" fmla="*/ 2147483647 h 184"/>
                <a:gd name="T48" fmla="*/ 2147483647 w 204"/>
                <a:gd name="T49" fmla="*/ 2147483647 h 184"/>
                <a:gd name="T50" fmla="*/ 2147483647 w 204"/>
                <a:gd name="T51" fmla="*/ 2147483647 h 184"/>
                <a:gd name="T52" fmla="*/ 2147483647 w 204"/>
                <a:gd name="T53" fmla="*/ 2147483647 h 184"/>
                <a:gd name="T54" fmla="*/ 2147483647 w 204"/>
                <a:gd name="T55" fmla="*/ 2147483647 h 184"/>
                <a:gd name="T56" fmla="*/ 2147483647 w 204"/>
                <a:gd name="T57" fmla="*/ 2147483647 h 184"/>
                <a:gd name="T58" fmla="*/ 2147483647 w 204"/>
                <a:gd name="T59" fmla="*/ 2147483647 h 184"/>
                <a:gd name="T60" fmla="*/ 2147483647 w 204"/>
                <a:gd name="T61" fmla="*/ 2147483647 h 184"/>
                <a:gd name="T62" fmla="*/ 2147483647 w 204"/>
                <a:gd name="T63" fmla="*/ 2147483647 h 184"/>
                <a:gd name="T64" fmla="*/ 2147483647 w 204"/>
                <a:gd name="T65" fmla="*/ 2147483647 h 184"/>
                <a:gd name="T66" fmla="*/ 2147483647 w 204"/>
                <a:gd name="T67" fmla="*/ 2147483647 h 184"/>
                <a:gd name="T68" fmla="*/ 2147483647 w 204"/>
                <a:gd name="T69" fmla="*/ 2147483647 h 184"/>
                <a:gd name="T70" fmla="*/ 2147483647 w 204"/>
                <a:gd name="T71" fmla="*/ 2147483647 h 184"/>
                <a:gd name="T72" fmla="*/ 2147483647 w 204"/>
                <a:gd name="T73" fmla="*/ 2147483647 h 184"/>
                <a:gd name="T74" fmla="*/ 2147483647 w 204"/>
                <a:gd name="T75" fmla="*/ 2147483647 h 184"/>
                <a:gd name="T76" fmla="*/ 2147483647 w 204"/>
                <a:gd name="T77" fmla="*/ 2147483647 h 184"/>
                <a:gd name="T78" fmla="*/ 2147483647 w 204"/>
                <a:gd name="T79" fmla="*/ 2147483647 h 184"/>
                <a:gd name="T80" fmla="*/ 2147483647 w 204"/>
                <a:gd name="T81" fmla="*/ 2147483647 h 184"/>
                <a:gd name="T82" fmla="*/ 2147483647 w 204"/>
                <a:gd name="T83" fmla="*/ 2147483647 h 184"/>
                <a:gd name="T84" fmla="*/ 0 w 204"/>
                <a:gd name="T85" fmla="*/ 2147483647 h 184"/>
                <a:gd name="T86" fmla="*/ 2147483647 w 204"/>
                <a:gd name="T87" fmla="*/ 2147483647 h 184"/>
                <a:gd name="T88" fmla="*/ 2147483647 w 204"/>
                <a:gd name="T89" fmla="*/ 2147483647 h 184"/>
                <a:gd name="T90" fmla="*/ 2147483647 w 204"/>
                <a:gd name="T91" fmla="*/ 2147483647 h 184"/>
                <a:gd name="T92" fmla="*/ 2147483647 w 204"/>
                <a:gd name="T93" fmla="*/ 2147483647 h 184"/>
                <a:gd name="T94" fmla="*/ 2147483647 w 204"/>
                <a:gd name="T95" fmla="*/ 2147483647 h 184"/>
                <a:gd name="T96" fmla="*/ 2147483647 w 204"/>
                <a:gd name="T97" fmla="*/ 2147483647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4" h="184">
                  <a:moveTo>
                    <a:pt x="45" y="24"/>
                  </a:moveTo>
                  <a:lnTo>
                    <a:pt x="51" y="24"/>
                  </a:lnTo>
                  <a:lnTo>
                    <a:pt x="51" y="18"/>
                  </a:lnTo>
                  <a:lnTo>
                    <a:pt x="57" y="18"/>
                  </a:lnTo>
                  <a:lnTo>
                    <a:pt x="57" y="24"/>
                  </a:lnTo>
                  <a:lnTo>
                    <a:pt x="57" y="18"/>
                  </a:lnTo>
                  <a:lnTo>
                    <a:pt x="62" y="18"/>
                  </a:lnTo>
                  <a:lnTo>
                    <a:pt x="68" y="18"/>
                  </a:lnTo>
                  <a:lnTo>
                    <a:pt x="68" y="12"/>
                  </a:lnTo>
                  <a:lnTo>
                    <a:pt x="74" y="12"/>
                  </a:lnTo>
                  <a:lnTo>
                    <a:pt x="74" y="6"/>
                  </a:lnTo>
                  <a:lnTo>
                    <a:pt x="79" y="6"/>
                  </a:lnTo>
                  <a:lnTo>
                    <a:pt x="85" y="12"/>
                  </a:lnTo>
                  <a:lnTo>
                    <a:pt x="85" y="6"/>
                  </a:lnTo>
                  <a:lnTo>
                    <a:pt x="91" y="6"/>
                  </a:lnTo>
                  <a:lnTo>
                    <a:pt x="96" y="6"/>
                  </a:lnTo>
                  <a:lnTo>
                    <a:pt x="96" y="12"/>
                  </a:lnTo>
                  <a:lnTo>
                    <a:pt x="102" y="12"/>
                  </a:lnTo>
                  <a:lnTo>
                    <a:pt x="102" y="6"/>
                  </a:lnTo>
                  <a:lnTo>
                    <a:pt x="102" y="0"/>
                  </a:lnTo>
                  <a:lnTo>
                    <a:pt x="108" y="0"/>
                  </a:lnTo>
                  <a:lnTo>
                    <a:pt x="113" y="0"/>
                  </a:lnTo>
                  <a:lnTo>
                    <a:pt x="119" y="0"/>
                  </a:lnTo>
                  <a:lnTo>
                    <a:pt x="125" y="0"/>
                  </a:lnTo>
                  <a:lnTo>
                    <a:pt x="130" y="0"/>
                  </a:lnTo>
                  <a:lnTo>
                    <a:pt x="130" y="6"/>
                  </a:lnTo>
                  <a:lnTo>
                    <a:pt x="136" y="6"/>
                  </a:lnTo>
                  <a:lnTo>
                    <a:pt x="142" y="6"/>
                  </a:lnTo>
                  <a:lnTo>
                    <a:pt x="147" y="6"/>
                  </a:lnTo>
                  <a:lnTo>
                    <a:pt x="147" y="12"/>
                  </a:lnTo>
                  <a:lnTo>
                    <a:pt x="147" y="18"/>
                  </a:lnTo>
                  <a:lnTo>
                    <a:pt x="142" y="18"/>
                  </a:lnTo>
                  <a:lnTo>
                    <a:pt x="142" y="24"/>
                  </a:lnTo>
                  <a:lnTo>
                    <a:pt x="142" y="30"/>
                  </a:lnTo>
                  <a:lnTo>
                    <a:pt x="147" y="30"/>
                  </a:lnTo>
                  <a:lnTo>
                    <a:pt x="153" y="30"/>
                  </a:lnTo>
                  <a:lnTo>
                    <a:pt x="153" y="24"/>
                  </a:lnTo>
                  <a:lnTo>
                    <a:pt x="159" y="24"/>
                  </a:lnTo>
                  <a:lnTo>
                    <a:pt x="164" y="24"/>
                  </a:lnTo>
                  <a:lnTo>
                    <a:pt x="164" y="18"/>
                  </a:lnTo>
                  <a:lnTo>
                    <a:pt x="170" y="18"/>
                  </a:lnTo>
                  <a:lnTo>
                    <a:pt x="170" y="24"/>
                  </a:lnTo>
                  <a:lnTo>
                    <a:pt x="170" y="30"/>
                  </a:lnTo>
                  <a:lnTo>
                    <a:pt x="176" y="30"/>
                  </a:lnTo>
                  <a:lnTo>
                    <a:pt x="176" y="36"/>
                  </a:lnTo>
                  <a:lnTo>
                    <a:pt x="181" y="36"/>
                  </a:lnTo>
                  <a:lnTo>
                    <a:pt x="176" y="36"/>
                  </a:lnTo>
                  <a:lnTo>
                    <a:pt x="176" y="42"/>
                  </a:lnTo>
                  <a:lnTo>
                    <a:pt x="181" y="42"/>
                  </a:lnTo>
                  <a:lnTo>
                    <a:pt x="187" y="42"/>
                  </a:lnTo>
                  <a:lnTo>
                    <a:pt x="193" y="42"/>
                  </a:lnTo>
                  <a:lnTo>
                    <a:pt x="198" y="42"/>
                  </a:lnTo>
                  <a:lnTo>
                    <a:pt x="204" y="48"/>
                  </a:lnTo>
                  <a:lnTo>
                    <a:pt x="204" y="53"/>
                  </a:lnTo>
                  <a:lnTo>
                    <a:pt x="198" y="53"/>
                  </a:lnTo>
                  <a:lnTo>
                    <a:pt x="204" y="53"/>
                  </a:lnTo>
                  <a:lnTo>
                    <a:pt x="198" y="53"/>
                  </a:lnTo>
                  <a:lnTo>
                    <a:pt x="198" y="59"/>
                  </a:lnTo>
                  <a:lnTo>
                    <a:pt x="198" y="65"/>
                  </a:lnTo>
                  <a:lnTo>
                    <a:pt x="198" y="71"/>
                  </a:lnTo>
                  <a:lnTo>
                    <a:pt x="193" y="71"/>
                  </a:lnTo>
                  <a:lnTo>
                    <a:pt x="193" y="77"/>
                  </a:lnTo>
                  <a:lnTo>
                    <a:pt x="187" y="77"/>
                  </a:lnTo>
                  <a:lnTo>
                    <a:pt x="187" y="83"/>
                  </a:lnTo>
                  <a:lnTo>
                    <a:pt x="187" y="89"/>
                  </a:lnTo>
                  <a:lnTo>
                    <a:pt x="181" y="89"/>
                  </a:lnTo>
                  <a:lnTo>
                    <a:pt x="176" y="89"/>
                  </a:lnTo>
                  <a:lnTo>
                    <a:pt x="170" y="95"/>
                  </a:lnTo>
                  <a:lnTo>
                    <a:pt x="164" y="95"/>
                  </a:lnTo>
                  <a:lnTo>
                    <a:pt x="164" y="101"/>
                  </a:lnTo>
                  <a:lnTo>
                    <a:pt x="159" y="101"/>
                  </a:lnTo>
                  <a:lnTo>
                    <a:pt x="159" y="107"/>
                  </a:lnTo>
                  <a:lnTo>
                    <a:pt x="153" y="107"/>
                  </a:lnTo>
                  <a:lnTo>
                    <a:pt x="153" y="113"/>
                  </a:lnTo>
                  <a:lnTo>
                    <a:pt x="147" y="113"/>
                  </a:lnTo>
                  <a:lnTo>
                    <a:pt x="147" y="119"/>
                  </a:lnTo>
                  <a:lnTo>
                    <a:pt x="142" y="119"/>
                  </a:lnTo>
                  <a:lnTo>
                    <a:pt x="142" y="125"/>
                  </a:lnTo>
                  <a:lnTo>
                    <a:pt x="147" y="125"/>
                  </a:lnTo>
                  <a:lnTo>
                    <a:pt x="147" y="131"/>
                  </a:lnTo>
                  <a:lnTo>
                    <a:pt x="153" y="131"/>
                  </a:lnTo>
                  <a:lnTo>
                    <a:pt x="153" y="137"/>
                  </a:lnTo>
                  <a:lnTo>
                    <a:pt x="147" y="137"/>
                  </a:lnTo>
                  <a:lnTo>
                    <a:pt x="142" y="137"/>
                  </a:lnTo>
                  <a:lnTo>
                    <a:pt x="136" y="137"/>
                  </a:lnTo>
                  <a:lnTo>
                    <a:pt x="130" y="137"/>
                  </a:lnTo>
                  <a:lnTo>
                    <a:pt x="125" y="137"/>
                  </a:lnTo>
                  <a:lnTo>
                    <a:pt x="125" y="143"/>
                  </a:lnTo>
                  <a:lnTo>
                    <a:pt x="119" y="143"/>
                  </a:lnTo>
                  <a:lnTo>
                    <a:pt x="113" y="143"/>
                  </a:lnTo>
                  <a:lnTo>
                    <a:pt x="113" y="149"/>
                  </a:lnTo>
                  <a:lnTo>
                    <a:pt x="108" y="149"/>
                  </a:lnTo>
                  <a:lnTo>
                    <a:pt x="108" y="154"/>
                  </a:lnTo>
                  <a:lnTo>
                    <a:pt x="102" y="154"/>
                  </a:lnTo>
                  <a:lnTo>
                    <a:pt x="102" y="160"/>
                  </a:lnTo>
                  <a:lnTo>
                    <a:pt x="102" y="166"/>
                  </a:lnTo>
                  <a:lnTo>
                    <a:pt x="96" y="166"/>
                  </a:lnTo>
                  <a:lnTo>
                    <a:pt x="96" y="172"/>
                  </a:lnTo>
                  <a:lnTo>
                    <a:pt x="96" y="178"/>
                  </a:lnTo>
                  <a:lnTo>
                    <a:pt x="91" y="178"/>
                  </a:lnTo>
                  <a:lnTo>
                    <a:pt x="85" y="184"/>
                  </a:lnTo>
                  <a:lnTo>
                    <a:pt x="79" y="178"/>
                  </a:lnTo>
                  <a:lnTo>
                    <a:pt x="74" y="178"/>
                  </a:lnTo>
                  <a:lnTo>
                    <a:pt x="68" y="178"/>
                  </a:lnTo>
                  <a:lnTo>
                    <a:pt x="62" y="178"/>
                  </a:lnTo>
                  <a:lnTo>
                    <a:pt x="57" y="178"/>
                  </a:lnTo>
                  <a:lnTo>
                    <a:pt x="51" y="178"/>
                  </a:lnTo>
                  <a:lnTo>
                    <a:pt x="45" y="178"/>
                  </a:lnTo>
                  <a:lnTo>
                    <a:pt x="40" y="178"/>
                  </a:lnTo>
                  <a:lnTo>
                    <a:pt x="34" y="178"/>
                  </a:lnTo>
                  <a:lnTo>
                    <a:pt x="34" y="172"/>
                  </a:lnTo>
                  <a:lnTo>
                    <a:pt x="28" y="172"/>
                  </a:lnTo>
                  <a:lnTo>
                    <a:pt x="28" y="166"/>
                  </a:lnTo>
                  <a:lnTo>
                    <a:pt x="28" y="160"/>
                  </a:lnTo>
                  <a:lnTo>
                    <a:pt x="23" y="160"/>
                  </a:lnTo>
                  <a:lnTo>
                    <a:pt x="23" y="154"/>
                  </a:lnTo>
                  <a:lnTo>
                    <a:pt x="23" y="149"/>
                  </a:lnTo>
                  <a:lnTo>
                    <a:pt x="17" y="149"/>
                  </a:lnTo>
                  <a:lnTo>
                    <a:pt x="17" y="143"/>
                  </a:lnTo>
                  <a:lnTo>
                    <a:pt x="17" y="137"/>
                  </a:lnTo>
                  <a:lnTo>
                    <a:pt x="17" y="131"/>
                  </a:lnTo>
                  <a:lnTo>
                    <a:pt x="11" y="125"/>
                  </a:lnTo>
                  <a:lnTo>
                    <a:pt x="11" y="119"/>
                  </a:lnTo>
                  <a:lnTo>
                    <a:pt x="11" y="113"/>
                  </a:lnTo>
                  <a:lnTo>
                    <a:pt x="6" y="113"/>
                  </a:lnTo>
                  <a:lnTo>
                    <a:pt x="6" y="107"/>
                  </a:lnTo>
                  <a:lnTo>
                    <a:pt x="6" y="101"/>
                  </a:lnTo>
                  <a:lnTo>
                    <a:pt x="0" y="101"/>
                  </a:lnTo>
                  <a:lnTo>
                    <a:pt x="0" y="95"/>
                  </a:lnTo>
                  <a:lnTo>
                    <a:pt x="0" y="89"/>
                  </a:lnTo>
                  <a:lnTo>
                    <a:pt x="6" y="89"/>
                  </a:lnTo>
                  <a:lnTo>
                    <a:pt x="6" y="83"/>
                  </a:lnTo>
                  <a:lnTo>
                    <a:pt x="11" y="83"/>
                  </a:lnTo>
                  <a:lnTo>
                    <a:pt x="11" y="77"/>
                  </a:lnTo>
                  <a:lnTo>
                    <a:pt x="11" y="71"/>
                  </a:lnTo>
                  <a:lnTo>
                    <a:pt x="17" y="71"/>
                  </a:lnTo>
                  <a:lnTo>
                    <a:pt x="17" y="65"/>
                  </a:lnTo>
                  <a:lnTo>
                    <a:pt x="23" y="65"/>
                  </a:lnTo>
                  <a:lnTo>
                    <a:pt x="23" y="59"/>
                  </a:lnTo>
                  <a:lnTo>
                    <a:pt x="28" y="59"/>
                  </a:lnTo>
                  <a:lnTo>
                    <a:pt x="28" y="53"/>
                  </a:lnTo>
                  <a:lnTo>
                    <a:pt x="28" y="48"/>
                  </a:lnTo>
                  <a:lnTo>
                    <a:pt x="34" y="48"/>
                  </a:lnTo>
                  <a:lnTo>
                    <a:pt x="34" y="42"/>
                  </a:lnTo>
                  <a:lnTo>
                    <a:pt x="40" y="42"/>
                  </a:lnTo>
                  <a:lnTo>
                    <a:pt x="40" y="36"/>
                  </a:lnTo>
                  <a:lnTo>
                    <a:pt x="40" y="30"/>
                  </a:lnTo>
                  <a:lnTo>
                    <a:pt x="45" y="30"/>
                  </a:lnTo>
                  <a:lnTo>
                    <a:pt x="45"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5" name="Freeform 15"/>
            <p:cNvSpPr>
              <a:spLocks/>
            </p:cNvSpPr>
            <p:nvPr/>
          </p:nvSpPr>
          <p:spPr bwMode="auto">
            <a:xfrm>
              <a:off x="5445916" y="1665441"/>
              <a:ext cx="265452" cy="336479"/>
            </a:xfrm>
            <a:custGeom>
              <a:avLst/>
              <a:gdLst>
                <a:gd name="T0" fmla="*/ 2147483647 w 170"/>
                <a:gd name="T1" fmla="*/ 2147483647 h 214"/>
                <a:gd name="T2" fmla="*/ 2147483647 w 170"/>
                <a:gd name="T3" fmla="*/ 2147483647 h 214"/>
                <a:gd name="T4" fmla="*/ 2147483647 w 170"/>
                <a:gd name="T5" fmla="*/ 2147483647 h 214"/>
                <a:gd name="T6" fmla="*/ 2147483647 w 170"/>
                <a:gd name="T7" fmla="*/ 2147483647 h 214"/>
                <a:gd name="T8" fmla="*/ 2147483647 w 170"/>
                <a:gd name="T9" fmla="*/ 2147483647 h 214"/>
                <a:gd name="T10" fmla="*/ 2147483647 w 170"/>
                <a:gd name="T11" fmla="*/ 2147483647 h 214"/>
                <a:gd name="T12" fmla="*/ 2147483647 w 170"/>
                <a:gd name="T13" fmla="*/ 2147483647 h 214"/>
                <a:gd name="T14" fmla="*/ 2147483647 w 170"/>
                <a:gd name="T15" fmla="*/ 2147483647 h 214"/>
                <a:gd name="T16" fmla="*/ 2147483647 w 170"/>
                <a:gd name="T17" fmla="*/ 2147483647 h 214"/>
                <a:gd name="T18" fmla="*/ 2147483647 w 170"/>
                <a:gd name="T19" fmla="*/ 2147483647 h 214"/>
                <a:gd name="T20" fmla="*/ 2147483647 w 170"/>
                <a:gd name="T21" fmla="*/ 2147483647 h 214"/>
                <a:gd name="T22" fmla="*/ 2147483647 w 170"/>
                <a:gd name="T23" fmla="*/ 2147483647 h 214"/>
                <a:gd name="T24" fmla="*/ 2147483647 w 170"/>
                <a:gd name="T25" fmla="*/ 2147483647 h 214"/>
                <a:gd name="T26" fmla="*/ 2147483647 w 170"/>
                <a:gd name="T27" fmla="*/ 2147483647 h 214"/>
                <a:gd name="T28" fmla="*/ 2147483647 w 170"/>
                <a:gd name="T29" fmla="*/ 2147483647 h 214"/>
                <a:gd name="T30" fmla="*/ 2147483647 w 170"/>
                <a:gd name="T31" fmla="*/ 2147483647 h 214"/>
                <a:gd name="T32" fmla="*/ 2147483647 w 170"/>
                <a:gd name="T33" fmla="*/ 2147483647 h 214"/>
                <a:gd name="T34" fmla="*/ 2147483647 w 170"/>
                <a:gd name="T35" fmla="*/ 2147483647 h 214"/>
                <a:gd name="T36" fmla="*/ 2147483647 w 170"/>
                <a:gd name="T37" fmla="*/ 2147483647 h 214"/>
                <a:gd name="T38" fmla="*/ 2147483647 w 170"/>
                <a:gd name="T39" fmla="*/ 2147483647 h 214"/>
                <a:gd name="T40" fmla="*/ 2147483647 w 170"/>
                <a:gd name="T41" fmla="*/ 2147483647 h 214"/>
                <a:gd name="T42" fmla="*/ 2147483647 w 170"/>
                <a:gd name="T43" fmla="*/ 2147483647 h 214"/>
                <a:gd name="T44" fmla="*/ 2147483647 w 170"/>
                <a:gd name="T45" fmla="*/ 2147483647 h 214"/>
                <a:gd name="T46" fmla="*/ 2147483647 w 170"/>
                <a:gd name="T47" fmla="*/ 2147483647 h 214"/>
                <a:gd name="T48" fmla="*/ 2147483647 w 170"/>
                <a:gd name="T49" fmla="*/ 2147483647 h 214"/>
                <a:gd name="T50" fmla="*/ 0 w 170"/>
                <a:gd name="T51" fmla="*/ 2147483647 h 214"/>
                <a:gd name="T52" fmla="*/ 2147483647 w 170"/>
                <a:gd name="T53" fmla="*/ 2147483647 h 214"/>
                <a:gd name="T54" fmla="*/ 2147483647 w 170"/>
                <a:gd name="T55" fmla="*/ 2147483647 h 214"/>
                <a:gd name="T56" fmla="*/ 2147483647 w 170"/>
                <a:gd name="T57" fmla="*/ 2147483647 h 214"/>
                <a:gd name="T58" fmla="*/ 2147483647 w 170"/>
                <a:gd name="T59" fmla="*/ 2147483647 h 214"/>
                <a:gd name="T60" fmla="*/ 2147483647 w 170"/>
                <a:gd name="T61" fmla="*/ 2147483647 h 214"/>
                <a:gd name="T62" fmla="*/ 2147483647 w 170"/>
                <a:gd name="T63" fmla="*/ 2147483647 h 214"/>
                <a:gd name="T64" fmla="*/ 2147483647 w 170"/>
                <a:gd name="T65" fmla="*/ 2147483647 h 214"/>
                <a:gd name="T66" fmla="*/ 2147483647 w 170"/>
                <a:gd name="T67" fmla="*/ 2147483647 h 214"/>
                <a:gd name="T68" fmla="*/ 2147483647 w 170"/>
                <a:gd name="T69" fmla="*/ 2147483647 h 214"/>
                <a:gd name="T70" fmla="*/ 2147483647 w 170"/>
                <a:gd name="T71" fmla="*/ 2147483647 h 214"/>
                <a:gd name="T72" fmla="*/ 2147483647 w 170"/>
                <a:gd name="T73" fmla="*/ 2147483647 h 214"/>
                <a:gd name="T74" fmla="*/ 2147483647 w 170"/>
                <a:gd name="T75" fmla="*/ 2147483647 h 214"/>
                <a:gd name="T76" fmla="*/ 2147483647 w 170"/>
                <a:gd name="T77" fmla="*/ 2147483647 h 214"/>
                <a:gd name="T78" fmla="*/ 2147483647 w 170"/>
                <a:gd name="T79" fmla="*/ 2147483647 h 214"/>
                <a:gd name="T80" fmla="*/ 2147483647 w 170"/>
                <a:gd name="T81" fmla="*/ 2147483647 h 214"/>
                <a:gd name="T82" fmla="*/ 2147483647 w 170"/>
                <a:gd name="T83" fmla="*/ 2147483647 h 214"/>
                <a:gd name="T84" fmla="*/ 2147483647 w 170"/>
                <a:gd name="T85" fmla="*/ 2147483647 h 214"/>
                <a:gd name="T86" fmla="*/ 2147483647 w 170"/>
                <a:gd name="T87" fmla="*/ 2147483647 h 214"/>
                <a:gd name="T88" fmla="*/ 2147483647 w 170"/>
                <a:gd name="T89" fmla="*/ 2147483647 h 214"/>
                <a:gd name="T90" fmla="*/ 2147483647 w 170"/>
                <a:gd name="T91" fmla="*/ 2147483647 h 214"/>
                <a:gd name="T92" fmla="*/ 2147483647 w 170"/>
                <a:gd name="T93" fmla="*/ 2147483647 h 214"/>
                <a:gd name="T94" fmla="*/ 2147483647 w 170"/>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 h="214">
                  <a:moveTo>
                    <a:pt x="142" y="6"/>
                  </a:moveTo>
                  <a:lnTo>
                    <a:pt x="147" y="12"/>
                  </a:lnTo>
                  <a:lnTo>
                    <a:pt x="153" y="18"/>
                  </a:lnTo>
                  <a:lnTo>
                    <a:pt x="159" y="18"/>
                  </a:lnTo>
                  <a:lnTo>
                    <a:pt x="164" y="18"/>
                  </a:lnTo>
                  <a:lnTo>
                    <a:pt x="164" y="24"/>
                  </a:lnTo>
                  <a:lnTo>
                    <a:pt x="164" y="30"/>
                  </a:lnTo>
                  <a:lnTo>
                    <a:pt x="164" y="36"/>
                  </a:lnTo>
                  <a:lnTo>
                    <a:pt x="164" y="41"/>
                  </a:lnTo>
                  <a:lnTo>
                    <a:pt x="170" y="41"/>
                  </a:lnTo>
                  <a:lnTo>
                    <a:pt x="170" y="47"/>
                  </a:lnTo>
                  <a:lnTo>
                    <a:pt x="170" y="53"/>
                  </a:lnTo>
                  <a:lnTo>
                    <a:pt x="170" y="59"/>
                  </a:lnTo>
                  <a:lnTo>
                    <a:pt x="170" y="65"/>
                  </a:lnTo>
                  <a:lnTo>
                    <a:pt x="170" y="71"/>
                  </a:lnTo>
                  <a:lnTo>
                    <a:pt x="164" y="77"/>
                  </a:lnTo>
                  <a:lnTo>
                    <a:pt x="164" y="83"/>
                  </a:lnTo>
                  <a:lnTo>
                    <a:pt x="164" y="89"/>
                  </a:lnTo>
                  <a:lnTo>
                    <a:pt x="159" y="89"/>
                  </a:lnTo>
                  <a:lnTo>
                    <a:pt x="159" y="95"/>
                  </a:lnTo>
                  <a:lnTo>
                    <a:pt x="153" y="95"/>
                  </a:lnTo>
                  <a:lnTo>
                    <a:pt x="153" y="101"/>
                  </a:lnTo>
                  <a:lnTo>
                    <a:pt x="147" y="101"/>
                  </a:lnTo>
                  <a:lnTo>
                    <a:pt x="147" y="107"/>
                  </a:lnTo>
                  <a:lnTo>
                    <a:pt x="153" y="107"/>
                  </a:lnTo>
                  <a:lnTo>
                    <a:pt x="153" y="113"/>
                  </a:lnTo>
                  <a:lnTo>
                    <a:pt x="153" y="119"/>
                  </a:lnTo>
                  <a:lnTo>
                    <a:pt x="153" y="125"/>
                  </a:lnTo>
                  <a:lnTo>
                    <a:pt x="153" y="131"/>
                  </a:lnTo>
                  <a:lnTo>
                    <a:pt x="153" y="137"/>
                  </a:lnTo>
                  <a:lnTo>
                    <a:pt x="153" y="142"/>
                  </a:lnTo>
                  <a:lnTo>
                    <a:pt x="153" y="148"/>
                  </a:lnTo>
                  <a:lnTo>
                    <a:pt x="147" y="148"/>
                  </a:lnTo>
                  <a:lnTo>
                    <a:pt x="147" y="154"/>
                  </a:lnTo>
                  <a:lnTo>
                    <a:pt x="142" y="154"/>
                  </a:lnTo>
                  <a:lnTo>
                    <a:pt x="136" y="154"/>
                  </a:lnTo>
                  <a:lnTo>
                    <a:pt x="130" y="154"/>
                  </a:lnTo>
                  <a:lnTo>
                    <a:pt x="125" y="154"/>
                  </a:lnTo>
                  <a:lnTo>
                    <a:pt x="119" y="154"/>
                  </a:lnTo>
                  <a:lnTo>
                    <a:pt x="113" y="154"/>
                  </a:lnTo>
                  <a:lnTo>
                    <a:pt x="113" y="160"/>
                  </a:lnTo>
                  <a:lnTo>
                    <a:pt x="113" y="166"/>
                  </a:lnTo>
                  <a:lnTo>
                    <a:pt x="113" y="172"/>
                  </a:lnTo>
                  <a:lnTo>
                    <a:pt x="113" y="178"/>
                  </a:lnTo>
                  <a:lnTo>
                    <a:pt x="113" y="184"/>
                  </a:lnTo>
                  <a:lnTo>
                    <a:pt x="113" y="190"/>
                  </a:lnTo>
                  <a:lnTo>
                    <a:pt x="108" y="190"/>
                  </a:lnTo>
                  <a:lnTo>
                    <a:pt x="102" y="196"/>
                  </a:lnTo>
                  <a:lnTo>
                    <a:pt x="96" y="196"/>
                  </a:lnTo>
                  <a:lnTo>
                    <a:pt x="91" y="196"/>
                  </a:lnTo>
                  <a:lnTo>
                    <a:pt x="91" y="190"/>
                  </a:lnTo>
                  <a:lnTo>
                    <a:pt x="85" y="190"/>
                  </a:lnTo>
                  <a:lnTo>
                    <a:pt x="79" y="190"/>
                  </a:lnTo>
                  <a:lnTo>
                    <a:pt x="74" y="190"/>
                  </a:lnTo>
                  <a:lnTo>
                    <a:pt x="74" y="196"/>
                  </a:lnTo>
                  <a:lnTo>
                    <a:pt x="68" y="196"/>
                  </a:lnTo>
                  <a:lnTo>
                    <a:pt x="62" y="196"/>
                  </a:lnTo>
                  <a:lnTo>
                    <a:pt x="57" y="196"/>
                  </a:lnTo>
                  <a:lnTo>
                    <a:pt x="57" y="202"/>
                  </a:lnTo>
                  <a:lnTo>
                    <a:pt x="51" y="202"/>
                  </a:lnTo>
                  <a:lnTo>
                    <a:pt x="45" y="202"/>
                  </a:lnTo>
                  <a:lnTo>
                    <a:pt x="45" y="208"/>
                  </a:lnTo>
                  <a:lnTo>
                    <a:pt x="45" y="214"/>
                  </a:lnTo>
                  <a:lnTo>
                    <a:pt x="40" y="214"/>
                  </a:lnTo>
                  <a:lnTo>
                    <a:pt x="40" y="208"/>
                  </a:lnTo>
                  <a:lnTo>
                    <a:pt x="40" y="202"/>
                  </a:lnTo>
                  <a:lnTo>
                    <a:pt x="34" y="202"/>
                  </a:lnTo>
                  <a:lnTo>
                    <a:pt x="28" y="202"/>
                  </a:lnTo>
                  <a:lnTo>
                    <a:pt x="28" y="196"/>
                  </a:lnTo>
                  <a:lnTo>
                    <a:pt x="23" y="196"/>
                  </a:lnTo>
                  <a:lnTo>
                    <a:pt x="23" y="190"/>
                  </a:lnTo>
                  <a:lnTo>
                    <a:pt x="23" y="184"/>
                  </a:lnTo>
                  <a:lnTo>
                    <a:pt x="17" y="184"/>
                  </a:lnTo>
                  <a:lnTo>
                    <a:pt x="11" y="184"/>
                  </a:lnTo>
                  <a:lnTo>
                    <a:pt x="11" y="178"/>
                  </a:lnTo>
                  <a:lnTo>
                    <a:pt x="6" y="184"/>
                  </a:lnTo>
                  <a:lnTo>
                    <a:pt x="0" y="184"/>
                  </a:lnTo>
                  <a:lnTo>
                    <a:pt x="0" y="178"/>
                  </a:lnTo>
                  <a:lnTo>
                    <a:pt x="0" y="172"/>
                  </a:lnTo>
                  <a:lnTo>
                    <a:pt x="6" y="166"/>
                  </a:lnTo>
                  <a:lnTo>
                    <a:pt x="11" y="166"/>
                  </a:lnTo>
                  <a:lnTo>
                    <a:pt x="11" y="160"/>
                  </a:lnTo>
                  <a:lnTo>
                    <a:pt x="11" y="154"/>
                  </a:lnTo>
                  <a:lnTo>
                    <a:pt x="17" y="154"/>
                  </a:lnTo>
                  <a:lnTo>
                    <a:pt x="17" y="148"/>
                  </a:lnTo>
                  <a:lnTo>
                    <a:pt x="17" y="142"/>
                  </a:lnTo>
                  <a:lnTo>
                    <a:pt x="23" y="142"/>
                  </a:lnTo>
                  <a:lnTo>
                    <a:pt x="23" y="137"/>
                  </a:lnTo>
                  <a:lnTo>
                    <a:pt x="28" y="137"/>
                  </a:lnTo>
                  <a:lnTo>
                    <a:pt x="28" y="131"/>
                  </a:lnTo>
                  <a:lnTo>
                    <a:pt x="34" y="131"/>
                  </a:lnTo>
                  <a:lnTo>
                    <a:pt x="40" y="131"/>
                  </a:lnTo>
                  <a:lnTo>
                    <a:pt x="40" y="125"/>
                  </a:lnTo>
                  <a:lnTo>
                    <a:pt x="45" y="125"/>
                  </a:lnTo>
                  <a:lnTo>
                    <a:pt x="51" y="125"/>
                  </a:lnTo>
                  <a:lnTo>
                    <a:pt x="57" y="125"/>
                  </a:lnTo>
                  <a:lnTo>
                    <a:pt x="62" y="125"/>
                  </a:lnTo>
                  <a:lnTo>
                    <a:pt x="68" y="125"/>
                  </a:lnTo>
                  <a:lnTo>
                    <a:pt x="68" y="119"/>
                  </a:lnTo>
                  <a:lnTo>
                    <a:pt x="62" y="119"/>
                  </a:lnTo>
                  <a:lnTo>
                    <a:pt x="62" y="113"/>
                  </a:lnTo>
                  <a:lnTo>
                    <a:pt x="57" y="113"/>
                  </a:lnTo>
                  <a:lnTo>
                    <a:pt x="57" y="107"/>
                  </a:lnTo>
                  <a:lnTo>
                    <a:pt x="62" y="107"/>
                  </a:lnTo>
                  <a:lnTo>
                    <a:pt x="62" y="101"/>
                  </a:lnTo>
                  <a:lnTo>
                    <a:pt x="68" y="101"/>
                  </a:lnTo>
                  <a:lnTo>
                    <a:pt x="68" y="95"/>
                  </a:lnTo>
                  <a:lnTo>
                    <a:pt x="74" y="95"/>
                  </a:lnTo>
                  <a:lnTo>
                    <a:pt x="74" y="89"/>
                  </a:lnTo>
                  <a:lnTo>
                    <a:pt x="79" y="89"/>
                  </a:lnTo>
                  <a:lnTo>
                    <a:pt x="79" y="83"/>
                  </a:lnTo>
                  <a:lnTo>
                    <a:pt x="85" y="83"/>
                  </a:lnTo>
                  <a:lnTo>
                    <a:pt x="91" y="77"/>
                  </a:lnTo>
                  <a:lnTo>
                    <a:pt x="96" y="77"/>
                  </a:lnTo>
                  <a:lnTo>
                    <a:pt x="102" y="77"/>
                  </a:lnTo>
                  <a:lnTo>
                    <a:pt x="102" y="71"/>
                  </a:lnTo>
                  <a:lnTo>
                    <a:pt x="102" y="65"/>
                  </a:lnTo>
                  <a:lnTo>
                    <a:pt x="108" y="65"/>
                  </a:lnTo>
                  <a:lnTo>
                    <a:pt x="108" y="59"/>
                  </a:lnTo>
                  <a:lnTo>
                    <a:pt x="113" y="59"/>
                  </a:lnTo>
                  <a:lnTo>
                    <a:pt x="113" y="53"/>
                  </a:lnTo>
                  <a:lnTo>
                    <a:pt x="113" y="47"/>
                  </a:lnTo>
                  <a:lnTo>
                    <a:pt x="113" y="41"/>
                  </a:lnTo>
                  <a:lnTo>
                    <a:pt x="119" y="41"/>
                  </a:lnTo>
                  <a:lnTo>
                    <a:pt x="113" y="41"/>
                  </a:lnTo>
                  <a:lnTo>
                    <a:pt x="119" y="41"/>
                  </a:lnTo>
                  <a:lnTo>
                    <a:pt x="119" y="36"/>
                  </a:lnTo>
                  <a:lnTo>
                    <a:pt x="113" y="30"/>
                  </a:lnTo>
                  <a:lnTo>
                    <a:pt x="119" y="30"/>
                  </a:lnTo>
                  <a:lnTo>
                    <a:pt x="119" y="24"/>
                  </a:lnTo>
                  <a:lnTo>
                    <a:pt x="119" y="18"/>
                  </a:lnTo>
                  <a:lnTo>
                    <a:pt x="119" y="12"/>
                  </a:lnTo>
                  <a:lnTo>
                    <a:pt x="119" y="6"/>
                  </a:lnTo>
                  <a:lnTo>
                    <a:pt x="119" y="12"/>
                  </a:lnTo>
                  <a:lnTo>
                    <a:pt x="119" y="6"/>
                  </a:lnTo>
                  <a:lnTo>
                    <a:pt x="119" y="12"/>
                  </a:lnTo>
                  <a:lnTo>
                    <a:pt x="119" y="6"/>
                  </a:lnTo>
                  <a:lnTo>
                    <a:pt x="113" y="6"/>
                  </a:lnTo>
                  <a:lnTo>
                    <a:pt x="113" y="0"/>
                  </a:lnTo>
                  <a:lnTo>
                    <a:pt x="119" y="0"/>
                  </a:lnTo>
                  <a:lnTo>
                    <a:pt x="119" y="6"/>
                  </a:lnTo>
                  <a:lnTo>
                    <a:pt x="125" y="6"/>
                  </a:lnTo>
                  <a:lnTo>
                    <a:pt x="130" y="6"/>
                  </a:lnTo>
                  <a:lnTo>
                    <a:pt x="136" y="6"/>
                  </a:lnTo>
                  <a:lnTo>
                    <a:pt x="142"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6" name="Freeform 16"/>
            <p:cNvSpPr>
              <a:spLocks/>
            </p:cNvSpPr>
            <p:nvPr/>
          </p:nvSpPr>
          <p:spPr bwMode="auto">
            <a:xfrm>
              <a:off x="5701998" y="1712611"/>
              <a:ext cx="221731" cy="251573"/>
            </a:xfrm>
            <a:custGeom>
              <a:avLst/>
              <a:gdLst>
                <a:gd name="T0" fmla="*/ 2147483647 w 142"/>
                <a:gd name="T1" fmla="*/ 0 h 160"/>
                <a:gd name="T2" fmla="*/ 2147483647 w 142"/>
                <a:gd name="T3" fmla="*/ 0 h 160"/>
                <a:gd name="T4" fmla="*/ 2147483647 w 142"/>
                <a:gd name="T5" fmla="*/ 2147483647 h 160"/>
                <a:gd name="T6" fmla="*/ 2147483647 w 142"/>
                <a:gd name="T7" fmla="*/ 0 h 160"/>
                <a:gd name="T8" fmla="*/ 2147483647 w 142"/>
                <a:gd name="T9" fmla="*/ 2147483647 h 160"/>
                <a:gd name="T10" fmla="*/ 2147483647 w 142"/>
                <a:gd name="T11" fmla="*/ 2147483647 h 160"/>
                <a:gd name="T12" fmla="*/ 2147483647 w 142"/>
                <a:gd name="T13" fmla="*/ 2147483647 h 160"/>
                <a:gd name="T14" fmla="*/ 2147483647 w 142"/>
                <a:gd name="T15" fmla="*/ 2147483647 h 160"/>
                <a:gd name="T16" fmla="*/ 2147483647 w 142"/>
                <a:gd name="T17" fmla="*/ 2147483647 h 160"/>
                <a:gd name="T18" fmla="*/ 2147483647 w 142"/>
                <a:gd name="T19" fmla="*/ 2147483647 h 160"/>
                <a:gd name="T20" fmla="*/ 2147483647 w 142"/>
                <a:gd name="T21" fmla="*/ 2147483647 h 160"/>
                <a:gd name="T22" fmla="*/ 2147483647 w 142"/>
                <a:gd name="T23" fmla="*/ 2147483647 h 160"/>
                <a:gd name="T24" fmla="*/ 2147483647 w 142"/>
                <a:gd name="T25" fmla="*/ 2147483647 h 160"/>
                <a:gd name="T26" fmla="*/ 2147483647 w 142"/>
                <a:gd name="T27" fmla="*/ 2147483647 h 160"/>
                <a:gd name="T28" fmla="*/ 2147483647 w 142"/>
                <a:gd name="T29" fmla="*/ 2147483647 h 160"/>
                <a:gd name="T30" fmla="*/ 2147483647 w 142"/>
                <a:gd name="T31" fmla="*/ 2147483647 h 160"/>
                <a:gd name="T32" fmla="*/ 2147483647 w 142"/>
                <a:gd name="T33" fmla="*/ 2147483647 h 160"/>
                <a:gd name="T34" fmla="*/ 2147483647 w 142"/>
                <a:gd name="T35" fmla="*/ 2147483647 h 160"/>
                <a:gd name="T36" fmla="*/ 2147483647 w 142"/>
                <a:gd name="T37" fmla="*/ 2147483647 h 160"/>
                <a:gd name="T38" fmla="*/ 2147483647 w 142"/>
                <a:gd name="T39" fmla="*/ 2147483647 h 160"/>
                <a:gd name="T40" fmla="*/ 2147483647 w 142"/>
                <a:gd name="T41" fmla="*/ 2147483647 h 160"/>
                <a:gd name="T42" fmla="*/ 2147483647 w 142"/>
                <a:gd name="T43" fmla="*/ 2147483647 h 160"/>
                <a:gd name="T44" fmla="*/ 2147483647 w 142"/>
                <a:gd name="T45" fmla="*/ 2147483647 h 160"/>
                <a:gd name="T46" fmla="*/ 2147483647 w 142"/>
                <a:gd name="T47" fmla="*/ 2147483647 h 160"/>
                <a:gd name="T48" fmla="*/ 2147483647 w 142"/>
                <a:gd name="T49" fmla="*/ 2147483647 h 160"/>
                <a:gd name="T50" fmla="*/ 2147483647 w 142"/>
                <a:gd name="T51" fmla="*/ 2147483647 h 160"/>
                <a:gd name="T52" fmla="*/ 2147483647 w 142"/>
                <a:gd name="T53" fmla="*/ 2147483647 h 160"/>
                <a:gd name="T54" fmla="*/ 2147483647 w 142"/>
                <a:gd name="T55" fmla="*/ 2147483647 h 160"/>
                <a:gd name="T56" fmla="*/ 2147483647 w 142"/>
                <a:gd name="T57" fmla="*/ 2147483647 h 160"/>
                <a:gd name="T58" fmla="*/ 2147483647 w 142"/>
                <a:gd name="T59" fmla="*/ 2147483647 h 160"/>
                <a:gd name="T60" fmla="*/ 2147483647 w 142"/>
                <a:gd name="T61" fmla="*/ 2147483647 h 160"/>
                <a:gd name="T62" fmla="*/ 2147483647 w 142"/>
                <a:gd name="T63" fmla="*/ 2147483647 h 160"/>
                <a:gd name="T64" fmla="*/ 2147483647 w 142"/>
                <a:gd name="T65" fmla="*/ 2147483647 h 160"/>
                <a:gd name="T66" fmla="*/ 2147483647 w 142"/>
                <a:gd name="T67" fmla="*/ 2147483647 h 160"/>
                <a:gd name="T68" fmla="*/ 2147483647 w 142"/>
                <a:gd name="T69" fmla="*/ 2147483647 h 160"/>
                <a:gd name="T70" fmla="*/ 2147483647 w 142"/>
                <a:gd name="T71" fmla="*/ 2147483647 h 160"/>
                <a:gd name="T72" fmla="*/ 2147483647 w 142"/>
                <a:gd name="T73" fmla="*/ 2147483647 h 160"/>
                <a:gd name="T74" fmla="*/ 2147483647 w 142"/>
                <a:gd name="T75" fmla="*/ 2147483647 h 160"/>
                <a:gd name="T76" fmla="*/ 2147483647 w 142"/>
                <a:gd name="T77" fmla="*/ 2147483647 h 160"/>
                <a:gd name="T78" fmla="*/ 2147483647 w 142"/>
                <a:gd name="T79" fmla="*/ 2147483647 h 160"/>
                <a:gd name="T80" fmla="*/ 2147483647 w 142"/>
                <a:gd name="T81" fmla="*/ 2147483647 h 160"/>
                <a:gd name="T82" fmla="*/ 2147483647 w 142"/>
                <a:gd name="T83" fmla="*/ 2147483647 h 160"/>
                <a:gd name="T84" fmla="*/ 2147483647 w 142"/>
                <a:gd name="T85" fmla="*/ 2147483647 h 160"/>
                <a:gd name="T86" fmla="*/ 2147483647 w 142"/>
                <a:gd name="T87" fmla="*/ 2147483647 h 160"/>
                <a:gd name="T88" fmla="*/ 2147483647 w 142"/>
                <a:gd name="T89" fmla="*/ 2147483647 h 160"/>
                <a:gd name="T90" fmla="*/ 2147483647 w 142"/>
                <a:gd name="T91" fmla="*/ 2147483647 h 160"/>
                <a:gd name="T92" fmla="*/ 2147483647 w 142"/>
                <a:gd name="T93" fmla="*/ 2147483647 h 160"/>
                <a:gd name="T94" fmla="*/ 2147483647 w 142"/>
                <a:gd name="T95" fmla="*/ 2147483647 h 160"/>
                <a:gd name="T96" fmla="*/ 2147483647 w 142"/>
                <a:gd name="T97" fmla="*/ 2147483647 h 160"/>
                <a:gd name="T98" fmla="*/ 2147483647 w 142"/>
                <a:gd name="T99" fmla="*/ 2147483647 h 160"/>
                <a:gd name="T100" fmla="*/ 2147483647 w 142"/>
                <a:gd name="T101" fmla="*/ 2147483647 h 160"/>
                <a:gd name="T102" fmla="*/ 2147483647 w 142"/>
                <a:gd name="T103" fmla="*/ 2147483647 h 160"/>
                <a:gd name="T104" fmla="*/ 0 w 142"/>
                <a:gd name="T105" fmla="*/ 2147483647 h 160"/>
                <a:gd name="T106" fmla="*/ 0 w 142"/>
                <a:gd name="T107" fmla="*/ 2147483647 h 160"/>
                <a:gd name="T108" fmla="*/ 2147483647 w 142"/>
                <a:gd name="T109" fmla="*/ 2147483647 h 160"/>
                <a:gd name="T110" fmla="*/ 2147483647 w 142"/>
                <a:gd name="T111" fmla="*/ 2147483647 h 160"/>
                <a:gd name="T112" fmla="*/ 2147483647 w 142"/>
                <a:gd name="T113" fmla="*/ 2147483647 h 160"/>
                <a:gd name="T114" fmla="*/ 0 w 142"/>
                <a:gd name="T115" fmla="*/ 2147483647 h 160"/>
                <a:gd name="T116" fmla="*/ 0 w 142"/>
                <a:gd name="T117" fmla="*/ 0 h 1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 h="160">
                  <a:moveTo>
                    <a:pt x="0" y="0"/>
                  </a:moveTo>
                  <a:lnTo>
                    <a:pt x="6" y="0"/>
                  </a:lnTo>
                  <a:lnTo>
                    <a:pt x="12" y="0"/>
                  </a:lnTo>
                  <a:lnTo>
                    <a:pt x="17" y="0"/>
                  </a:lnTo>
                  <a:lnTo>
                    <a:pt x="23" y="0"/>
                  </a:lnTo>
                  <a:lnTo>
                    <a:pt x="29" y="6"/>
                  </a:lnTo>
                  <a:lnTo>
                    <a:pt x="29" y="0"/>
                  </a:lnTo>
                  <a:lnTo>
                    <a:pt x="34" y="0"/>
                  </a:lnTo>
                  <a:lnTo>
                    <a:pt x="34" y="6"/>
                  </a:lnTo>
                  <a:lnTo>
                    <a:pt x="40" y="11"/>
                  </a:lnTo>
                  <a:lnTo>
                    <a:pt x="46" y="17"/>
                  </a:lnTo>
                  <a:lnTo>
                    <a:pt x="46" y="23"/>
                  </a:lnTo>
                  <a:lnTo>
                    <a:pt x="46" y="29"/>
                  </a:lnTo>
                  <a:lnTo>
                    <a:pt x="51" y="29"/>
                  </a:lnTo>
                  <a:lnTo>
                    <a:pt x="51" y="35"/>
                  </a:lnTo>
                  <a:lnTo>
                    <a:pt x="57" y="35"/>
                  </a:lnTo>
                  <a:lnTo>
                    <a:pt x="57" y="41"/>
                  </a:lnTo>
                  <a:lnTo>
                    <a:pt x="63" y="41"/>
                  </a:lnTo>
                  <a:lnTo>
                    <a:pt x="68" y="41"/>
                  </a:lnTo>
                  <a:lnTo>
                    <a:pt x="68" y="47"/>
                  </a:lnTo>
                  <a:lnTo>
                    <a:pt x="74" y="47"/>
                  </a:lnTo>
                  <a:lnTo>
                    <a:pt x="74" y="53"/>
                  </a:lnTo>
                  <a:lnTo>
                    <a:pt x="80" y="53"/>
                  </a:lnTo>
                  <a:lnTo>
                    <a:pt x="80" y="47"/>
                  </a:lnTo>
                  <a:lnTo>
                    <a:pt x="85" y="47"/>
                  </a:lnTo>
                  <a:lnTo>
                    <a:pt x="91" y="47"/>
                  </a:lnTo>
                  <a:lnTo>
                    <a:pt x="97" y="47"/>
                  </a:lnTo>
                  <a:lnTo>
                    <a:pt x="102" y="47"/>
                  </a:lnTo>
                  <a:lnTo>
                    <a:pt x="102" y="53"/>
                  </a:lnTo>
                  <a:lnTo>
                    <a:pt x="108" y="53"/>
                  </a:lnTo>
                  <a:lnTo>
                    <a:pt x="108" y="59"/>
                  </a:lnTo>
                  <a:lnTo>
                    <a:pt x="114" y="59"/>
                  </a:lnTo>
                  <a:lnTo>
                    <a:pt x="119" y="59"/>
                  </a:lnTo>
                  <a:lnTo>
                    <a:pt x="119" y="65"/>
                  </a:lnTo>
                  <a:lnTo>
                    <a:pt x="119" y="71"/>
                  </a:lnTo>
                  <a:lnTo>
                    <a:pt x="119" y="77"/>
                  </a:lnTo>
                  <a:lnTo>
                    <a:pt x="125" y="77"/>
                  </a:lnTo>
                  <a:lnTo>
                    <a:pt x="125" y="83"/>
                  </a:lnTo>
                  <a:lnTo>
                    <a:pt x="131" y="89"/>
                  </a:lnTo>
                  <a:lnTo>
                    <a:pt x="131" y="95"/>
                  </a:lnTo>
                  <a:lnTo>
                    <a:pt x="136" y="95"/>
                  </a:lnTo>
                  <a:lnTo>
                    <a:pt x="136" y="101"/>
                  </a:lnTo>
                  <a:lnTo>
                    <a:pt x="142" y="101"/>
                  </a:lnTo>
                  <a:lnTo>
                    <a:pt x="142" y="107"/>
                  </a:lnTo>
                  <a:lnTo>
                    <a:pt x="136" y="112"/>
                  </a:lnTo>
                  <a:lnTo>
                    <a:pt x="136" y="118"/>
                  </a:lnTo>
                  <a:lnTo>
                    <a:pt x="136" y="124"/>
                  </a:lnTo>
                  <a:lnTo>
                    <a:pt x="136" y="130"/>
                  </a:lnTo>
                  <a:lnTo>
                    <a:pt x="136" y="136"/>
                  </a:lnTo>
                  <a:lnTo>
                    <a:pt x="131" y="136"/>
                  </a:lnTo>
                  <a:lnTo>
                    <a:pt x="131" y="142"/>
                  </a:lnTo>
                  <a:lnTo>
                    <a:pt x="136" y="142"/>
                  </a:lnTo>
                  <a:lnTo>
                    <a:pt x="136" y="148"/>
                  </a:lnTo>
                  <a:lnTo>
                    <a:pt x="136" y="154"/>
                  </a:lnTo>
                  <a:lnTo>
                    <a:pt x="136" y="160"/>
                  </a:lnTo>
                  <a:lnTo>
                    <a:pt x="136" y="154"/>
                  </a:lnTo>
                  <a:lnTo>
                    <a:pt x="131" y="154"/>
                  </a:lnTo>
                  <a:lnTo>
                    <a:pt x="131" y="148"/>
                  </a:lnTo>
                  <a:lnTo>
                    <a:pt x="125" y="148"/>
                  </a:lnTo>
                  <a:lnTo>
                    <a:pt x="119" y="148"/>
                  </a:lnTo>
                  <a:lnTo>
                    <a:pt x="119" y="142"/>
                  </a:lnTo>
                  <a:lnTo>
                    <a:pt x="114" y="142"/>
                  </a:lnTo>
                  <a:lnTo>
                    <a:pt x="108" y="142"/>
                  </a:lnTo>
                  <a:lnTo>
                    <a:pt x="102" y="136"/>
                  </a:lnTo>
                  <a:lnTo>
                    <a:pt x="97" y="136"/>
                  </a:lnTo>
                  <a:lnTo>
                    <a:pt x="97" y="130"/>
                  </a:lnTo>
                  <a:lnTo>
                    <a:pt x="91" y="130"/>
                  </a:lnTo>
                  <a:lnTo>
                    <a:pt x="85" y="130"/>
                  </a:lnTo>
                  <a:lnTo>
                    <a:pt x="85" y="124"/>
                  </a:lnTo>
                  <a:lnTo>
                    <a:pt x="80" y="124"/>
                  </a:lnTo>
                  <a:lnTo>
                    <a:pt x="80" y="118"/>
                  </a:lnTo>
                  <a:lnTo>
                    <a:pt x="74" y="118"/>
                  </a:lnTo>
                  <a:lnTo>
                    <a:pt x="68" y="118"/>
                  </a:lnTo>
                  <a:lnTo>
                    <a:pt x="68" y="124"/>
                  </a:lnTo>
                  <a:lnTo>
                    <a:pt x="63" y="124"/>
                  </a:lnTo>
                  <a:lnTo>
                    <a:pt x="57" y="124"/>
                  </a:lnTo>
                  <a:lnTo>
                    <a:pt x="57" y="130"/>
                  </a:lnTo>
                  <a:lnTo>
                    <a:pt x="57" y="136"/>
                  </a:lnTo>
                  <a:lnTo>
                    <a:pt x="63" y="136"/>
                  </a:lnTo>
                  <a:lnTo>
                    <a:pt x="57" y="136"/>
                  </a:lnTo>
                  <a:lnTo>
                    <a:pt x="57" y="142"/>
                  </a:lnTo>
                  <a:lnTo>
                    <a:pt x="51" y="142"/>
                  </a:lnTo>
                  <a:lnTo>
                    <a:pt x="46" y="142"/>
                  </a:lnTo>
                  <a:lnTo>
                    <a:pt x="40" y="142"/>
                  </a:lnTo>
                  <a:lnTo>
                    <a:pt x="34" y="142"/>
                  </a:lnTo>
                  <a:lnTo>
                    <a:pt x="29" y="142"/>
                  </a:lnTo>
                  <a:lnTo>
                    <a:pt x="29" y="136"/>
                  </a:lnTo>
                  <a:lnTo>
                    <a:pt x="34" y="136"/>
                  </a:lnTo>
                  <a:lnTo>
                    <a:pt x="34" y="130"/>
                  </a:lnTo>
                  <a:lnTo>
                    <a:pt x="34" y="124"/>
                  </a:lnTo>
                  <a:lnTo>
                    <a:pt x="34" y="118"/>
                  </a:lnTo>
                  <a:lnTo>
                    <a:pt x="29" y="118"/>
                  </a:lnTo>
                  <a:lnTo>
                    <a:pt x="29" y="112"/>
                  </a:lnTo>
                  <a:lnTo>
                    <a:pt x="29" y="107"/>
                  </a:lnTo>
                  <a:lnTo>
                    <a:pt x="29" y="101"/>
                  </a:lnTo>
                  <a:lnTo>
                    <a:pt x="23" y="95"/>
                  </a:lnTo>
                  <a:lnTo>
                    <a:pt x="23" y="89"/>
                  </a:lnTo>
                  <a:lnTo>
                    <a:pt x="17" y="89"/>
                  </a:lnTo>
                  <a:lnTo>
                    <a:pt x="17" y="83"/>
                  </a:lnTo>
                  <a:lnTo>
                    <a:pt x="12" y="77"/>
                  </a:lnTo>
                  <a:lnTo>
                    <a:pt x="12" y="71"/>
                  </a:lnTo>
                  <a:lnTo>
                    <a:pt x="6" y="71"/>
                  </a:lnTo>
                  <a:lnTo>
                    <a:pt x="6" y="65"/>
                  </a:lnTo>
                  <a:lnTo>
                    <a:pt x="6" y="59"/>
                  </a:lnTo>
                  <a:lnTo>
                    <a:pt x="6" y="53"/>
                  </a:lnTo>
                  <a:lnTo>
                    <a:pt x="0" y="53"/>
                  </a:lnTo>
                  <a:lnTo>
                    <a:pt x="0" y="59"/>
                  </a:lnTo>
                  <a:lnTo>
                    <a:pt x="0" y="53"/>
                  </a:lnTo>
                  <a:lnTo>
                    <a:pt x="0" y="47"/>
                  </a:lnTo>
                  <a:lnTo>
                    <a:pt x="6" y="41"/>
                  </a:lnTo>
                  <a:lnTo>
                    <a:pt x="6" y="35"/>
                  </a:lnTo>
                  <a:lnTo>
                    <a:pt x="6" y="29"/>
                  </a:lnTo>
                  <a:lnTo>
                    <a:pt x="6" y="23"/>
                  </a:lnTo>
                  <a:lnTo>
                    <a:pt x="6" y="17"/>
                  </a:lnTo>
                  <a:lnTo>
                    <a:pt x="6" y="11"/>
                  </a:lnTo>
                  <a:lnTo>
                    <a:pt x="0" y="11"/>
                  </a:lnTo>
                  <a:lnTo>
                    <a:pt x="0" y="6"/>
                  </a:lnTo>
                  <a:lnTo>
                    <a:pt x="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7" name="Freeform 17"/>
            <p:cNvSpPr>
              <a:spLocks/>
            </p:cNvSpPr>
            <p:nvPr/>
          </p:nvSpPr>
          <p:spPr bwMode="auto">
            <a:xfrm>
              <a:off x="5940905" y="1729908"/>
              <a:ext cx="345088" cy="476417"/>
            </a:xfrm>
            <a:custGeom>
              <a:avLst/>
              <a:gdLst>
                <a:gd name="T0" fmla="*/ 2147483647 w 221"/>
                <a:gd name="T1" fmla="*/ 2147483647 h 303"/>
                <a:gd name="T2" fmla="*/ 2147483647 w 221"/>
                <a:gd name="T3" fmla="*/ 2147483647 h 303"/>
                <a:gd name="T4" fmla="*/ 2147483647 w 221"/>
                <a:gd name="T5" fmla="*/ 2147483647 h 303"/>
                <a:gd name="T6" fmla="*/ 2147483647 w 221"/>
                <a:gd name="T7" fmla="*/ 0 h 303"/>
                <a:gd name="T8" fmla="*/ 2147483647 w 221"/>
                <a:gd name="T9" fmla="*/ 2147483647 h 303"/>
                <a:gd name="T10" fmla="*/ 2147483647 w 221"/>
                <a:gd name="T11" fmla="*/ 0 h 303"/>
                <a:gd name="T12" fmla="*/ 2147483647 w 221"/>
                <a:gd name="T13" fmla="*/ 0 h 303"/>
                <a:gd name="T14" fmla="*/ 2147483647 w 221"/>
                <a:gd name="T15" fmla="*/ 2147483647 h 303"/>
                <a:gd name="T16" fmla="*/ 2147483647 w 221"/>
                <a:gd name="T17" fmla="*/ 2147483647 h 303"/>
                <a:gd name="T18" fmla="*/ 2147483647 w 221"/>
                <a:gd name="T19" fmla="*/ 2147483647 h 303"/>
                <a:gd name="T20" fmla="*/ 2147483647 w 221"/>
                <a:gd name="T21" fmla="*/ 2147483647 h 303"/>
                <a:gd name="T22" fmla="*/ 2147483647 w 221"/>
                <a:gd name="T23" fmla="*/ 2147483647 h 303"/>
                <a:gd name="T24" fmla="*/ 2147483647 w 221"/>
                <a:gd name="T25" fmla="*/ 2147483647 h 303"/>
                <a:gd name="T26" fmla="*/ 2147483647 w 221"/>
                <a:gd name="T27" fmla="*/ 2147483647 h 303"/>
                <a:gd name="T28" fmla="*/ 2147483647 w 221"/>
                <a:gd name="T29" fmla="*/ 2147483647 h 303"/>
                <a:gd name="T30" fmla="*/ 2147483647 w 221"/>
                <a:gd name="T31" fmla="*/ 2147483647 h 303"/>
                <a:gd name="T32" fmla="*/ 2147483647 w 221"/>
                <a:gd name="T33" fmla="*/ 2147483647 h 303"/>
                <a:gd name="T34" fmla="*/ 2147483647 w 221"/>
                <a:gd name="T35" fmla="*/ 2147483647 h 303"/>
                <a:gd name="T36" fmla="*/ 2147483647 w 221"/>
                <a:gd name="T37" fmla="*/ 2147483647 h 303"/>
                <a:gd name="T38" fmla="*/ 2147483647 w 221"/>
                <a:gd name="T39" fmla="*/ 2147483647 h 303"/>
                <a:gd name="T40" fmla="*/ 2147483647 w 221"/>
                <a:gd name="T41" fmla="*/ 2147483647 h 303"/>
                <a:gd name="T42" fmla="*/ 2147483647 w 221"/>
                <a:gd name="T43" fmla="*/ 2147483647 h 303"/>
                <a:gd name="T44" fmla="*/ 2147483647 w 221"/>
                <a:gd name="T45" fmla="*/ 2147483647 h 303"/>
                <a:gd name="T46" fmla="*/ 2147483647 w 221"/>
                <a:gd name="T47" fmla="*/ 2147483647 h 303"/>
                <a:gd name="T48" fmla="*/ 2147483647 w 221"/>
                <a:gd name="T49" fmla="*/ 2147483647 h 303"/>
                <a:gd name="T50" fmla="*/ 2147483647 w 221"/>
                <a:gd name="T51" fmla="*/ 2147483647 h 303"/>
                <a:gd name="T52" fmla="*/ 2147483647 w 221"/>
                <a:gd name="T53" fmla="*/ 2147483647 h 303"/>
                <a:gd name="T54" fmla="*/ 2147483647 w 221"/>
                <a:gd name="T55" fmla="*/ 2147483647 h 303"/>
                <a:gd name="T56" fmla="*/ 2147483647 w 221"/>
                <a:gd name="T57" fmla="*/ 2147483647 h 303"/>
                <a:gd name="T58" fmla="*/ 2147483647 w 221"/>
                <a:gd name="T59" fmla="*/ 2147483647 h 303"/>
                <a:gd name="T60" fmla="*/ 2147483647 w 221"/>
                <a:gd name="T61" fmla="*/ 2147483647 h 303"/>
                <a:gd name="T62" fmla="*/ 2147483647 w 221"/>
                <a:gd name="T63" fmla="*/ 2147483647 h 303"/>
                <a:gd name="T64" fmla="*/ 2147483647 w 221"/>
                <a:gd name="T65" fmla="*/ 2147483647 h 303"/>
                <a:gd name="T66" fmla="*/ 2147483647 w 221"/>
                <a:gd name="T67" fmla="*/ 2147483647 h 303"/>
                <a:gd name="T68" fmla="*/ 2147483647 w 221"/>
                <a:gd name="T69" fmla="*/ 2147483647 h 303"/>
                <a:gd name="T70" fmla="*/ 2147483647 w 221"/>
                <a:gd name="T71" fmla="*/ 2147483647 h 303"/>
                <a:gd name="T72" fmla="*/ 2147483647 w 221"/>
                <a:gd name="T73" fmla="*/ 2147483647 h 303"/>
                <a:gd name="T74" fmla="*/ 0 w 221"/>
                <a:gd name="T75" fmla="*/ 2147483647 h 303"/>
                <a:gd name="T76" fmla="*/ 2147483647 w 221"/>
                <a:gd name="T77" fmla="*/ 2147483647 h 303"/>
                <a:gd name="T78" fmla="*/ 2147483647 w 221"/>
                <a:gd name="T79" fmla="*/ 2147483647 h 303"/>
                <a:gd name="T80" fmla="*/ 2147483647 w 221"/>
                <a:gd name="T81" fmla="*/ 2147483647 h 303"/>
                <a:gd name="T82" fmla="*/ 2147483647 w 221"/>
                <a:gd name="T83" fmla="*/ 2147483647 h 303"/>
                <a:gd name="T84" fmla="*/ 2147483647 w 221"/>
                <a:gd name="T85" fmla="*/ 2147483647 h 303"/>
                <a:gd name="T86" fmla="*/ 2147483647 w 221"/>
                <a:gd name="T87" fmla="*/ 2147483647 h 303"/>
                <a:gd name="T88" fmla="*/ 2147483647 w 221"/>
                <a:gd name="T89" fmla="*/ 2147483647 h 303"/>
                <a:gd name="T90" fmla="*/ 2147483647 w 221"/>
                <a:gd name="T91" fmla="*/ 2147483647 h 303"/>
                <a:gd name="T92" fmla="*/ 2147483647 w 221"/>
                <a:gd name="T93" fmla="*/ 2147483647 h 303"/>
                <a:gd name="T94" fmla="*/ 2147483647 w 221"/>
                <a:gd name="T95" fmla="*/ 2147483647 h 303"/>
                <a:gd name="T96" fmla="*/ 2147483647 w 221"/>
                <a:gd name="T97" fmla="*/ 2147483647 h 303"/>
                <a:gd name="T98" fmla="*/ 2147483647 w 221"/>
                <a:gd name="T99" fmla="*/ 2147483647 h 303"/>
                <a:gd name="T100" fmla="*/ 2147483647 w 221"/>
                <a:gd name="T101" fmla="*/ 2147483647 h 303"/>
                <a:gd name="T102" fmla="*/ 2147483647 w 221"/>
                <a:gd name="T103" fmla="*/ 2147483647 h 303"/>
                <a:gd name="T104" fmla="*/ 2147483647 w 221"/>
                <a:gd name="T105" fmla="*/ 2147483647 h 303"/>
                <a:gd name="T106" fmla="*/ 2147483647 w 221"/>
                <a:gd name="T107" fmla="*/ 2147483647 h 303"/>
                <a:gd name="T108" fmla="*/ 2147483647 w 221"/>
                <a:gd name="T109" fmla="*/ 2147483647 h 303"/>
                <a:gd name="T110" fmla="*/ 2147483647 w 221"/>
                <a:gd name="T111" fmla="*/ 2147483647 h 303"/>
                <a:gd name="T112" fmla="*/ 2147483647 w 221"/>
                <a:gd name="T113" fmla="*/ 2147483647 h 303"/>
                <a:gd name="T114" fmla="*/ 2147483647 w 221"/>
                <a:gd name="T115" fmla="*/ 2147483647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21" h="303">
                  <a:moveTo>
                    <a:pt x="114" y="48"/>
                  </a:moveTo>
                  <a:lnTo>
                    <a:pt x="119" y="42"/>
                  </a:lnTo>
                  <a:lnTo>
                    <a:pt x="125" y="42"/>
                  </a:lnTo>
                  <a:lnTo>
                    <a:pt x="131" y="36"/>
                  </a:lnTo>
                  <a:lnTo>
                    <a:pt x="131" y="30"/>
                  </a:lnTo>
                  <a:lnTo>
                    <a:pt x="131" y="24"/>
                  </a:lnTo>
                  <a:lnTo>
                    <a:pt x="131" y="18"/>
                  </a:lnTo>
                  <a:lnTo>
                    <a:pt x="136" y="18"/>
                  </a:lnTo>
                  <a:lnTo>
                    <a:pt x="136" y="12"/>
                  </a:lnTo>
                  <a:lnTo>
                    <a:pt x="136" y="6"/>
                  </a:lnTo>
                  <a:lnTo>
                    <a:pt x="136" y="0"/>
                  </a:lnTo>
                  <a:lnTo>
                    <a:pt x="142" y="0"/>
                  </a:lnTo>
                  <a:lnTo>
                    <a:pt x="148" y="0"/>
                  </a:lnTo>
                  <a:lnTo>
                    <a:pt x="148" y="6"/>
                  </a:lnTo>
                  <a:lnTo>
                    <a:pt x="153" y="6"/>
                  </a:lnTo>
                  <a:lnTo>
                    <a:pt x="153" y="0"/>
                  </a:lnTo>
                  <a:lnTo>
                    <a:pt x="153" y="6"/>
                  </a:lnTo>
                  <a:lnTo>
                    <a:pt x="153" y="0"/>
                  </a:lnTo>
                  <a:lnTo>
                    <a:pt x="159" y="0"/>
                  </a:lnTo>
                  <a:lnTo>
                    <a:pt x="165" y="0"/>
                  </a:lnTo>
                  <a:lnTo>
                    <a:pt x="170" y="0"/>
                  </a:lnTo>
                  <a:lnTo>
                    <a:pt x="176" y="0"/>
                  </a:lnTo>
                  <a:lnTo>
                    <a:pt x="182" y="0"/>
                  </a:lnTo>
                  <a:lnTo>
                    <a:pt x="187" y="6"/>
                  </a:lnTo>
                  <a:lnTo>
                    <a:pt x="187" y="12"/>
                  </a:lnTo>
                  <a:lnTo>
                    <a:pt x="187" y="18"/>
                  </a:lnTo>
                  <a:lnTo>
                    <a:pt x="187" y="24"/>
                  </a:lnTo>
                  <a:lnTo>
                    <a:pt x="193" y="24"/>
                  </a:lnTo>
                  <a:lnTo>
                    <a:pt x="199" y="24"/>
                  </a:lnTo>
                  <a:lnTo>
                    <a:pt x="204" y="24"/>
                  </a:lnTo>
                  <a:lnTo>
                    <a:pt x="210" y="30"/>
                  </a:lnTo>
                  <a:lnTo>
                    <a:pt x="210" y="36"/>
                  </a:lnTo>
                  <a:lnTo>
                    <a:pt x="216" y="36"/>
                  </a:lnTo>
                  <a:lnTo>
                    <a:pt x="216" y="42"/>
                  </a:lnTo>
                  <a:lnTo>
                    <a:pt x="216" y="48"/>
                  </a:lnTo>
                  <a:lnTo>
                    <a:pt x="221" y="48"/>
                  </a:lnTo>
                  <a:lnTo>
                    <a:pt x="221" y="54"/>
                  </a:lnTo>
                  <a:lnTo>
                    <a:pt x="216" y="54"/>
                  </a:lnTo>
                  <a:lnTo>
                    <a:pt x="216" y="60"/>
                  </a:lnTo>
                  <a:lnTo>
                    <a:pt x="210" y="66"/>
                  </a:lnTo>
                  <a:lnTo>
                    <a:pt x="204" y="66"/>
                  </a:lnTo>
                  <a:lnTo>
                    <a:pt x="204" y="72"/>
                  </a:lnTo>
                  <a:lnTo>
                    <a:pt x="199" y="72"/>
                  </a:lnTo>
                  <a:lnTo>
                    <a:pt x="199" y="78"/>
                  </a:lnTo>
                  <a:lnTo>
                    <a:pt x="193" y="78"/>
                  </a:lnTo>
                  <a:lnTo>
                    <a:pt x="193" y="84"/>
                  </a:lnTo>
                  <a:lnTo>
                    <a:pt x="193" y="90"/>
                  </a:lnTo>
                  <a:lnTo>
                    <a:pt x="193" y="96"/>
                  </a:lnTo>
                  <a:lnTo>
                    <a:pt x="193" y="101"/>
                  </a:lnTo>
                  <a:lnTo>
                    <a:pt x="193" y="107"/>
                  </a:lnTo>
                  <a:lnTo>
                    <a:pt x="193" y="113"/>
                  </a:lnTo>
                  <a:lnTo>
                    <a:pt x="193" y="119"/>
                  </a:lnTo>
                  <a:lnTo>
                    <a:pt x="193" y="125"/>
                  </a:lnTo>
                  <a:lnTo>
                    <a:pt x="193" y="131"/>
                  </a:lnTo>
                  <a:lnTo>
                    <a:pt x="187" y="131"/>
                  </a:lnTo>
                  <a:lnTo>
                    <a:pt x="187" y="137"/>
                  </a:lnTo>
                  <a:lnTo>
                    <a:pt x="187" y="143"/>
                  </a:lnTo>
                  <a:lnTo>
                    <a:pt x="182" y="143"/>
                  </a:lnTo>
                  <a:lnTo>
                    <a:pt x="176" y="149"/>
                  </a:lnTo>
                  <a:lnTo>
                    <a:pt x="176" y="155"/>
                  </a:lnTo>
                  <a:lnTo>
                    <a:pt x="170" y="155"/>
                  </a:lnTo>
                  <a:lnTo>
                    <a:pt x="165" y="161"/>
                  </a:lnTo>
                  <a:lnTo>
                    <a:pt x="165" y="167"/>
                  </a:lnTo>
                  <a:lnTo>
                    <a:pt x="159" y="167"/>
                  </a:lnTo>
                  <a:lnTo>
                    <a:pt x="159" y="173"/>
                  </a:lnTo>
                  <a:lnTo>
                    <a:pt x="153" y="173"/>
                  </a:lnTo>
                  <a:lnTo>
                    <a:pt x="153" y="179"/>
                  </a:lnTo>
                  <a:lnTo>
                    <a:pt x="148" y="179"/>
                  </a:lnTo>
                  <a:lnTo>
                    <a:pt x="148" y="185"/>
                  </a:lnTo>
                  <a:lnTo>
                    <a:pt x="148" y="191"/>
                  </a:lnTo>
                  <a:lnTo>
                    <a:pt x="148" y="196"/>
                  </a:lnTo>
                  <a:lnTo>
                    <a:pt x="148" y="202"/>
                  </a:lnTo>
                  <a:lnTo>
                    <a:pt x="142" y="208"/>
                  </a:lnTo>
                  <a:lnTo>
                    <a:pt x="142" y="214"/>
                  </a:lnTo>
                  <a:lnTo>
                    <a:pt x="142" y="220"/>
                  </a:lnTo>
                  <a:lnTo>
                    <a:pt x="136" y="226"/>
                  </a:lnTo>
                  <a:lnTo>
                    <a:pt x="136" y="232"/>
                  </a:lnTo>
                  <a:lnTo>
                    <a:pt x="136" y="238"/>
                  </a:lnTo>
                  <a:lnTo>
                    <a:pt x="131" y="238"/>
                  </a:lnTo>
                  <a:lnTo>
                    <a:pt x="125" y="244"/>
                  </a:lnTo>
                  <a:lnTo>
                    <a:pt x="119" y="244"/>
                  </a:lnTo>
                  <a:lnTo>
                    <a:pt x="119" y="250"/>
                  </a:lnTo>
                  <a:lnTo>
                    <a:pt x="114" y="250"/>
                  </a:lnTo>
                  <a:lnTo>
                    <a:pt x="108" y="256"/>
                  </a:lnTo>
                  <a:lnTo>
                    <a:pt x="102" y="256"/>
                  </a:lnTo>
                  <a:lnTo>
                    <a:pt x="97" y="256"/>
                  </a:lnTo>
                  <a:lnTo>
                    <a:pt x="91" y="256"/>
                  </a:lnTo>
                  <a:lnTo>
                    <a:pt x="91" y="262"/>
                  </a:lnTo>
                  <a:lnTo>
                    <a:pt x="85" y="262"/>
                  </a:lnTo>
                  <a:lnTo>
                    <a:pt x="80" y="262"/>
                  </a:lnTo>
                  <a:lnTo>
                    <a:pt x="74" y="268"/>
                  </a:lnTo>
                  <a:lnTo>
                    <a:pt x="68" y="268"/>
                  </a:lnTo>
                  <a:lnTo>
                    <a:pt x="63" y="268"/>
                  </a:lnTo>
                  <a:lnTo>
                    <a:pt x="57" y="268"/>
                  </a:lnTo>
                  <a:lnTo>
                    <a:pt x="57" y="274"/>
                  </a:lnTo>
                  <a:lnTo>
                    <a:pt x="51" y="274"/>
                  </a:lnTo>
                  <a:lnTo>
                    <a:pt x="51" y="280"/>
                  </a:lnTo>
                  <a:lnTo>
                    <a:pt x="51" y="286"/>
                  </a:lnTo>
                  <a:lnTo>
                    <a:pt x="51" y="292"/>
                  </a:lnTo>
                  <a:lnTo>
                    <a:pt x="46" y="292"/>
                  </a:lnTo>
                  <a:lnTo>
                    <a:pt x="46" y="297"/>
                  </a:lnTo>
                  <a:lnTo>
                    <a:pt x="40" y="297"/>
                  </a:lnTo>
                  <a:lnTo>
                    <a:pt x="34" y="297"/>
                  </a:lnTo>
                  <a:lnTo>
                    <a:pt x="29" y="303"/>
                  </a:lnTo>
                  <a:lnTo>
                    <a:pt x="29" y="297"/>
                  </a:lnTo>
                  <a:lnTo>
                    <a:pt x="23" y="297"/>
                  </a:lnTo>
                  <a:lnTo>
                    <a:pt x="17" y="297"/>
                  </a:lnTo>
                  <a:lnTo>
                    <a:pt x="12" y="297"/>
                  </a:lnTo>
                  <a:lnTo>
                    <a:pt x="12" y="292"/>
                  </a:lnTo>
                  <a:lnTo>
                    <a:pt x="6" y="292"/>
                  </a:lnTo>
                  <a:lnTo>
                    <a:pt x="6" y="286"/>
                  </a:lnTo>
                  <a:lnTo>
                    <a:pt x="6" y="280"/>
                  </a:lnTo>
                  <a:lnTo>
                    <a:pt x="0" y="280"/>
                  </a:lnTo>
                  <a:lnTo>
                    <a:pt x="0" y="274"/>
                  </a:lnTo>
                  <a:lnTo>
                    <a:pt x="6" y="274"/>
                  </a:lnTo>
                  <a:lnTo>
                    <a:pt x="6" y="268"/>
                  </a:lnTo>
                  <a:lnTo>
                    <a:pt x="6" y="262"/>
                  </a:lnTo>
                  <a:lnTo>
                    <a:pt x="6" y="256"/>
                  </a:lnTo>
                  <a:lnTo>
                    <a:pt x="6" y="250"/>
                  </a:lnTo>
                  <a:lnTo>
                    <a:pt x="12" y="250"/>
                  </a:lnTo>
                  <a:lnTo>
                    <a:pt x="12" y="244"/>
                  </a:lnTo>
                  <a:lnTo>
                    <a:pt x="12" y="238"/>
                  </a:lnTo>
                  <a:lnTo>
                    <a:pt x="17" y="238"/>
                  </a:lnTo>
                  <a:lnTo>
                    <a:pt x="17" y="232"/>
                  </a:lnTo>
                  <a:lnTo>
                    <a:pt x="23" y="232"/>
                  </a:lnTo>
                  <a:lnTo>
                    <a:pt x="23" y="226"/>
                  </a:lnTo>
                  <a:lnTo>
                    <a:pt x="29" y="226"/>
                  </a:lnTo>
                  <a:lnTo>
                    <a:pt x="29" y="220"/>
                  </a:lnTo>
                  <a:lnTo>
                    <a:pt x="34" y="214"/>
                  </a:lnTo>
                  <a:lnTo>
                    <a:pt x="34" y="208"/>
                  </a:lnTo>
                  <a:lnTo>
                    <a:pt x="40" y="208"/>
                  </a:lnTo>
                  <a:lnTo>
                    <a:pt x="46" y="208"/>
                  </a:lnTo>
                  <a:lnTo>
                    <a:pt x="46" y="202"/>
                  </a:lnTo>
                  <a:lnTo>
                    <a:pt x="51" y="202"/>
                  </a:lnTo>
                  <a:lnTo>
                    <a:pt x="51" y="196"/>
                  </a:lnTo>
                  <a:lnTo>
                    <a:pt x="57" y="196"/>
                  </a:lnTo>
                  <a:lnTo>
                    <a:pt x="57" y="191"/>
                  </a:lnTo>
                  <a:lnTo>
                    <a:pt x="63" y="185"/>
                  </a:lnTo>
                  <a:lnTo>
                    <a:pt x="68" y="185"/>
                  </a:lnTo>
                  <a:lnTo>
                    <a:pt x="74" y="185"/>
                  </a:lnTo>
                  <a:lnTo>
                    <a:pt x="74" y="179"/>
                  </a:lnTo>
                  <a:lnTo>
                    <a:pt x="74" y="173"/>
                  </a:lnTo>
                  <a:lnTo>
                    <a:pt x="68" y="173"/>
                  </a:lnTo>
                  <a:lnTo>
                    <a:pt x="68" y="167"/>
                  </a:lnTo>
                  <a:lnTo>
                    <a:pt x="68" y="161"/>
                  </a:lnTo>
                  <a:lnTo>
                    <a:pt x="68" y="155"/>
                  </a:lnTo>
                  <a:lnTo>
                    <a:pt x="68" y="149"/>
                  </a:lnTo>
                  <a:lnTo>
                    <a:pt x="68" y="143"/>
                  </a:lnTo>
                  <a:lnTo>
                    <a:pt x="63" y="143"/>
                  </a:lnTo>
                  <a:lnTo>
                    <a:pt x="63" y="137"/>
                  </a:lnTo>
                  <a:lnTo>
                    <a:pt x="63" y="131"/>
                  </a:lnTo>
                  <a:lnTo>
                    <a:pt x="68" y="131"/>
                  </a:lnTo>
                  <a:lnTo>
                    <a:pt x="68" y="125"/>
                  </a:lnTo>
                  <a:lnTo>
                    <a:pt x="74" y="125"/>
                  </a:lnTo>
                  <a:lnTo>
                    <a:pt x="74" y="119"/>
                  </a:lnTo>
                  <a:lnTo>
                    <a:pt x="80" y="113"/>
                  </a:lnTo>
                  <a:lnTo>
                    <a:pt x="80" y="107"/>
                  </a:lnTo>
                  <a:lnTo>
                    <a:pt x="85" y="107"/>
                  </a:lnTo>
                  <a:lnTo>
                    <a:pt x="85" y="101"/>
                  </a:lnTo>
                  <a:lnTo>
                    <a:pt x="85" y="96"/>
                  </a:lnTo>
                  <a:lnTo>
                    <a:pt x="85" y="90"/>
                  </a:lnTo>
                  <a:lnTo>
                    <a:pt x="80" y="90"/>
                  </a:lnTo>
                  <a:lnTo>
                    <a:pt x="80" y="84"/>
                  </a:lnTo>
                  <a:lnTo>
                    <a:pt x="80" y="78"/>
                  </a:lnTo>
                  <a:lnTo>
                    <a:pt x="80" y="72"/>
                  </a:lnTo>
                  <a:lnTo>
                    <a:pt x="85" y="72"/>
                  </a:lnTo>
                  <a:lnTo>
                    <a:pt x="85" y="66"/>
                  </a:lnTo>
                  <a:lnTo>
                    <a:pt x="85" y="60"/>
                  </a:lnTo>
                  <a:lnTo>
                    <a:pt x="91" y="60"/>
                  </a:lnTo>
                  <a:lnTo>
                    <a:pt x="91" y="54"/>
                  </a:lnTo>
                  <a:lnTo>
                    <a:pt x="97" y="54"/>
                  </a:lnTo>
                  <a:lnTo>
                    <a:pt x="102" y="48"/>
                  </a:lnTo>
                  <a:lnTo>
                    <a:pt x="108" y="48"/>
                  </a:lnTo>
                  <a:lnTo>
                    <a:pt x="114" y="4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8" name="Freeform 18"/>
            <p:cNvSpPr>
              <a:spLocks/>
            </p:cNvSpPr>
            <p:nvPr/>
          </p:nvSpPr>
          <p:spPr bwMode="auto">
            <a:xfrm>
              <a:off x="5127371" y="1795946"/>
              <a:ext cx="265452" cy="393083"/>
            </a:xfrm>
            <a:custGeom>
              <a:avLst/>
              <a:gdLst>
                <a:gd name="T0" fmla="*/ 2147483647 w 170"/>
                <a:gd name="T1" fmla="*/ 2147483647 h 250"/>
                <a:gd name="T2" fmla="*/ 2147483647 w 170"/>
                <a:gd name="T3" fmla="*/ 2147483647 h 250"/>
                <a:gd name="T4" fmla="*/ 2147483647 w 170"/>
                <a:gd name="T5" fmla="*/ 2147483647 h 250"/>
                <a:gd name="T6" fmla="*/ 2147483647 w 170"/>
                <a:gd name="T7" fmla="*/ 2147483647 h 250"/>
                <a:gd name="T8" fmla="*/ 2147483647 w 170"/>
                <a:gd name="T9" fmla="*/ 2147483647 h 250"/>
                <a:gd name="T10" fmla="*/ 2147483647 w 170"/>
                <a:gd name="T11" fmla="*/ 2147483647 h 250"/>
                <a:gd name="T12" fmla="*/ 2147483647 w 170"/>
                <a:gd name="T13" fmla="*/ 2147483647 h 250"/>
                <a:gd name="T14" fmla="*/ 2147483647 w 170"/>
                <a:gd name="T15" fmla="*/ 2147483647 h 250"/>
                <a:gd name="T16" fmla="*/ 2147483647 w 170"/>
                <a:gd name="T17" fmla="*/ 2147483647 h 250"/>
                <a:gd name="T18" fmla="*/ 2147483647 w 170"/>
                <a:gd name="T19" fmla="*/ 2147483647 h 250"/>
                <a:gd name="T20" fmla="*/ 2147483647 w 170"/>
                <a:gd name="T21" fmla="*/ 2147483647 h 250"/>
                <a:gd name="T22" fmla="*/ 2147483647 w 170"/>
                <a:gd name="T23" fmla="*/ 2147483647 h 250"/>
                <a:gd name="T24" fmla="*/ 2147483647 w 170"/>
                <a:gd name="T25" fmla="*/ 2147483647 h 250"/>
                <a:gd name="T26" fmla="*/ 2147483647 w 170"/>
                <a:gd name="T27" fmla="*/ 2147483647 h 250"/>
                <a:gd name="T28" fmla="*/ 2147483647 w 170"/>
                <a:gd name="T29" fmla="*/ 2147483647 h 250"/>
                <a:gd name="T30" fmla="*/ 2147483647 w 170"/>
                <a:gd name="T31" fmla="*/ 2147483647 h 250"/>
                <a:gd name="T32" fmla="*/ 2147483647 w 170"/>
                <a:gd name="T33" fmla="*/ 2147483647 h 250"/>
                <a:gd name="T34" fmla="*/ 2147483647 w 170"/>
                <a:gd name="T35" fmla="*/ 2147483647 h 250"/>
                <a:gd name="T36" fmla="*/ 2147483647 w 170"/>
                <a:gd name="T37" fmla="*/ 2147483647 h 250"/>
                <a:gd name="T38" fmla="*/ 2147483647 w 170"/>
                <a:gd name="T39" fmla="*/ 2147483647 h 250"/>
                <a:gd name="T40" fmla="*/ 2147483647 w 170"/>
                <a:gd name="T41" fmla="*/ 2147483647 h 250"/>
                <a:gd name="T42" fmla="*/ 2147483647 w 170"/>
                <a:gd name="T43" fmla="*/ 2147483647 h 250"/>
                <a:gd name="T44" fmla="*/ 2147483647 w 170"/>
                <a:gd name="T45" fmla="*/ 2147483647 h 250"/>
                <a:gd name="T46" fmla="*/ 2147483647 w 170"/>
                <a:gd name="T47" fmla="*/ 2147483647 h 250"/>
                <a:gd name="T48" fmla="*/ 2147483647 w 170"/>
                <a:gd name="T49" fmla="*/ 2147483647 h 250"/>
                <a:gd name="T50" fmla="*/ 2147483647 w 170"/>
                <a:gd name="T51" fmla="*/ 2147483647 h 250"/>
                <a:gd name="T52" fmla="*/ 2147483647 w 170"/>
                <a:gd name="T53" fmla="*/ 2147483647 h 250"/>
                <a:gd name="T54" fmla="*/ 2147483647 w 170"/>
                <a:gd name="T55" fmla="*/ 2147483647 h 250"/>
                <a:gd name="T56" fmla="*/ 2147483647 w 170"/>
                <a:gd name="T57" fmla="*/ 2147483647 h 250"/>
                <a:gd name="T58" fmla="*/ 2147483647 w 170"/>
                <a:gd name="T59" fmla="*/ 2147483647 h 250"/>
                <a:gd name="T60" fmla="*/ 2147483647 w 170"/>
                <a:gd name="T61" fmla="*/ 2147483647 h 250"/>
                <a:gd name="T62" fmla="*/ 2147483647 w 170"/>
                <a:gd name="T63" fmla="*/ 2147483647 h 250"/>
                <a:gd name="T64" fmla="*/ 2147483647 w 170"/>
                <a:gd name="T65" fmla="*/ 2147483647 h 250"/>
                <a:gd name="T66" fmla="*/ 2147483647 w 170"/>
                <a:gd name="T67" fmla="*/ 2147483647 h 250"/>
                <a:gd name="T68" fmla="*/ 2147483647 w 170"/>
                <a:gd name="T69" fmla="*/ 2147483647 h 250"/>
                <a:gd name="T70" fmla="*/ 2147483647 w 170"/>
                <a:gd name="T71" fmla="*/ 2147483647 h 250"/>
                <a:gd name="T72" fmla="*/ 2147483647 w 170"/>
                <a:gd name="T73" fmla="*/ 2147483647 h 250"/>
                <a:gd name="T74" fmla="*/ 2147483647 w 170"/>
                <a:gd name="T75" fmla="*/ 2147483647 h 250"/>
                <a:gd name="T76" fmla="*/ 2147483647 w 170"/>
                <a:gd name="T77" fmla="*/ 2147483647 h 250"/>
                <a:gd name="T78" fmla="*/ 2147483647 w 170"/>
                <a:gd name="T79" fmla="*/ 2147483647 h 250"/>
                <a:gd name="T80" fmla="*/ 2147483647 w 170"/>
                <a:gd name="T81" fmla="*/ 2147483647 h 250"/>
                <a:gd name="T82" fmla="*/ 2147483647 w 170"/>
                <a:gd name="T83" fmla="*/ 2147483647 h 250"/>
                <a:gd name="T84" fmla="*/ 2147483647 w 170"/>
                <a:gd name="T85" fmla="*/ 0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250">
                  <a:moveTo>
                    <a:pt x="119" y="0"/>
                  </a:moveTo>
                  <a:lnTo>
                    <a:pt x="119" y="6"/>
                  </a:lnTo>
                  <a:lnTo>
                    <a:pt x="125" y="6"/>
                  </a:lnTo>
                  <a:lnTo>
                    <a:pt x="125" y="12"/>
                  </a:lnTo>
                  <a:lnTo>
                    <a:pt x="125" y="18"/>
                  </a:lnTo>
                  <a:lnTo>
                    <a:pt x="130" y="18"/>
                  </a:lnTo>
                  <a:lnTo>
                    <a:pt x="130" y="24"/>
                  </a:lnTo>
                  <a:lnTo>
                    <a:pt x="130" y="30"/>
                  </a:lnTo>
                  <a:lnTo>
                    <a:pt x="136" y="36"/>
                  </a:lnTo>
                  <a:lnTo>
                    <a:pt x="136" y="42"/>
                  </a:lnTo>
                  <a:lnTo>
                    <a:pt x="136" y="48"/>
                  </a:lnTo>
                  <a:lnTo>
                    <a:pt x="136" y="54"/>
                  </a:lnTo>
                  <a:lnTo>
                    <a:pt x="142" y="54"/>
                  </a:lnTo>
                  <a:lnTo>
                    <a:pt x="142" y="59"/>
                  </a:lnTo>
                  <a:lnTo>
                    <a:pt x="142" y="65"/>
                  </a:lnTo>
                  <a:lnTo>
                    <a:pt x="147" y="65"/>
                  </a:lnTo>
                  <a:lnTo>
                    <a:pt x="147" y="71"/>
                  </a:lnTo>
                  <a:lnTo>
                    <a:pt x="147" y="77"/>
                  </a:lnTo>
                  <a:lnTo>
                    <a:pt x="153" y="77"/>
                  </a:lnTo>
                  <a:lnTo>
                    <a:pt x="153" y="83"/>
                  </a:lnTo>
                  <a:lnTo>
                    <a:pt x="153" y="89"/>
                  </a:lnTo>
                  <a:lnTo>
                    <a:pt x="159" y="89"/>
                  </a:lnTo>
                  <a:lnTo>
                    <a:pt x="159" y="95"/>
                  </a:lnTo>
                  <a:lnTo>
                    <a:pt x="159" y="101"/>
                  </a:lnTo>
                  <a:lnTo>
                    <a:pt x="159" y="107"/>
                  </a:lnTo>
                  <a:lnTo>
                    <a:pt x="159" y="113"/>
                  </a:lnTo>
                  <a:lnTo>
                    <a:pt x="164" y="113"/>
                  </a:lnTo>
                  <a:lnTo>
                    <a:pt x="164" y="119"/>
                  </a:lnTo>
                  <a:lnTo>
                    <a:pt x="164" y="125"/>
                  </a:lnTo>
                  <a:lnTo>
                    <a:pt x="170" y="125"/>
                  </a:lnTo>
                  <a:lnTo>
                    <a:pt x="170" y="131"/>
                  </a:lnTo>
                  <a:lnTo>
                    <a:pt x="170" y="137"/>
                  </a:lnTo>
                  <a:lnTo>
                    <a:pt x="170" y="143"/>
                  </a:lnTo>
                  <a:lnTo>
                    <a:pt x="170" y="149"/>
                  </a:lnTo>
                  <a:lnTo>
                    <a:pt x="170" y="154"/>
                  </a:lnTo>
                  <a:lnTo>
                    <a:pt x="170" y="160"/>
                  </a:lnTo>
                  <a:lnTo>
                    <a:pt x="164" y="160"/>
                  </a:lnTo>
                  <a:lnTo>
                    <a:pt x="159" y="160"/>
                  </a:lnTo>
                  <a:lnTo>
                    <a:pt x="159" y="166"/>
                  </a:lnTo>
                  <a:lnTo>
                    <a:pt x="153" y="166"/>
                  </a:lnTo>
                  <a:lnTo>
                    <a:pt x="153" y="172"/>
                  </a:lnTo>
                  <a:lnTo>
                    <a:pt x="147" y="172"/>
                  </a:lnTo>
                  <a:lnTo>
                    <a:pt x="142" y="172"/>
                  </a:lnTo>
                  <a:lnTo>
                    <a:pt x="136" y="172"/>
                  </a:lnTo>
                  <a:lnTo>
                    <a:pt x="136" y="178"/>
                  </a:lnTo>
                  <a:lnTo>
                    <a:pt x="130" y="178"/>
                  </a:lnTo>
                  <a:lnTo>
                    <a:pt x="125" y="178"/>
                  </a:lnTo>
                  <a:lnTo>
                    <a:pt x="119" y="178"/>
                  </a:lnTo>
                  <a:lnTo>
                    <a:pt x="119" y="184"/>
                  </a:lnTo>
                  <a:lnTo>
                    <a:pt x="113" y="184"/>
                  </a:lnTo>
                  <a:lnTo>
                    <a:pt x="113" y="190"/>
                  </a:lnTo>
                  <a:lnTo>
                    <a:pt x="108" y="196"/>
                  </a:lnTo>
                  <a:lnTo>
                    <a:pt x="102" y="202"/>
                  </a:lnTo>
                  <a:lnTo>
                    <a:pt x="102" y="208"/>
                  </a:lnTo>
                  <a:lnTo>
                    <a:pt x="96" y="214"/>
                  </a:lnTo>
                  <a:lnTo>
                    <a:pt x="96" y="220"/>
                  </a:lnTo>
                  <a:lnTo>
                    <a:pt x="96" y="226"/>
                  </a:lnTo>
                  <a:lnTo>
                    <a:pt x="96" y="232"/>
                  </a:lnTo>
                  <a:lnTo>
                    <a:pt x="91" y="232"/>
                  </a:lnTo>
                  <a:lnTo>
                    <a:pt x="91" y="238"/>
                  </a:lnTo>
                  <a:lnTo>
                    <a:pt x="91" y="244"/>
                  </a:lnTo>
                  <a:lnTo>
                    <a:pt x="85" y="250"/>
                  </a:lnTo>
                  <a:lnTo>
                    <a:pt x="85" y="244"/>
                  </a:lnTo>
                  <a:lnTo>
                    <a:pt x="79" y="244"/>
                  </a:lnTo>
                  <a:lnTo>
                    <a:pt x="79" y="238"/>
                  </a:lnTo>
                  <a:lnTo>
                    <a:pt x="74" y="238"/>
                  </a:lnTo>
                  <a:lnTo>
                    <a:pt x="74" y="232"/>
                  </a:lnTo>
                  <a:lnTo>
                    <a:pt x="68" y="232"/>
                  </a:lnTo>
                  <a:lnTo>
                    <a:pt x="68" y="226"/>
                  </a:lnTo>
                  <a:lnTo>
                    <a:pt x="62" y="220"/>
                  </a:lnTo>
                  <a:lnTo>
                    <a:pt x="62" y="214"/>
                  </a:lnTo>
                  <a:lnTo>
                    <a:pt x="62" y="208"/>
                  </a:lnTo>
                  <a:lnTo>
                    <a:pt x="62" y="202"/>
                  </a:lnTo>
                  <a:lnTo>
                    <a:pt x="62" y="196"/>
                  </a:lnTo>
                  <a:lnTo>
                    <a:pt x="57" y="196"/>
                  </a:lnTo>
                  <a:lnTo>
                    <a:pt x="57" y="190"/>
                  </a:lnTo>
                  <a:lnTo>
                    <a:pt x="62" y="190"/>
                  </a:lnTo>
                  <a:lnTo>
                    <a:pt x="57" y="190"/>
                  </a:lnTo>
                  <a:lnTo>
                    <a:pt x="57" y="184"/>
                  </a:lnTo>
                  <a:lnTo>
                    <a:pt x="51" y="184"/>
                  </a:lnTo>
                  <a:lnTo>
                    <a:pt x="51" y="178"/>
                  </a:lnTo>
                  <a:lnTo>
                    <a:pt x="51" y="172"/>
                  </a:lnTo>
                  <a:lnTo>
                    <a:pt x="45" y="172"/>
                  </a:lnTo>
                  <a:lnTo>
                    <a:pt x="40" y="172"/>
                  </a:lnTo>
                  <a:lnTo>
                    <a:pt x="34" y="172"/>
                  </a:lnTo>
                  <a:lnTo>
                    <a:pt x="28" y="172"/>
                  </a:lnTo>
                  <a:lnTo>
                    <a:pt x="23" y="172"/>
                  </a:lnTo>
                  <a:lnTo>
                    <a:pt x="17" y="172"/>
                  </a:lnTo>
                  <a:lnTo>
                    <a:pt x="11" y="172"/>
                  </a:lnTo>
                  <a:lnTo>
                    <a:pt x="11" y="166"/>
                  </a:lnTo>
                  <a:lnTo>
                    <a:pt x="11" y="160"/>
                  </a:lnTo>
                  <a:lnTo>
                    <a:pt x="11" y="154"/>
                  </a:lnTo>
                  <a:lnTo>
                    <a:pt x="11" y="149"/>
                  </a:lnTo>
                  <a:lnTo>
                    <a:pt x="11" y="143"/>
                  </a:lnTo>
                  <a:lnTo>
                    <a:pt x="6" y="143"/>
                  </a:lnTo>
                  <a:lnTo>
                    <a:pt x="6" y="137"/>
                  </a:lnTo>
                  <a:lnTo>
                    <a:pt x="6" y="131"/>
                  </a:lnTo>
                  <a:lnTo>
                    <a:pt x="6" y="125"/>
                  </a:lnTo>
                  <a:lnTo>
                    <a:pt x="6" y="119"/>
                  </a:lnTo>
                  <a:lnTo>
                    <a:pt x="0" y="113"/>
                  </a:lnTo>
                  <a:lnTo>
                    <a:pt x="6" y="113"/>
                  </a:lnTo>
                  <a:lnTo>
                    <a:pt x="17" y="101"/>
                  </a:lnTo>
                  <a:lnTo>
                    <a:pt x="28" y="89"/>
                  </a:lnTo>
                  <a:lnTo>
                    <a:pt x="34" y="83"/>
                  </a:lnTo>
                  <a:lnTo>
                    <a:pt x="40" y="83"/>
                  </a:lnTo>
                  <a:lnTo>
                    <a:pt x="40" y="77"/>
                  </a:lnTo>
                  <a:lnTo>
                    <a:pt x="45" y="71"/>
                  </a:lnTo>
                  <a:lnTo>
                    <a:pt x="51" y="71"/>
                  </a:lnTo>
                  <a:lnTo>
                    <a:pt x="51" y="65"/>
                  </a:lnTo>
                  <a:lnTo>
                    <a:pt x="57" y="65"/>
                  </a:lnTo>
                  <a:lnTo>
                    <a:pt x="57" y="59"/>
                  </a:lnTo>
                  <a:lnTo>
                    <a:pt x="62" y="59"/>
                  </a:lnTo>
                  <a:lnTo>
                    <a:pt x="68" y="54"/>
                  </a:lnTo>
                  <a:lnTo>
                    <a:pt x="74" y="54"/>
                  </a:lnTo>
                  <a:lnTo>
                    <a:pt x="74" y="48"/>
                  </a:lnTo>
                  <a:lnTo>
                    <a:pt x="79" y="48"/>
                  </a:lnTo>
                  <a:lnTo>
                    <a:pt x="79" y="42"/>
                  </a:lnTo>
                  <a:lnTo>
                    <a:pt x="85" y="42"/>
                  </a:lnTo>
                  <a:lnTo>
                    <a:pt x="85" y="36"/>
                  </a:lnTo>
                  <a:lnTo>
                    <a:pt x="91" y="36"/>
                  </a:lnTo>
                  <a:lnTo>
                    <a:pt x="96" y="30"/>
                  </a:lnTo>
                  <a:lnTo>
                    <a:pt x="96" y="24"/>
                  </a:lnTo>
                  <a:lnTo>
                    <a:pt x="102" y="24"/>
                  </a:lnTo>
                  <a:lnTo>
                    <a:pt x="102" y="18"/>
                  </a:lnTo>
                  <a:lnTo>
                    <a:pt x="108" y="18"/>
                  </a:lnTo>
                  <a:lnTo>
                    <a:pt x="108" y="12"/>
                  </a:lnTo>
                  <a:lnTo>
                    <a:pt x="113" y="12"/>
                  </a:lnTo>
                  <a:lnTo>
                    <a:pt x="113" y="6"/>
                  </a:lnTo>
                  <a:lnTo>
                    <a:pt x="119"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09" name="Freeform 19"/>
            <p:cNvSpPr>
              <a:spLocks/>
            </p:cNvSpPr>
            <p:nvPr/>
          </p:nvSpPr>
          <p:spPr bwMode="auto">
            <a:xfrm>
              <a:off x="5508374" y="1795946"/>
              <a:ext cx="405986" cy="308177"/>
            </a:xfrm>
            <a:custGeom>
              <a:avLst/>
              <a:gdLst>
                <a:gd name="T0" fmla="*/ 2147483647 w 260"/>
                <a:gd name="T1" fmla="*/ 2147483647 h 196"/>
                <a:gd name="T2" fmla="*/ 2147483647 w 260"/>
                <a:gd name="T3" fmla="*/ 2147483647 h 196"/>
                <a:gd name="T4" fmla="*/ 2147483647 w 260"/>
                <a:gd name="T5" fmla="*/ 2147483647 h 196"/>
                <a:gd name="T6" fmla="*/ 2147483647 w 260"/>
                <a:gd name="T7" fmla="*/ 2147483647 h 196"/>
                <a:gd name="T8" fmla="*/ 2147483647 w 260"/>
                <a:gd name="T9" fmla="*/ 2147483647 h 196"/>
                <a:gd name="T10" fmla="*/ 2147483647 w 260"/>
                <a:gd name="T11" fmla="*/ 2147483647 h 196"/>
                <a:gd name="T12" fmla="*/ 2147483647 w 260"/>
                <a:gd name="T13" fmla="*/ 2147483647 h 196"/>
                <a:gd name="T14" fmla="*/ 2147483647 w 260"/>
                <a:gd name="T15" fmla="*/ 2147483647 h 196"/>
                <a:gd name="T16" fmla="*/ 2147483647 w 260"/>
                <a:gd name="T17" fmla="*/ 2147483647 h 196"/>
                <a:gd name="T18" fmla="*/ 2147483647 w 260"/>
                <a:gd name="T19" fmla="*/ 2147483647 h 196"/>
                <a:gd name="T20" fmla="*/ 2147483647 w 260"/>
                <a:gd name="T21" fmla="*/ 2147483647 h 196"/>
                <a:gd name="T22" fmla="*/ 2147483647 w 260"/>
                <a:gd name="T23" fmla="*/ 2147483647 h 196"/>
                <a:gd name="T24" fmla="*/ 2147483647 w 260"/>
                <a:gd name="T25" fmla="*/ 2147483647 h 196"/>
                <a:gd name="T26" fmla="*/ 2147483647 w 260"/>
                <a:gd name="T27" fmla="*/ 2147483647 h 196"/>
                <a:gd name="T28" fmla="*/ 2147483647 w 260"/>
                <a:gd name="T29" fmla="*/ 2147483647 h 196"/>
                <a:gd name="T30" fmla="*/ 2147483647 w 260"/>
                <a:gd name="T31" fmla="*/ 2147483647 h 196"/>
                <a:gd name="T32" fmla="*/ 2147483647 w 260"/>
                <a:gd name="T33" fmla="*/ 2147483647 h 196"/>
                <a:gd name="T34" fmla="*/ 2147483647 w 260"/>
                <a:gd name="T35" fmla="*/ 2147483647 h 196"/>
                <a:gd name="T36" fmla="*/ 2147483647 w 260"/>
                <a:gd name="T37" fmla="*/ 2147483647 h 196"/>
                <a:gd name="T38" fmla="*/ 2147483647 w 260"/>
                <a:gd name="T39" fmla="*/ 2147483647 h 196"/>
                <a:gd name="T40" fmla="*/ 2147483647 w 260"/>
                <a:gd name="T41" fmla="*/ 2147483647 h 196"/>
                <a:gd name="T42" fmla="*/ 2147483647 w 260"/>
                <a:gd name="T43" fmla="*/ 2147483647 h 196"/>
                <a:gd name="T44" fmla="*/ 2147483647 w 260"/>
                <a:gd name="T45" fmla="*/ 2147483647 h 196"/>
                <a:gd name="T46" fmla="*/ 2147483647 w 260"/>
                <a:gd name="T47" fmla="*/ 2147483647 h 196"/>
                <a:gd name="T48" fmla="*/ 2147483647 w 260"/>
                <a:gd name="T49" fmla="*/ 2147483647 h 196"/>
                <a:gd name="T50" fmla="*/ 2147483647 w 260"/>
                <a:gd name="T51" fmla="*/ 2147483647 h 196"/>
                <a:gd name="T52" fmla="*/ 2147483647 w 260"/>
                <a:gd name="T53" fmla="*/ 2147483647 h 196"/>
                <a:gd name="T54" fmla="*/ 2147483647 w 260"/>
                <a:gd name="T55" fmla="*/ 2147483647 h 196"/>
                <a:gd name="T56" fmla="*/ 2147483647 w 260"/>
                <a:gd name="T57" fmla="*/ 2147483647 h 196"/>
                <a:gd name="T58" fmla="*/ 2147483647 w 260"/>
                <a:gd name="T59" fmla="*/ 2147483647 h 196"/>
                <a:gd name="T60" fmla="*/ 2147483647 w 260"/>
                <a:gd name="T61" fmla="*/ 2147483647 h 196"/>
                <a:gd name="T62" fmla="*/ 2147483647 w 260"/>
                <a:gd name="T63" fmla="*/ 2147483647 h 196"/>
                <a:gd name="T64" fmla="*/ 2147483647 w 260"/>
                <a:gd name="T65" fmla="*/ 2147483647 h 196"/>
                <a:gd name="T66" fmla="*/ 2147483647 w 260"/>
                <a:gd name="T67" fmla="*/ 2147483647 h 196"/>
                <a:gd name="T68" fmla="*/ 2147483647 w 260"/>
                <a:gd name="T69" fmla="*/ 2147483647 h 196"/>
                <a:gd name="T70" fmla="*/ 0 w 260"/>
                <a:gd name="T71" fmla="*/ 2147483647 h 196"/>
                <a:gd name="T72" fmla="*/ 2147483647 w 260"/>
                <a:gd name="T73" fmla="*/ 2147483647 h 196"/>
                <a:gd name="T74" fmla="*/ 2147483647 w 260"/>
                <a:gd name="T75" fmla="*/ 2147483647 h 196"/>
                <a:gd name="T76" fmla="*/ 2147483647 w 260"/>
                <a:gd name="T77" fmla="*/ 2147483647 h 196"/>
                <a:gd name="T78" fmla="*/ 2147483647 w 260"/>
                <a:gd name="T79" fmla="*/ 2147483647 h 196"/>
                <a:gd name="T80" fmla="*/ 2147483647 w 260"/>
                <a:gd name="T81" fmla="*/ 2147483647 h 196"/>
                <a:gd name="T82" fmla="*/ 2147483647 w 260"/>
                <a:gd name="T83" fmla="*/ 2147483647 h 196"/>
                <a:gd name="T84" fmla="*/ 2147483647 w 260"/>
                <a:gd name="T85" fmla="*/ 2147483647 h 196"/>
                <a:gd name="T86" fmla="*/ 2147483647 w 260"/>
                <a:gd name="T87" fmla="*/ 2147483647 h 196"/>
                <a:gd name="T88" fmla="*/ 2147483647 w 260"/>
                <a:gd name="T89" fmla="*/ 2147483647 h 196"/>
                <a:gd name="T90" fmla="*/ 2147483647 w 260"/>
                <a:gd name="T91" fmla="*/ 2147483647 h 196"/>
                <a:gd name="T92" fmla="*/ 2147483647 w 260"/>
                <a:gd name="T93" fmla="*/ 2147483647 h 196"/>
                <a:gd name="T94" fmla="*/ 2147483647 w 260"/>
                <a:gd name="T95" fmla="*/ 2147483647 h 196"/>
                <a:gd name="T96" fmla="*/ 2147483647 w 260"/>
                <a:gd name="T97" fmla="*/ 2147483647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0" h="196">
                  <a:moveTo>
                    <a:pt x="124" y="6"/>
                  </a:moveTo>
                  <a:lnTo>
                    <a:pt x="124" y="0"/>
                  </a:lnTo>
                  <a:lnTo>
                    <a:pt x="130" y="0"/>
                  </a:lnTo>
                  <a:lnTo>
                    <a:pt x="130" y="6"/>
                  </a:lnTo>
                  <a:lnTo>
                    <a:pt x="130" y="12"/>
                  </a:lnTo>
                  <a:lnTo>
                    <a:pt x="130" y="18"/>
                  </a:lnTo>
                  <a:lnTo>
                    <a:pt x="136" y="18"/>
                  </a:lnTo>
                  <a:lnTo>
                    <a:pt x="136" y="24"/>
                  </a:lnTo>
                  <a:lnTo>
                    <a:pt x="141" y="30"/>
                  </a:lnTo>
                  <a:lnTo>
                    <a:pt x="141" y="36"/>
                  </a:lnTo>
                  <a:lnTo>
                    <a:pt x="147" y="36"/>
                  </a:lnTo>
                  <a:lnTo>
                    <a:pt x="147" y="42"/>
                  </a:lnTo>
                  <a:lnTo>
                    <a:pt x="153" y="48"/>
                  </a:lnTo>
                  <a:lnTo>
                    <a:pt x="153" y="54"/>
                  </a:lnTo>
                  <a:lnTo>
                    <a:pt x="153" y="59"/>
                  </a:lnTo>
                  <a:lnTo>
                    <a:pt x="153" y="65"/>
                  </a:lnTo>
                  <a:lnTo>
                    <a:pt x="158" y="65"/>
                  </a:lnTo>
                  <a:lnTo>
                    <a:pt x="158" y="71"/>
                  </a:lnTo>
                  <a:lnTo>
                    <a:pt x="158" y="77"/>
                  </a:lnTo>
                  <a:lnTo>
                    <a:pt x="158" y="83"/>
                  </a:lnTo>
                  <a:lnTo>
                    <a:pt x="153" y="83"/>
                  </a:lnTo>
                  <a:lnTo>
                    <a:pt x="153" y="89"/>
                  </a:lnTo>
                  <a:lnTo>
                    <a:pt x="158" y="89"/>
                  </a:lnTo>
                  <a:lnTo>
                    <a:pt x="164" y="89"/>
                  </a:lnTo>
                  <a:lnTo>
                    <a:pt x="170" y="89"/>
                  </a:lnTo>
                  <a:lnTo>
                    <a:pt x="175" y="89"/>
                  </a:lnTo>
                  <a:lnTo>
                    <a:pt x="181" y="89"/>
                  </a:lnTo>
                  <a:lnTo>
                    <a:pt x="181" y="83"/>
                  </a:lnTo>
                  <a:lnTo>
                    <a:pt x="187" y="83"/>
                  </a:lnTo>
                  <a:lnTo>
                    <a:pt x="181" y="83"/>
                  </a:lnTo>
                  <a:lnTo>
                    <a:pt x="181" y="77"/>
                  </a:lnTo>
                  <a:lnTo>
                    <a:pt x="181" y="71"/>
                  </a:lnTo>
                  <a:lnTo>
                    <a:pt x="187" y="71"/>
                  </a:lnTo>
                  <a:lnTo>
                    <a:pt x="192" y="71"/>
                  </a:lnTo>
                  <a:lnTo>
                    <a:pt x="192" y="65"/>
                  </a:lnTo>
                  <a:lnTo>
                    <a:pt x="198" y="65"/>
                  </a:lnTo>
                  <a:lnTo>
                    <a:pt x="204" y="65"/>
                  </a:lnTo>
                  <a:lnTo>
                    <a:pt x="204" y="71"/>
                  </a:lnTo>
                  <a:lnTo>
                    <a:pt x="209" y="71"/>
                  </a:lnTo>
                  <a:lnTo>
                    <a:pt x="209" y="77"/>
                  </a:lnTo>
                  <a:lnTo>
                    <a:pt x="215" y="77"/>
                  </a:lnTo>
                  <a:lnTo>
                    <a:pt x="221" y="77"/>
                  </a:lnTo>
                  <a:lnTo>
                    <a:pt x="221" y="83"/>
                  </a:lnTo>
                  <a:lnTo>
                    <a:pt x="226" y="83"/>
                  </a:lnTo>
                  <a:lnTo>
                    <a:pt x="232" y="89"/>
                  </a:lnTo>
                  <a:lnTo>
                    <a:pt x="238" y="89"/>
                  </a:lnTo>
                  <a:lnTo>
                    <a:pt x="243" y="89"/>
                  </a:lnTo>
                  <a:lnTo>
                    <a:pt x="243" y="95"/>
                  </a:lnTo>
                  <a:lnTo>
                    <a:pt x="249" y="95"/>
                  </a:lnTo>
                  <a:lnTo>
                    <a:pt x="255" y="95"/>
                  </a:lnTo>
                  <a:lnTo>
                    <a:pt x="255" y="101"/>
                  </a:lnTo>
                  <a:lnTo>
                    <a:pt x="260" y="101"/>
                  </a:lnTo>
                  <a:lnTo>
                    <a:pt x="260" y="107"/>
                  </a:lnTo>
                  <a:lnTo>
                    <a:pt x="260" y="113"/>
                  </a:lnTo>
                  <a:lnTo>
                    <a:pt x="260" y="119"/>
                  </a:lnTo>
                  <a:lnTo>
                    <a:pt x="255" y="119"/>
                  </a:lnTo>
                  <a:lnTo>
                    <a:pt x="255" y="125"/>
                  </a:lnTo>
                  <a:lnTo>
                    <a:pt x="255" y="119"/>
                  </a:lnTo>
                  <a:lnTo>
                    <a:pt x="255" y="125"/>
                  </a:lnTo>
                  <a:lnTo>
                    <a:pt x="249" y="119"/>
                  </a:lnTo>
                  <a:lnTo>
                    <a:pt x="249" y="125"/>
                  </a:lnTo>
                  <a:lnTo>
                    <a:pt x="243" y="125"/>
                  </a:lnTo>
                  <a:lnTo>
                    <a:pt x="243" y="131"/>
                  </a:lnTo>
                  <a:lnTo>
                    <a:pt x="238" y="131"/>
                  </a:lnTo>
                  <a:lnTo>
                    <a:pt x="243" y="131"/>
                  </a:lnTo>
                  <a:lnTo>
                    <a:pt x="238" y="131"/>
                  </a:lnTo>
                  <a:lnTo>
                    <a:pt x="243" y="131"/>
                  </a:lnTo>
                  <a:lnTo>
                    <a:pt x="243" y="137"/>
                  </a:lnTo>
                  <a:lnTo>
                    <a:pt x="238" y="137"/>
                  </a:lnTo>
                  <a:lnTo>
                    <a:pt x="238" y="131"/>
                  </a:lnTo>
                  <a:lnTo>
                    <a:pt x="238" y="137"/>
                  </a:lnTo>
                  <a:lnTo>
                    <a:pt x="232" y="137"/>
                  </a:lnTo>
                  <a:lnTo>
                    <a:pt x="232" y="131"/>
                  </a:lnTo>
                  <a:lnTo>
                    <a:pt x="232" y="137"/>
                  </a:lnTo>
                  <a:lnTo>
                    <a:pt x="232" y="131"/>
                  </a:lnTo>
                  <a:lnTo>
                    <a:pt x="232" y="137"/>
                  </a:lnTo>
                  <a:lnTo>
                    <a:pt x="226" y="137"/>
                  </a:lnTo>
                  <a:lnTo>
                    <a:pt x="221" y="137"/>
                  </a:lnTo>
                  <a:lnTo>
                    <a:pt x="221" y="143"/>
                  </a:lnTo>
                  <a:lnTo>
                    <a:pt x="221" y="149"/>
                  </a:lnTo>
                  <a:lnTo>
                    <a:pt x="215" y="149"/>
                  </a:lnTo>
                  <a:lnTo>
                    <a:pt x="215" y="154"/>
                  </a:lnTo>
                  <a:lnTo>
                    <a:pt x="215" y="160"/>
                  </a:lnTo>
                  <a:lnTo>
                    <a:pt x="209" y="160"/>
                  </a:lnTo>
                  <a:lnTo>
                    <a:pt x="215" y="160"/>
                  </a:lnTo>
                  <a:lnTo>
                    <a:pt x="215" y="166"/>
                  </a:lnTo>
                  <a:lnTo>
                    <a:pt x="209" y="166"/>
                  </a:lnTo>
                  <a:lnTo>
                    <a:pt x="209" y="172"/>
                  </a:lnTo>
                  <a:lnTo>
                    <a:pt x="204" y="172"/>
                  </a:lnTo>
                  <a:lnTo>
                    <a:pt x="209" y="172"/>
                  </a:lnTo>
                  <a:lnTo>
                    <a:pt x="209" y="178"/>
                  </a:lnTo>
                  <a:lnTo>
                    <a:pt x="204" y="178"/>
                  </a:lnTo>
                  <a:lnTo>
                    <a:pt x="204" y="184"/>
                  </a:lnTo>
                  <a:lnTo>
                    <a:pt x="198" y="184"/>
                  </a:lnTo>
                  <a:lnTo>
                    <a:pt x="192" y="184"/>
                  </a:lnTo>
                  <a:lnTo>
                    <a:pt x="187" y="190"/>
                  </a:lnTo>
                  <a:lnTo>
                    <a:pt x="181" y="190"/>
                  </a:lnTo>
                  <a:lnTo>
                    <a:pt x="175" y="190"/>
                  </a:lnTo>
                  <a:lnTo>
                    <a:pt x="170" y="190"/>
                  </a:lnTo>
                  <a:lnTo>
                    <a:pt x="164" y="190"/>
                  </a:lnTo>
                  <a:lnTo>
                    <a:pt x="164" y="184"/>
                  </a:lnTo>
                  <a:lnTo>
                    <a:pt x="158" y="184"/>
                  </a:lnTo>
                  <a:lnTo>
                    <a:pt x="153" y="184"/>
                  </a:lnTo>
                  <a:lnTo>
                    <a:pt x="153" y="178"/>
                  </a:lnTo>
                  <a:lnTo>
                    <a:pt x="147" y="178"/>
                  </a:lnTo>
                  <a:lnTo>
                    <a:pt x="147" y="172"/>
                  </a:lnTo>
                  <a:lnTo>
                    <a:pt x="141" y="166"/>
                  </a:lnTo>
                  <a:lnTo>
                    <a:pt x="136" y="166"/>
                  </a:lnTo>
                  <a:lnTo>
                    <a:pt x="130" y="160"/>
                  </a:lnTo>
                  <a:lnTo>
                    <a:pt x="124" y="160"/>
                  </a:lnTo>
                  <a:lnTo>
                    <a:pt x="124" y="154"/>
                  </a:lnTo>
                  <a:lnTo>
                    <a:pt x="119" y="154"/>
                  </a:lnTo>
                  <a:lnTo>
                    <a:pt x="113" y="154"/>
                  </a:lnTo>
                  <a:lnTo>
                    <a:pt x="107" y="154"/>
                  </a:lnTo>
                  <a:lnTo>
                    <a:pt x="107" y="160"/>
                  </a:lnTo>
                  <a:lnTo>
                    <a:pt x="102" y="160"/>
                  </a:lnTo>
                  <a:lnTo>
                    <a:pt x="96" y="160"/>
                  </a:lnTo>
                  <a:lnTo>
                    <a:pt x="96" y="166"/>
                  </a:lnTo>
                  <a:lnTo>
                    <a:pt x="90" y="166"/>
                  </a:lnTo>
                  <a:lnTo>
                    <a:pt x="85" y="166"/>
                  </a:lnTo>
                  <a:lnTo>
                    <a:pt x="79" y="166"/>
                  </a:lnTo>
                  <a:lnTo>
                    <a:pt x="73" y="166"/>
                  </a:lnTo>
                  <a:lnTo>
                    <a:pt x="73" y="172"/>
                  </a:lnTo>
                  <a:lnTo>
                    <a:pt x="68" y="172"/>
                  </a:lnTo>
                  <a:lnTo>
                    <a:pt x="62" y="178"/>
                  </a:lnTo>
                  <a:lnTo>
                    <a:pt x="62" y="184"/>
                  </a:lnTo>
                  <a:lnTo>
                    <a:pt x="56" y="184"/>
                  </a:lnTo>
                  <a:lnTo>
                    <a:pt x="51" y="184"/>
                  </a:lnTo>
                  <a:lnTo>
                    <a:pt x="51" y="190"/>
                  </a:lnTo>
                  <a:lnTo>
                    <a:pt x="45" y="196"/>
                  </a:lnTo>
                  <a:lnTo>
                    <a:pt x="39" y="196"/>
                  </a:lnTo>
                  <a:lnTo>
                    <a:pt x="39" y="190"/>
                  </a:lnTo>
                  <a:lnTo>
                    <a:pt x="39" y="184"/>
                  </a:lnTo>
                  <a:lnTo>
                    <a:pt x="34" y="178"/>
                  </a:lnTo>
                  <a:lnTo>
                    <a:pt x="34" y="172"/>
                  </a:lnTo>
                  <a:lnTo>
                    <a:pt x="28" y="172"/>
                  </a:lnTo>
                  <a:lnTo>
                    <a:pt x="22" y="172"/>
                  </a:lnTo>
                  <a:lnTo>
                    <a:pt x="17" y="172"/>
                  </a:lnTo>
                  <a:lnTo>
                    <a:pt x="11" y="172"/>
                  </a:lnTo>
                  <a:lnTo>
                    <a:pt x="5" y="172"/>
                  </a:lnTo>
                  <a:lnTo>
                    <a:pt x="5" y="166"/>
                  </a:lnTo>
                  <a:lnTo>
                    <a:pt x="5" y="160"/>
                  </a:lnTo>
                  <a:lnTo>
                    <a:pt x="0" y="160"/>
                  </a:lnTo>
                  <a:lnTo>
                    <a:pt x="0" y="154"/>
                  </a:lnTo>
                  <a:lnTo>
                    <a:pt x="5" y="154"/>
                  </a:lnTo>
                  <a:lnTo>
                    <a:pt x="5" y="149"/>
                  </a:lnTo>
                  <a:lnTo>
                    <a:pt x="5" y="143"/>
                  </a:lnTo>
                  <a:lnTo>
                    <a:pt x="5" y="137"/>
                  </a:lnTo>
                  <a:lnTo>
                    <a:pt x="0" y="137"/>
                  </a:lnTo>
                  <a:lnTo>
                    <a:pt x="0" y="131"/>
                  </a:lnTo>
                  <a:lnTo>
                    <a:pt x="5" y="131"/>
                  </a:lnTo>
                  <a:lnTo>
                    <a:pt x="5" y="125"/>
                  </a:lnTo>
                  <a:lnTo>
                    <a:pt x="5" y="119"/>
                  </a:lnTo>
                  <a:lnTo>
                    <a:pt x="11" y="119"/>
                  </a:lnTo>
                  <a:lnTo>
                    <a:pt x="17" y="119"/>
                  </a:lnTo>
                  <a:lnTo>
                    <a:pt x="17" y="113"/>
                  </a:lnTo>
                  <a:lnTo>
                    <a:pt x="22" y="113"/>
                  </a:lnTo>
                  <a:lnTo>
                    <a:pt x="28" y="113"/>
                  </a:lnTo>
                  <a:lnTo>
                    <a:pt x="34" y="113"/>
                  </a:lnTo>
                  <a:lnTo>
                    <a:pt x="34" y="107"/>
                  </a:lnTo>
                  <a:lnTo>
                    <a:pt x="39" y="107"/>
                  </a:lnTo>
                  <a:lnTo>
                    <a:pt x="45" y="107"/>
                  </a:lnTo>
                  <a:lnTo>
                    <a:pt x="51" y="107"/>
                  </a:lnTo>
                  <a:lnTo>
                    <a:pt x="51" y="113"/>
                  </a:lnTo>
                  <a:lnTo>
                    <a:pt x="56" y="113"/>
                  </a:lnTo>
                  <a:lnTo>
                    <a:pt x="62" y="113"/>
                  </a:lnTo>
                  <a:lnTo>
                    <a:pt x="68" y="107"/>
                  </a:lnTo>
                  <a:lnTo>
                    <a:pt x="73" y="107"/>
                  </a:lnTo>
                  <a:lnTo>
                    <a:pt x="73" y="101"/>
                  </a:lnTo>
                  <a:lnTo>
                    <a:pt x="73" y="95"/>
                  </a:lnTo>
                  <a:lnTo>
                    <a:pt x="73" y="89"/>
                  </a:lnTo>
                  <a:lnTo>
                    <a:pt x="73" y="83"/>
                  </a:lnTo>
                  <a:lnTo>
                    <a:pt x="73" y="77"/>
                  </a:lnTo>
                  <a:lnTo>
                    <a:pt x="73" y="71"/>
                  </a:lnTo>
                  <a:lnTo>
                    <a:pt x="79" y="71"/>
                  </a:lnTo>
                  <a:lnTo>
                    <a:pt x="85" y="71"/>
                  </a:lnTo>
                  <a:lnTo>
                    <a:pt x="90" y="71"/>
                  </a:lnTo>
                  <a:lnTo>
                    <a:pt x="96" y="71"/>
                  </a:lnTo>
                  <a:lnTo>
                    <a:pt x="102" y="71"/>
                  </a:lnTo>
                  <a:lnTo>
                    <a:pt x="107" y="71"/>
                  </a:lnTo>
                  <a:lnTo>
                    <a:pt x="107" y="65"/>
                  </a:lnTo>
                  <a:lnTo>
                    <a:pt x="113" y="65"/>
                  </a:lnTo>
                  <a:lnTo>
                    <a:pt x="113" y="59"/>
                  </a:lnTo>
                  <a:lnTo>
                    <a:pt x="113" y="54"/>
                  </a:lnTo>
                  <a:lnTo>
                    <a:pt x="113" y="48"/>
                  </a:lnTo>
                  <a:lnTo>
                    <a:pt x="113" y="42"/>
                  </a:lnTo>
                  <a:lnTo>
                    <a:pt x="113" y="36"/>
                  </a:lnTo>
                  <a:lnTo>
                    <a:pt x="113" y="30"/>
                  </a:lnTo>
                  <a:lnTo>
                    <a:pt x="113" y="24"/>
                  </a:lnTo>
                  <a:lnTo>
                    <a:pt x="107" y="24"/>
                  </a:lnTo>
                  <a:lnTo>
                    <a:pt x="107" y="18"/>
                  </a:lnTo>
                  <a:lnTo>
                    <a:pt x="113" y="18"/>
                  </a:lnTo>
                  <a:lnTo>
                    <a:pt x="113" y="12"/>
                  </a:lnTo>
                  <a:lnTo>
                    <a:pt x="119" y="12"/>
                  </a:lnTo>
                  <a:lnTo>
                    <a:pt x="119" y="6"/>
                  </a:lnTo>
                  <a:lnTo>
                    <a:pt x="124"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0" name="Freeform 20"/>
            <p:cNvSpPr>
              <a:spLocks/>
            </p:cNvSpPr>
            <p:nvPr/>
          </p:nvSpPr>
          <p:spPr bwMode="auto">
            <a:xfrm>
              <a:off x="6126723" y="1814814"/>
              <a:ext cx="327913" cy="550316"/>
            </a:xfrm>
            <a:custGeom>
              <a:avLst/>
              <a:gdLst>
                <a:gd name="T0" fmla="*/ 2147483647 w 210"/>
                <a:gd name="T1" fmla="*/ 2147483647 h 350"/>
                <a:gd name="T2" fmla="*/ 2147483647 w 210"/>
                <a:gd name="T3" fmla="*/ 2147483647 h 350"/>
                <a:gd name="T4" fmla="*/ 2147483647 w 210"/>
                <a:gd name="T5" fmla="*/ 2147483647 h 350"/>
                <a:gd name="T6" fmla="*/ 2147483647 w 210"/>
                <a:gd name="T7" fmla="*/ 2147483647 h 350"/>
                <a:gd name="T8" fmla="*/ 2147483647 w 210"/>
                <a:gd name="T9" fmla="*/ 2147483647 h 350"/>
                <a:gd name="T10" fmla="*/ 2147483647 w 210"/>
                <a:gd name="T11" fmla="*/ 2147483647 h 350"/>
                <a:gd name="T12" fmla="*/ 2147483647 w 210"/>
                <a:gd name="T13" fmla="*/ 2147483647 h 350"/>
                <a:gd name="T14" fmla="*/ 2147483647 w 210"/>
                <a:gd name="T15" fmla="*/ 2147483647 h 350"/>
                <a:gd name="T16" fmla="*/ 2147483647 w 210"/>
                <a:gd name="T17" fmla="*/ 2147483647 h 350"/>
                <a:gd name="T18" fmla="*/ 2147483647 w 210"/>
                <a:gd name="T19" fmla="*/ 2147483647 h 350"/>
                <a:gd name="T20" fmla="*/ 2147483647 w 210"/>
                <a:gd name="T21" fmla="*/ 2147483647 h 350"/>
                <a:gd name="T22" fmla="*/ 2147483647 w 210"/>
                <a:gd name="T23" fmla="*/ 2147483647 h 350"/>
                <a:gd name="T24" fmla="*/ 2147483647 w 210"/>
                <a:gd name="T25" fmla="*/ 2147483647 h 350"/>
                <a:gd name="T26" fmla="*/ 2147483647 w 210"/>
                <a:gd name="T27" fmla="*/ 2147483647 h 350"/>
                <a:gd name="T28" fmla="*/ 2147483647 w 210"/>
                <a:gd name="T29" fmla="*/ 2147483647 h 350"/>
                <a:gd name="T30" fmla="*/ 2147483647 w 210"/>
                <a:gd name="T31" fmla="*/ 2147483647 h 350"/>
                <a:gd name="T32" fmla="*/ 2147483647 w 210"/>
                <a:gd name="T33" fmla="*/ 2147483647 h 350"/>
                <a:gd name="T34" fmla="*/ 2147483647 w 210"/>
                <a:gd name="T35" fmla="*/ 2147483647 h 350"/>
                <a:gd name="T36" fmla="*/ 2147483647 w 210"/>
                <a:gd name="T37" fmla="*/ 2147483647 h 350"/>
                <a:gd name="T38" fmla="*/ 2147483647 w 210"/>
                <a:gd name="T39" fmla="*/ 2147483647 h 350"/>
                <a:gd name="T40" fmla="*/ 2147483647 w 210"/>
                <a:gd name="T41" fmla="*/ 2147483647 h 350"/>
                <a:gd name="T42" fmla="*/ 2147483647 w 210"/>
                <a:gd name="T43" fmla="*/ 2147483647 h 350"/>
                <a:gd name="T44" fmla="*/ 2147483647 w 210"/>
                <a:gd name="T45" fmla="*/ 2147483647 h 350"/>
                <a:gd name="T46" fmla="*/ 2147483647 w 210"/>
                <a:gd name="T47" fmla="*/ 2147483647 h 350"/>
                <a:gd name="T48" fmla="*/ 2147483647 w 210"/>
                <a:gd name="T49" fmla="*/ 2147483647 h 350"/>
                <a:gd name="T50" fmla="*/ 2147483647 w 210"/>
                <a:gd name="T51" fmla="*/ 2147483647 h 350"/>
                <a:gd name="T52" fmla="*/ 2147483647 w 210"/>
                <a:gd name="T53" fmla="*/ 2147483647 h 350"/>
                <a:gd name="T54" fmla="*/ 2147483647 w 210"/>
                <a:gd name="T55" fmla="*/ 2147483647 h 350"/>
                <a:gd name="T56" fmla="*/ 2147483647 w 210"/>
                <a:gd name="T57" fmla="*/ 2147483647 h 350"/>
                <a:gd name="T58" fmla="*/ 2147483647 w 210"/>
                <a:gd name="T59" fmla="*/ 2147483647 h 350"/>
                <a:gd name="T60" fmla="*/ 2147483647 w 210"/>
                <a:gd name="T61" fmla="*/ 2147483647 h 350"/>
                <a:gd name="T62" fmla="*/ 2147483647 w 210"/>
                <a:gd name="T63" fmla="*/ 2147483647 h 350"/>
                <a:gd name="T64" fmla="*/ 2147483647 w 210"/>
                <a:gd name="T65" fmla="*/ 2147483647 h 350"/>
                <a:gd name="T66" fmla="*/ 2147483647 w 210"/>
                <a:gd name="T67" fmla="*/ 2147483647 h 350"/>
                <a:gd name="T68" fmla="*/ 2147483647 w 210"/>
                <a:gd name="T69" fmla="*/ 2147483647 h 350"/>
                <a:gd name="T70" fmla="*/ 2147483647 w 210"/>
                <a:gd name="T71" fmla="*/ 2147483647 h 350"/>
                <a:gd name="T72" fmla="*/ 2147483647 w 210"/>
                <a:gd name="T73" fmla="*/ 2147483647 h 350"/>
                <a:gd name="T74" fmla="*/ 2147483647 w 210"/>
                <a:gd name="T75" fmla="*/ 2147483647 h 350"/>
                <a:gd name="T76" fmla="*/ 2147483647 w 210"/>
                <a:gd name="T77" fmla="*/ 2147483647 h 350"/>
                <a:gd name="T78" fmla="*/ 2147483647 w 210"/>
                <a:gd name="T79" fmla="*/ 2147483647 h 350"/>
                <a:gd name="T80" fmla="*/ 2147483647 w 210"/>
                <a:gd name="T81" fmla="*/ 2147483647 h 350"/>
                <a:gd name="T82" fmla="*/ 2147483647 w 210"/>
                <a:gd name="T83" fmla="*/ 2147483647 h 350"/>
                <a:gd name="T84" fmla="*/ 2147483647 w 210"/>
                <a:gd name="T85" fmla="*/ 2147483647 h 350"/>
                <a:gd name="T86" fmla="*/ 2147483647 w 210"/>
                <a:gd name="T87" fmla="*/ 2147483647 h 350"/>
                <a:gd name="T88" fmla="*/ 2147483647 w 210"/>
                <a:gd name="T89" fmla="*/ 2147483647 h 350"/>
                <a:gd name="T90" fmla="*/ 2147483647 w 210"/>
                <a:gd name="T91" fmla="*/ 2147483647 h 350"/>
                <a:gd name="T92" fmla="*/ 0 w 210"/>
                <a:gd name="T93" fmla="*/ 2147483647 h 350"/>
                <a:gd name="T94" fmla="*/ 2147483647 w 210"/>
                <a:gd name="T95" fmla="*/ 2147483647 h 350"/>
                <a:gd name="T96" fmla="*/ 2147483647 w 210"/>
                <a:gd name="T97" fmla="*/ 2147483647 h 350"/>
                <a:gd name="T98" fmla="*/ 2147483647 w 210"/>
                <a:gd name="T99" fmla="*/ 2147483647 h 350"/>
                <a:gd name="T100" fmla="*/ 2147483647 w 210"/>
                <a:gd name="T101" fmla="*/ 2147483647 h 350"/>
                <a:gd name="T102" fmla="*/ 2147483647 w 210"/>
                <a:gd name="T103" fmla="*/ 2147483647 h 350"/>
                <a:gd name="T104" fmla="*/ 2147483647 w 210"/>
                <a:gd name="T105" fmla="*/ 2147483647 h 350"/>
                <a:gd name="T106" fmla="*/ 2147483647 w 210"/>
                <a:gd name="T107" fmla="*/ 2147483647 h 350"/>
                <a:gd name="T108" fmla="*/ 2147483647 w 210"/>
                <a:gd name="T109" fmla="*/ 2147483647 h 350"/>
                <a:gd name="T110" fmla="*/ 2147483647 w 210"/>
                <a:gd name="T111" fmla="*/ 2147483647 h 350"/>
                <a:gd name="T112" fmla="*/ 2147483647 w 210"/>
                <a:gd name="T113" fmla="*/ 2147483647 h 350"/>
                <a:gd name="T114" fmla="*/ 2147483647 w 210"/>
                <a:gd name="T115" fmla="*/ 2147483647 h 350"/>
                <a:gd name="T116" fmla="*/ 2147483647 w 210"/>
                <a:gd name="T117" fmla="*/ 0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0" h="350">
                  <a:moveTo>
                    <a:pt x="102" y="0"/>
                  </a:moveTo>
                  <a:lnTo>
                    <a:pt x="102" y="6"/>
                  </a:lnTo>
                  <a:lnTo>
                    <a:pt x="108" y="6"/>
                  </a:lnTo>
                  <a:lnTo>
                    <a:pt x="108" y="12"/>
                  </a:lnTo>
                  <a:lnTo>
                    <a:pt x="108" y="18"/>
                  </a:lnTo>
                  <a:lnTo>
                    <a:pt x="114" y="18"/>
                  </a:lnTo>
                  <a:lnTo>
                    <a:pt x="114" y="24"/>
                  </a:lnTo>
                  <a:lnTo>
                    <a:pt x="114" y="30"/>
                  </a:lnTo>
                  <a:lnTo>
                    <a:pt x="119" y="36"/>
                  </a:lnTo>
                  <a:lnTo>
                    <a:pt x="125" y="36"/>
                  </a:lnTo>
                  <a:lnTo>
                    <a:pt x="125" y="42"/>
                  </a:lnTo>
                  <a:lnTo>
                    <a:pt x="131" y="42"/>
                  </a:lnTo>
                  <a:lnTo>
                    <a:pt x="131" y="47"/>
                  </a:lnTo>
                  <a:lnTo>
                    <a:pt x="136" y="47"/>
                  </a:lnTo>
                  <a:lnTo>
                    <a:pt x="136" y="53"/>
                  </a:lnTo>
                  <a:lnTo>
                    <a:pt x="142" y="53"/>
                  </a:lnTo>
                  <a:lnTo>
                    <a:pt x="148" y="53"/>
                  </a:lnTo>
                  <a:lnTo>
                    <a:pt x="153" y="53"/>
                  </a:lnTo>
                  <a:lnTo>
                    <a:pt x="153" y="59"/>
                  </a:lnTo>
                  <a:lnTo>
                    <a:pt x="153" y="53"/>
                  </a:lnTo>
                  <a:lnTo>
                    <a:pt x="159" y="53"/>
                  </a:lnTo>
                  <a:lnTo>
                    <a:pt x="159" y="59"/>
                  </a:lnTo>
                  <a:lnTo>
                    <a:pt x="165" y="59"/>
                  </a:lnTo>
                  <a:lnTo>
                    <a:pt x="170" y="59"/>
                  </a:lnTo>
                  <a:lnTo>
                    <a:pt x="170" y="53"/>
                  </a:lnTo>
                  <a:lnTo>
                    <a:pt x="176" y="53"/>
                  </a:lnTo>
                  <a:lnTo>
                    <a:pt x="176" y="59"/>
                  </a:lnTo>
                  <a:lnTo>
                    <a:pt x="182" y="59"/>
                  </a:lnTo>
                  <a:lnTo>
                    <a:pt x="187" y="59"/>
                  </a:lnTo>
                  <a:lnTo>
                    <a:pt x="187" y="65"/>
                  </a:lnTo>
                  <a:lnTo>
                    <a:pt x="193" y="65"/>
                  </a:lnTo>
                  <a:lnTo>
                    <a:pt x="199" y="65"/>
                  </a:lnTo>
                  <a:lnTo>
                    <a:pt x="199" y="71"/>
                  </a:lnTo>
                  <a:lnTo>
                    <a:pt x="204" y="71"/>
                  </a:lnTo>
                  <a:lnTo>
                    <a:pt x="210" y="71"/>
                  </a:lnTo>
                  <a:lnTo>
                    <a:pt x="210" y="77"/>
                  </a:lnTo>
                  <a:lnTo>
                    <a:pt x="204" y="77"/>
                  </a:lnTo>
                  <a:lnTo>
                    <a:pt x="199" y="77"/>
                  </a:lnTo>
                  <a:lnTo>
                    <a:pt x="199" y="83"/>
                  </a:lnTo>
                  <a:lnTo>
                    <a:pt x="193" y="83"/>
                  </a:lnTo>
                  <a:lnTo>
                    <a:pt x="187" y="83"/>
                  </a:lnTo>
                  <a:lnTo>
                    <a:pt x="182" y="83"/>
                  </a:lnTo>
                  <a:lnTo>
                    <a:pt x="176" y="89"/>
                  </a:lnTo>
                  <a:lnTo>
                    <a:pt x="170" y="89"/>
                  </a:lnTo>
                  <a:lnTo>
                    <a:pt x="170" y="95"/>
                  </a:lnTo>
                  <a:lnTo>
                    <a:pt x="165" y="95"/>
                  </a:lnTo>
                  <a:lnTo>
                    <a:pt x="159" y="95"/>
                  </a:lnTo>
                  <a:lnTo>
                    <a:pt x="159" y="101"/>
                  </a:lnTo>
                  <a:lnTo>
                    <a:pt x="153" y="101"/>
                  </a:lnTo>
                  <a:lnTo>
                    <a:pt x="148" y="107"/>
                  </a:lnTo>
                  <a:lnTo>
                    <a:pt x="148" y="113"/>
                  </a:lnTo>
                  <a:lnTo>
                    <a:pt x="148" y="119"/>
                  </a:lnTo>
                  <a:lnTo>
                    <a:pt x="148" y="125"/>
                  </a:lnTo>
                  <a:lnTo>
                    <a:pt x="153" y="125"/>
                  </a:lnTo>
                  <a:lnTo>
                    <a:pt x="153" y="131"/>
                  </a:lnTo>
                  <a:lnTo>
                    <a:pt x="148" y="131"/>
                  </a:lnTo>
                  <a:lnTo>
                    <a:pt x="153" y="137"/>
                  </a:lnTo>
                  <a:lnTo>
                    <a:pt x="148" y="137"/>
                  </a:lnTo>
                  <a:lnTo>
                    <a:pt x="148" y="142"/>
                  </a:lnTo>
                  <a:lnTo>
                    <a:pt x="142" y="142"/>
                  </a:lnTo>
                  <a:lnTo>
                    <a:pt x="142" y="148"/>
                  </a:lnTo>
                  <a:lnTo>
                    <a:pt x="148" y="154"/>
                  </a:lnTo>
                  <a:lnTo>
                    <a:pt x="142" y="154"/>
                  </a:lnTo>
                  <a:lnTo>
                    <a:pt x="148" y="160"/>
                  </a:lnTo>
                  <a:lnTo>
                    <a:pt x="148" y="166"/>
                  </a:lnTo>
                  <a:lnTo>
                    <a:pt x="148" y="172"/>
                  </a:lnTo>
                  <a:lnTo>
                    <a:pt x="148" y="178"/>
                  </a:lnTo>
                  <a:lnTo>
                    <a:pt x="142" y="178"/>
                  </a:lnTo>
                  <a:lnTo>
                    <a:pt x="136" y="178"/>
                  </a:lnTo>
                  <a:lnTo>
                    <a:pt x="136" y="184"/>
                  </a:lnTo>
                  <a:lnTo>
                    <a:pt x="131" y="184"/>
                  </a:lnTo>
                  <a:lnTo>
                    <a:pt x="131" y="190"/>
                  </a:lnTo>
                  <a:lnTo>
                    <a:pt x="136" y="190"/>
                  </a:lnTo>
                  <a:lnTo>
                    <a:pt x="136" y="196"/>
                  </a:lnTo>
                  <a:lnTo>
                    <a:pt x="142" y="196"/>
                  </a:lnTo>
                  <a:lnTo>
                    <a:pt x="142" y="202"/>
                  </a:lnTo>
                  <a:lnTo>
                    <a:pt x="148" y="202"/>
                  </a:lnTo>
                  <a:lnTo>
                    <a:pt x="148" y="208"/>
                  </a:lnTo>
                  <a:lnTo>
                    <a:pt x="153" y="202"/>
                  </a:lnTo>
                  <a:lnTo>
                    <a:pt x="153" y="208"/>
                  </a:lnTo>
                  <a:lnTo>
                    <a:pt x="153" y="214"/>
                  </a:lnTo>
                  <a:lnTo>
                    <a:pt x="153" y="220"/>
                  </a:lnTo>
                  <a:lnTo>
                    <a:pt x="148" y="220"/>
                  </a:lnTo>
                  <a:lnTo>
                    <a:pt x="148" y="226"/>
                  </a:lnTo>
                  <a:lnTo>
                    <a:pt x="153" y="226"/>
                  </a:lnTo>
                  <a:lnTo>
                    <a:pt x="153" y="232"/>
                  </a:lnTo>
                  <a:lnTo>
                    <a:pt x="153" y="238"/>
                  </a:lnTo>
                  <a:lnTo>
                    <a:pt x="159" y="238"/>
                  </a:lnTo>
                  <a:lnTo>
                    <a:pt x="159" y="243"/>
                  </a:lnTo>
                  <a:lnTo>
                    <a:pt x="153" y="243"/>
                  </a:lnTo>
                  <a:lnTo>
                    <a:pt x="153" y="249"/>
                  </a:lnTo>
                  <a:lnTo>
                    <a:pt x="148" y="249"/>
                  </a:lnTo>
                  <a:lnTo>
                    <a:pt x="148" y="255"/>
                  </a:lnTo>
                  <a:lnTo>
                    <a:pt x="142" y="261"/>
                  </a:lnTo>
                  <a:lnTo>
                    <a:pt x="142" y="267"/>
                  </a:lnTo>
                  <a:lnTo>
                    <a:pt x="136" y="267"/>
                  </a:lnTo>
                  <a:lnTo>
                    <a:pt x="131" y="267"/>
                  </a:lnTo>
                  <a:lnTo>
                    <a:pt x="131" y="273"/>
                  </a:lnTo>
                  <a:lnTo>
                    <a:pt x="136" y="273"/>
                  </a:lnTo>
                  <a:lnTo>
                    <a:pt x="131" y="279"/>
                  </a:lnTo>
                  <a:lnTo>
                    <a:pt x="125" y="279"/>
                  </a:lnTo>
                  <a:lnTo>
                    <a:pt x="125" y="285"/>
                  </a:lnTo>
                  <a:lnTo>
                    <a:pt x="119" y="285"/>
                  </a:lnTo>
                  <a:lnTo>
                    <a:pt x="119" y="291"/>
                  </a:lnTo>
                  <a:lnTo>
                    <a:pt x="114" y="291"/>
                  </a:lnTo>
                  <a:lnTo>
                    <a:pt x="114" y="297"/>
                  </a:lnTo>
                  <a:lnTo>
                    <a:pt x="114" y="303"/>
                  </a:lnTo>
                  <a:lnTo>
                    <a:pt x="119" y="303"/>
                  </a:lnTo>
                  <a:lnTo>
                    <a:pt x="125" y="309"/>
                  </a:lnTo>
                  <a:lnTo>
                    <a:pt x="119" y="315"/>
                  </a:lnTo>
                  <a:lnTo>
                    <a:pt x="125" y="315"/>
                  </a:lnTo>
                  <a:lnTo>
                    <a:pt x="131" y="315"/>
                  </a:lnTo>
                  <a:lnTo>
                    <a:pt x="131" y="321"/>
                  </a:lnTo>
                  <a:lnTo>
                    <a:pt x="125" y="321"/>
                  </a:lnTo>
                  <a:lnTo>
                    <a:pt x="125" y="327"/>
                  </a:lnTo>
                  <a:lnTo>
                    <a:pt x="125" y="333"/>
                  </a:lnTo>
                  <a:lnTo>
                    <a:pt x="119" y="327"/>
                  </a:lnTo>
                  <a:lnTo>
                    <a:pt x="114" y="327"/>
                  </a:lnTo>
                  <a:lnTo>
                    <a:pt x="108" y="327"/>
                  </a:lnTo>
                  <a:lnTo>
                    <a:pt x="108" y="321"/>
                  </a:lnTo>
                  <a:lnTo>
                    <a:pt x="102" y="327"/>
                  </a:lnTo>
                  <a:lnTo>
                    <a:pt x="97" y="327"/>
                  </a:lnTo>
                  <a:lnTo>
                    <a:pt x="97" y="333"/>
                  </a:lnTo>
                  <a:lnTo>
                    <a:pt x="97" y="338"/>
                  </a:lnTo>
                  <a:lnTo>
                    <a:pt x="91" y="338"/>
                  </a:lnTo>
                  <a:lnTo>
                    <a:pt x="91" y="344"/>
                  </a:lnTo>
                  <a:lnTo>
                    <a:pt x="85" y="344"/>
                  </a:lnTo>
                  <a:lnTo>
                    <a:pt x="80" y="344"/>
                  </a:lnTo>
                  <a:lnTo>
                    <a:pt x="80" y="350"/>
                  </a:lnTo>
                  <a:lnTo>
                    <a:pt x="74" y="350"/>
                  </a:lnTo>
                  <a:lnTo>
                    <a:pt x="68" y="350"/>
                  </a:lnTo>
                  <a:lnTo>
                    <a:pt x="63" y="350"/>
                  </a:lnTo>
                  <a:lnTo>
                    <a:pt x="57" y="350"/>
                  </a:lnTo>
                  <a:lnTo>
                    <a:pt x="51" y="344"/>
                  </a:lnTo>
                  <a:lnTo>
                    <a:pt x="46" y="344"/>
                  </a:lnTo>
                  <a:lnTo>
                    <a:pt x="46" y="350"/>
                  </a:lnTo>
                  <a:lnTo>
                    <a:pt x="40" y="350"/>
                  </a:lnTo>
                  <a:lnTo>
                    <a:pt x="40" y="344"/>
                  </a:lnTo>
                  <a:lnTo>
                    <a:pt x="34" y="344"/>
                  </a:lnTo>
                  <a:lnTo>
                    <a:pt x="29" y="344"/>
                  </a:lnTo>
                  <a:lnTo>
                    <a:pt x="23" y="344"/>
                  </a:lnTo>
                  <a:lnTo>
                    <a:pt x="23" y="338"/>
                  </a:lnTo>
                  <a:lnTo>
                    <a:pt x="17" y="338"/>
                  </a:lnTo>
                  <a:lnTo>
                    <a:pt x="23" y="333"/>
                  </a:lnTo>
                  <a:lnTo>
                    <a:pt x="29" y="333"/>
                  </a:lnTo>
                  <a:lnTo>
                    <a:pt x="34" y="333"/>
                  </a:lnTo>
                  <a:lnTo>
                    <a:pt x="34" y="327"/>
                  </a:lnTo>
                  <a:lnTo>
                    <a:pt x="40" y="327"/>
                  </a:lnTo>
                  <a:lnTo>
                    <a:pt x="46" y="327"/>
                  </a:lnTo>
                  <a:lnTo>
                    <a:pt x="46" y="321"/>
                  </a:lnTo>
                  <a:lnTo>
                    <a:pt x="51" y="321"/>
                  </a:lnTo>
                  <a:lnTo>
                    <a:pt x="51" y="315"/>
                  </a:lnTo>
                  <a:lnTo>
                    <a:pt x="57" y="315"/>
                  </a:lnTo>
                  <a:lnTo>
                    <a:pt x="57" y="309"/>
                  </a:lnTo>
                  <a:lnTo>
                    <a:pt x="57" y="303"/>
                  </a:lnTo>
                  <a:lnTo>
                    <a:pt x="51" y="297"/>
                  </a:lnTo>
                  <a:lnTo>
                    <a:pt x="51" y="291"/>
                  </a:lnTo>
                  <a:lnTo>
                    <a:pt x="46" y="291"/>
                  </a:lnTo>
                  <a:lnTo>
                    <a:pt x="46" y="285"/>
                  </a:lnTo>
                  <a:lnTo>
                    <a:pt x="40" y="285"/>
                  </a:lnTo>
                  <a:lnTo>
                    <a:pt x="34" y="285"/>
                  </a:lnTo>
                  <a:lnTo>
                    <a:pt x="29" y="291"/>
                  </a:lnTo>
                  <a:lnTo>
                    <a:pt x="23" y="291"/>
                  </a:lnTo>
                  <a:lnTo>
                    <a:pt x="23" y="297"/>
                  </a:lnTo>
                  <a:lnTo>
                    <a:pt x="17" y="297"/>
                  </a:lnTo>
                  <a:lnTo>
                    <a:pt x="17" y="291"/>
                  </a:lnTo>
                  <a:lnTo>
                    <a:pt x="17" y="285"/>
                  </a:lnTo>
                  <a:lnTo>
                    <a:pt x="17" y="279"/>
                  </a:lnTo>
                  <a:lnTo>
                    <a:pt x="17" y="273"/>
                  </a:lnTo>
                  <a:lnTo>
                    <a:pt x="17" y="267"/>
                  </a:lnTo>
                  <a:lnTo>
                    <a:pt x="23" y="267"/>
                  </a:lnTo>
                  <a:lnTo>
                    <a:pt x="29" y="261"/>
                  </a:lnTo>
                  <a:lnTo>
                    <a:pt x="34" y="261"/>
                  </a:lnTo>
                  <a:lnTo>
                    <a:pt x="40" y="261"/>
                  </a:lnTo>
                  <a:lnTo>
                    <a:pt x="40" y="255"/>
                  </a:lnTo>
                  <a:lnTo>
                    <a:pt x="34" y="255"/>
                  </a:lnTo>
                  <a:lnTo>
                    <a:pt x="29" y="249"/>
                  </a:lnTo>
                  <a:lnTo>
                    <a:pt x="23" y="249"/>
                  </a:lnTo>
                  <a:lnTo>
                    <a:pt x="23" y="243"/>
                  </a:lnTo>
                  <a:lnTo>
                    <a:pt x="17" y="243"/>
                  </a:lnTo>
                  <a:lnTo>
                    <a:pt x="12" y="243"/>
                  </a:lnTo>
                  <a:lnTo>
                    <a:pt x="12" y="238"/>
                  </a:lnTo>
                  <a:lnTo>
                    <a:pt x="12" y="232"/>
                  </a:lnTo>
                  <a:lnTo>
                    <a:pt x="12" y="226"/>
                  </a:lnTo>
                  <a:lnTo>
                    <a:pt x="6" y="226"/>
                  </a:lnTo>
                  <a:lnTo>
                    <a:pt x="0" y="226"/>
                  </a:lnTo>
                  <a:lnTo>
                    <a:pt x="0" y="220"/>
                  </a:lnTo>
                  <a:lnTo>
                    <a:pt x="0" y="214"/>
                  </a:lnTo>
                  <a:lnTo>
                    <a:pt x="0" y="208"/>
                  </a:lnTo>
                  <a:lnTo>
                    <a:pt x="0" y="202"/>
                  </a:lnTo>
                  <a:lnTo>
                    <a:pt x="0" y="196"/>
                  </a:lnTo>
                  <a:lnTo>
                    <a:pt x="6" y="196"/>
                  </a:lnTo>
                  <a:lnTo>
                    <a:pt x="0" y="190"/>
                  </a:lnTo>
                  <a:lnTo>
                    <a:pt x="6" y="190"/>
                  </a:lnTo>
                  <a:lnTo>
                    <a:pt x="12" y="184"/>
                  </a:lnTo>
                  <a:lnTo>
                    <a:pt x="17" y="184"/>
                  </a:lnTo>
                  <a:lnTo>
                    <a:pt x="17" y="178"/>
                  </a:lnTo>
                  <a:lnTo>
                    <a:pt x="17" y="172"/>
                  </a:lnTo>
                  <a:lnTo>
                    <a:pt x="23" y="166"/>
                  </a:lnTo>
                  <a:lnTo>
                    <a:pt x="23" y="160"/>
                  </a:lnTo>
                  <a:lnTo>
                    <a:pt x="23" y="154"/>
                  </a:lnTo>
                  <a:lnTo>
                    <a:pt x="29" y="148"/>
                  </a:lnTo>
                  <a:lnTo>
                    <a:pt x="29" y="142"/>
                  </a:lnTo>
                  <a:lnTo>
                    <a:pt x="29" y="137"/>
                  </a:lnTo>
                  <a:lnTo>
                    <a:pt x="29" y="131"/>
                  </a:lnTo>
                  <a:lnTo>
                    <a:pt x="29" y="125"/>
                  </a:lnTo>
                  <a:lnTo>
                    <a:pt x="34" y="125"/>
                  </a:lnTo>
                  <a:lnTo>
                    <a:pt x="34" y="119"/>
                  </a:lnTo>
                  <a:lnTo>
                    <a:pt x="40" y="119"/>
                  </a:lnTo>
                  <a:lnTo>
                    <a:pt x="40" y="113"/>
                  </a:lnTo>
                  <a:lnTo>
                    <a:pt x="46" y="113"/>
                  </a:lnTo>
                  <a:lnTo>
                    <a:pt x="46" y="107"/>
                  </a:lnTo>
                  <a:lnTo>
                    <a:pt x="51" y="101"/>
                  </a:lnTo>
                  <a:lnTo>
                    <a:pt x="57" y="101"/>
                  </a:lnTo>
                  <a:lnTo>
                    <a:pt x="57" y="95"/>
                  </a:lnTo>
                  <a:lnTo>
                    <a:pt x="63" y="89"/>
                  </a:lnTo>
                  <a:lnTo>
                    <a:pt x="68" y="89"/>
                  </a:lnTo>
                  <a:lnTo>
                    <a:pt x="68" y="83"/>
                  </a:lnTo>
                  <a:lnTo>
                    <a:pt x="68" y="77"/>
                  </a:lnTo>
                  <a:lnTo>
                    <a:pt x="74" y="77"/>
                  </a:lnTo>
                  <a:lnTo>
                    <a:pt x="74" y="71"/>
                  </a:lnTo>
                  <a:lnTo>
                    <a:pt x="74" y="65"/>
                  </a:lnTo>
                  <a:lnTo>
                    <a:pt x="74" y="59"/>
                  </a:lnTo>
                  <a:lnTo>
                    <a:pt x="74" y="53"/>
                  </a:lnTo>
                  <a:lnTo>
                    <a:pt x="74" y="47"/>
                  </a:lnTo>
                  <a:lnTo>
                    <a:pt x="74" y="42"/>
                  </a:lnTo>
                  <a:lnTo>
                    <a:pt x="74" y="36"/>
                  </a:lnTo>
                  <a:lnTo>
                    <a:pt x="74" y="30"/>
                  </a:lnTo>
                  <a:lnTo>
                    <a:pt x="74" y="24"/>
                  </a:lnTo>
                  <a:lnTo>
                    <a:pt x="80" y="24"/>
                  </a:lnTo>
                  <a:lnTo>
                    <a:pt x="80" y="18"/>
                  </a:lnTo>
                  <a:lnTo>
                    <a:pt x="85" y="18"/>
                  </a:lnTo>
                  <a:lnTo>
                    <a:pt x="85" y="12"/>
                  </a:lnTo>
                  <a:lnTo>
                    <a:pt x="91" y="12"/>
                  </a:lnTo>
                  <a:lnTo>
                    <a:pt x="97" y="6"/>
                  </a:lnTo>
                  <a:lnTo>
                    <a:pt x="97" y="0"/>
                  </a:lnTo>
                  <a:lnTo>
                    <a:pt x="102"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1" name="Freeform 21"/>
            <p:cNvSpPr>
              <a:spLocks/>
            </p:cNvSpPr>
            <p:nvPr/>
          </p:nvSpPr>
          <p:spPr bwMode="auto">
            <a:xfrm>
              <a:off x="6720088" y="1824248"/>
              <a:ext cx="220169" cy="205976"/>
            </a:xfrm>
            <a:custGeom>
              <a:avLst/>
              <a:gdLst>
                <a:gd name="T0" fmla="*/ 2147483647 w 141"/>
                <a:gd name="T1" fmla="*/ 2147483647 h 131"/>
                <a:gd name="T2" fmla="*/ 2147483647 w 141"/>
                <a:gd name="T3" fmla="*/ 2147483647 h 131"/>
                <a:gd name="T4" fmla="*/ 2147483647 w 141"/>
                <a:gd name="T5" fmla="*/ 2147483647 h 131"/>
                <a:gd name="T6" fmla="*/ 2147483647 w 141"/>
                <a:gd name="T7" fmla="*/ 2147483647 h 131"/>
                <a:gd name="T8" fmla="*/ 2147483647 w 141"/>
                <a:gd name="T9" fmla="*/ 2147483647 h 131"/>
                <a:gd name="T10" fmla="*/ 2147483647 w 141"/>
                <a:gd name="T11" fmla="*/ 0 h 131"/>
                <a:gd name="T12" fmla="*/ 2147483647 w 141"/>
                <a:gd name="T13" fmla="*/ 0 h 131"/>
                <a:gd name="T14" fmla="*/ 2147483647 w 141"/>
                <a:gd name="T15" fmla="*/ 2147483647 h 131"/>
                <a:gd name="T16" fmla="*/ 2147483647 w 141"/>
                <a:gd name="T17" fmla="*/ 2147483647 h 131"/>
                <a:gd name="T18" fmla="*/ 2147483647 w 141"/>
                <a:gd name="T19" fmla="*/ 2147483647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2147483647 w 141"/>
                <a:gd name="T49" fmla="*/ 2147483647 h 131"/>
                <a:gd name="T50" fmla="*/ 2147483647 w 141"/>
                <a:gd name="T51" fmla="*/ 2147483647 h 131"/>
                <a:gd name="T52" fmla="*/ 2147483647 w 141"/>
                <a:gd name="T53" fmla="*/ 2147483647 h 131"/>
                <a:gd name="T54" fmla="*/ 2147483647 w 141"/>
                <a:gd name="T55" fmla="*/ 2147483647 h 131"/>
                <a:gd name="T56" fmla="*/ 2147483647 w 141"/>
                <a:gd name="T57" fmla="*/ 2147483647 h 131"/>
                <a:gd name="T58" fmla="*/ 2147483647 w 141"/>
                <a:gd name="T59" fmla="*/ 2147483647 h 131"/>
                <a:gd name="T60" fmla="*/ 2147483647 w 141"/>
                <a:gd name="T61" fmla="*/ 2147483647 h 131"/>
                <a:gd name="T62" fmla="*/ 2147483647 w 141"/>
                <a:gd name="T63" fmla="*/ 2147483647 h 131"/>
                <a:gd name="T64" fmla="*/ 0 w 141"/>
                <a:gd name="T65" fmla="*/ 2147483647 h 131"/>
                <a:gd name="T66" fmla="*/ 2147483647 w 141"/>
                <a:gd name="T67" fmla="*/ 2147483647 h 131"/>
                <a:gd name="T68" fmla="*/ 2147483647 w 141"/>
                <a:gd name="T69" fmla="*/ 2147483647 h 131"/>
                <a:gd name="T70" fmla="*/ 2147483647 w 141"/>
                <a:gd name="T71" fmla="*/ 2147483647 h 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1" h="131">
                  <a:moveTo>
                    <a:pt x="28" y="24"/>
                  </a:moveTo>
                  <a:lnTo>
                    <a:pt x="34" y="24"/>
                  </a:lnTo>
                  <a:lnTo>
                    <a:pt x="39" y="24"/>
                  </a:lnTo>
                  <a:lnTo>
                    <a:pt x="39" y="18"/>
                  </a:lnTo>
                  <a:lnTo>
                    <a:pt x="45" y="18"/>
                  </a:lnTo>
                  <a:lnTo>
                    <a:pt x="45" y="12"/>
                  </a:lnTo>
                  <a:lnTo>
                    <a:pt x="39" y="12"/>
                  </a:lnTo>
                  <a:lnTo>
                    <a:pt x="45" y="12"/>
                  </a:lnTo>
                  <a:lnTo>
                    <a:pt x="45" y="6"/>
                  </a:lnTo>
                  <a:lnTo>
                    <a:pt x="51" y="6"/>
                  </a:lnTo>
                  <a:lnTo>
                    <a:pt x="56" y="6"/>
                  </a:lnTo>
                  <a:lnTo>
                    <a:pt x="56" y="0"/>
                  </a:lnTo>
                  <a:lnTo>
                    <a:pt x="62" y="0"/>
                  </a:lnTo>
                  <a:lnTo>
                    <a:pt x="68" y="0"/>
                  </a:lnTo>
                  <a:lnTo>
                    <a:pt x="68" y="6"/>
                  </a:lnTo>
                  <a:lnTo>
                    <a:pt x="68" y="12"/>
                  </a:lnTo>
                  <a:lnTo>
                    <a:pt x="73" y="12"/>
                  </a:lnTo>
                  <a:lnTo>
                    <a:pt x="73" y="6"/>
                  </a:lnTo>
                  <a:lnTo>
                    <a:pt x="79" y="6"/>
                  </a:lnTo>
                  <a:lnTo>
                    <a:pt x="85" y="6"/>
                  </a:lnTo>
                  <a:lnTo>
                    <a:pt x="90" y="6"/>
                  </a:lnTo>
                  <a:lnTo>
                    <a:pt x="85" y="6"/>
                  </a:lnTo>
                  <a:lnTo>
                    <a:pt x="85" y="12"/>
                  </a:lnTo>
                  <a:lnTo>
                    <a:pt x="90" y="12"/>
                  </a:lnTo>
                  <a:lnTo>
                    <a:pt x="96" y="12"/>
                  </a:lnTo>
                  <a:lnTo>
                    <a:pt x="102" y="12"/>
                  </a:lnTo>
                  <a:lnTo>
                    <a:pt x="102" y="18"/>
                  </a:lnTo>
                  <a:lnTo>
                    <a:pt x="107" y="18"/>
                  </a:lnTo>
                  <a:lnTo>
                    <a:pt x="102" y="18"/>
                  </a:lnTo>
                  <a:lnTo>
                    <a:pt x="102" y="24"/>
                  </a:lnTo>
                  <a:lnTo>
                    <a:pt x="107" y="24"/>
                  </a:lnTo>
                  <a:lnTo>
                    <a:pt x="107" y="30"/>
                  </a:lnTo>
                  <a:lnTo>
                    <a:pt x="107" y="24"/>
                  </a:lnTo>
                  <a:lnTo>
                    <a:pt x="113" y="24"/>
                  </a:lnTo>
                  <a:lnTo>
                    <a:pt x="119" y="24"/>
                  </a:lnTo>
                  <a:lnTo>
                    <a:pt x="124" y="24"/>
                  </a:lnTo>
                  <a:lnTo>
                    <a:pt x="124" y="30"/>
                  </a:lnTo>
                  <a:lnTo>
                    <a:pt x="130" y="30"/>
                  </a:lnTo>
                  <a:lnTo>
                    <a:pt x="130" y="36"/>
                  </a:lnTo>
                  <a:lnTo>
                    <a:pt x="136" y="36"/>
                  </a:lnTo>
                  <a:lnTo>
                    <a:pt x="136" y="41"/>
                  </a:lnTo>
                  <a:lnTo>
                    <a:pt x="136" y="47"/>
                  </a:lnTo>
                  <a:lnTo>
                    <a:pt x="141" y="47"/>
                  </a:lnTo>
                  <a:lnTo>
                    <a:pt x="130" y="59"/>
                  </a:lnTo>
                  <a:lnTo>
                    <a:pt x="113" y="89"/>
                  </a:lnTo>
                  <a:lnTo>
                    <a:pt x="96" y="107"/>
                  </a:lnTo>
                  <a:lnTo>
                    <a:pt x="85" y="113"/>
                  </a:lnTo>
                  <a:lnTo>
                    <a:pt x="73" y="125"/>
                  </a:lnTo>
                  <a:lnTo>
                    <a:pt x="73" y="119"/>
                  </a:lnTo>
                  <a:lnTo>
                    <a:pt x="68" y="113"/>
                  </a:lnTo>
                  <a:lnTo>
                    <a:pt x="62" y="113"/>
                  </a:lnTo>
                  <a:lnTo>
                    <a:pt x="56" y="113"/>
                  </a:lnTo>
                  <a:lnTo>
                    <a:pt x="51" y="107"/>
                  </a:lnTo>
                  <a:lnTo>
                    <a:pt x="45" y="107"/>
                  </a:lnTo>
                  <a:lnTo>
                    <a:pt x="39" y="107"/>
                  </a:lnTo>
                  <a:lnTo>
                    <a:pt x="34" y="107"/>
                  </a:lnTo>
                  <a:lnTo>
                    <a:pt x="34" y="113"/>
                  </a:lnTo>
                  <a:lnTo>
                    <a:pt x="28" y="113"/>
                  </a:lnTo>
                  <a:lnTo>
                    <a:pt x="22" y="113"/>
                  </a:lnTo>
                  <a:lnTo>
                    <a:pt x="22" y="119"/>
                  </a:lnTo>
                  <a:lnTo>
                    <a:pt x="22" y="125"/>
                  </a:lnTo>
                  <a:lnTo>
                    <a:pt x="17" y="131"/>
                  </a:lnTo>
                  <a:lnTo>
                    <a:pt x="11" y="131"/>
                  </a:lnTo>
                  <a:lnTo>
                    <a:pt x="5" y="131"/>
                  </a:lnTo>
                  <a:lnTo>
                    <a:pt x="0" y="131"/>
                  </a:lnTo>
                  <a:lnTo>
                    <a:pt x="0" y="119"/>
                  </a:lnTo>
                  <a:lnTo>
                    <a:pt x="5" y="113"/>
                  </a:lnTo>
                  <a:lnTo>
                    <a:pt x="17" y="83"/>
                  </a:lnTo>
                  <a:lnTo>
                    <a:pt x="22" y="47"/>
                  </a:lnTo>
                  <a:lnTo>
                    <a:pt x="28" y="47"/>
                  </a:lnTo>
                  <a:lnTo>
                    <a:pt x="28" y="36"/>
                  </a:lnTo>
                  <a:lnTo>
                    <a:pt x="28"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2" name="Freeform 22"/>
            <p:cNvSpPr>
              <a:spLocks/>
            </p:cNvSpPr>
            <p:nvPr/>
          </p:nvSpPr>
          <p:spPr bwMode="auto">
            <a:xfrm>
              <a:off x="5808180" y="1824248"/>
              <a:ext cx="265452" cy="410379"/>
            </a:xfrm>
            <a:custGeom>
              <a:avLst/>
              <a:gdLst>
                <a:gd name="T0" fmla="*/ 2147483647 w 170"/>
                <a:gd name="T1" fmla="*/ 0 h 261"/>
                <a:gd name="T2" fmla="*/ 2147483647 w 170"/>
                <a:gd name="T3" fmla="*/ 2147483647 h 261"/>
                <a:gd name="T4" fmla="*/ 2147483647 w 170"/>
                <a:gd name="T5" fmla="*/ 2147483647 h 261"/>
                <a:gd name="T6" fmla="*/ 2147483647 w 170"/>
                <a:gd name="T7" fmla="*/ 2147483647 h 261"/>
                <a:gd name="T8" fmla="*/ 2147483647 w 170"/>
                <a:gd name="T9" fmla="*/ 2147483647 h 261"/>
                <a:gd name="T10" fmla="*/ 2147483647 w 170"/>
                <a:gd name="T11" fmla="*/ 2147483647 h 261"/>
                <a:gd name="T12" fmla="*/ 2147483647 w 170"/>
                <a:gd name="T13" fmla="*/ 2147483647 h 261"/>
                <a:gd name="T14" fmla="*/ 2147483647 w 170"/>
                <a:gd name="T15" fmla="*/ 2147483647 h 261"/>
                <a:gd name="T16" fmla="*/ 2147483647 w 170"/>
                <a:gd name="T17" fmla="*/ 2147483647 h 261"/>
                <a:gd name="T18" fmla="*/ 2147483647 w 170"/>
                <a:gd name="T19" fmla="*/ 2147483647 h 261"/>
                <a:gd name="T20" fmla="*/ 2147483647 w 170"/>
                <a:gd name="T21" fmla="*/ 2147483647 h 261"/>
                <a:gd name="T22" fmla="*/ 2147483647 w 170"/>
                <a:gd name="T23" fmla="*/ 2147483647 h 261"/>
                <a:gd name="T24" fmla="*/ 2147483647 w 170"/>
                <a:gd name="T25" fmla="*/ 2147483647 h 261"/>
                <a:gd name="T26" fmla="*/ 2147483647 w 170"/>
                <a:gd name="T27" fmla="*/ 2147483647 h 261"/>
                <a:gd name="T28" fmla="*/ 2147483647 w 170"/>
                <a:gd name="T29" fmla="*/ 2147483647 h 261"/>
                <a:gd name="T30" fmla="*/ 2147483647 w 170"/>
                <a:gd name="T31" fmla="*/ 2147483647 h 261"/>
                <a:gd name="T32" fmla="*/ 2147483647 w 170"/>
                <a:gd name="T33" fmla="*/ 2147483647 h 261"/>
                <a:gd name="T34" fmla="*/ 2147483647 w 170"/>
                <a:gd name="T35" fmla="*/ 2147483647 h 261"/>
                <a:gd name="T36" fmla="*/ 2147483647 w 170"/>
                <a:gd name="T37" fmla="*/ 2147483647 h 261"/>
                <a:gd name="T38" fmla="*/ 2147483647 w 170"/>
                <a:gd name="T39" fmla="*/ 2147483647 h 261"/>
                <a:gd name="T40" fmla="*/ 2147483647 w 170"/>
                <a:gd name="T41" fmla="*/ 2147483647 h 261"/>
                <a:gd name="T42" fmla="*/ 2147483647 w 170"/>
                <a:gd name="T43" fmla="*/ 2147483647 h 261"/>
                <a:gd name="T44" fmla="*/ 2147483647 w 170"/>
                <a:gd name="T45" fmla="*/ 2147483647 h 261"/>
                <a:gd name="T46" fmla="*/ 2147483647 w 170"/>
                <a:gd name="T47" fmla="*/ 2147483647 h 261"/>
                <a:gd name="T48" fmla="*/ 2147483647 w 170"/>
                <a:gd name="T49" fmla="*/ 2147483647 h 261"/>
                <a:gd name="T50" fmla="*/ 2147483647 w 170"/>
                <a:gd name="T51" fmla="*/ 2147483647 h 261"/>
                <a:gd name="T52" fmla="*/ 2147483647 w 170"/>
                <a:gd name="T53" fmla="*/ 2147483647 h 261"/>
                <a:gd name="T54" fmla="*/ 2147483647 w 170"/>
                <a:gd name="T55" fmla="*/ 2147483647 h 261"/>
                <a:gd name="T56" fmla="*/ 2147483647 w 170"/>
                <a:gd name="T57" fmla="*/ 2147483647 h 261"/>
                <a:gd name="T58" fmla="*/ 2147483647 w 170"/>
                <a:gd name="T59" fmla="*/ 2147483647 h 261"/>
                <a:gd name="T60" fmla="*/ 0 w 170"/>
                <a:gd name="T61" fmla="*/ 2147483647 h 261"/>
                <a:gd name="T62" fmla="*/ 2147483647 w 170"/>
                <a:gd name="T63" fmla="*/ 2147483647 h 261"/>
                <a:gd name="T64" fmla="*/ 0 w 170"/>
                <a:gd name="T65" fmla="*/ 2147483647 h 261"/>
                <a:gd name="T66" fmla="*/ 2147483647 w 170"/>
                <a:gd name="T67" fmla="*/ 2147483647 h 261"/>
                <a:gd name="T68" fmla="*/ 2147483647 w 170"/>
                <a:gd name="T69" fmla="*/ 2147483647 h 261"/>
                <a:gd name="T70" fmla="*/ 2147483647 w 170"/>
                <a:gd name="T71" fmla="*/ 2147483647 h 261"/>
                <a:gd name="T72" fmla="*/ 2147483647 w 170"/>
                <a:gd name="T73" fmla="*/ 2147483647 h 261"/>
                <a:gd name="T74" fmla="*/ 2147483647 w 170"/>
                <a:gd name="T75" fmla="*/ 2147483647 h 261"/>
                <a:gd name="T76" fmla="*/ 2147483647 w 170"/>
                <a:gd name="T77" fmla="*/ 2147483647 h 261"/>
                <a:gd name="T78" fmla="*/ 2147483647 w 170"/>
                <a:gd name="T79" fmla="*/ 2147483647 h 261"/>
                <a:gd name="T80" fmla="*/ 2147483647 w 170"/>
                <a:gd name="T81" fmla="*/ 2147483647 h 261"/>
                <a:gd name="T82" fmla="*/ 2147483647 w 170"/>
                <a:gd name="T83" fmla="*/ 2147483647 h 261"/>
                <a:gd name="T84" fmla="*/ 2147483647 w 170"/>
                <a:gd name="T85" fmla="*/ 2147483647 h 261"/>
                <a:gd name="T86" fmla="*/ 2147483647 w 170"/>
                <a:gd name="T87" fmla="*/ 2147483647 h 261"/>
                <a:gd name="T88" fmla="*/ 2147483647 w 170"/>
                <a:gd name="T89" fmla="*/ 2147483647 h 261"/>
                <a:gd name="T90" fmla="*/ 2147483647 w 170"/>
                <a:gd name="T91" fmla="*/ 2147483647 h 261"/>
                <a:gd name="T92" fmla="*/ 2147483647 w 170"/>
                <a:gd name="T93" fmla="*/ 2147483647 h 261"/>
                <a:gd name="T94" fmla="*/ 2147483647 w 170"/>
                <a:gd name="T95" fmla="*/ 2147483647 h 261"/>
                <a:gd name="T96" fmla="*/ 2147483647 w 170"/>
                <a:gd name="T97" fmla="*/ 2147483647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0" h="261">
                  <a:moveTo>
                    <a:pt x="57" y="6"/>
                  </a:moveTo>
                  <a:lnTo>
                    <a:pt x="57" y="0"/>
                  </a:lnTo>
                  <a:lnTo>
                    <a:pt x="63" y="0"/>
                  </a:lnTo>
                  <a:lnTo>
                    <a:pt x="68" y="0"/>
                  </a:lnTo>
                  <a:lnTo>
                    <a:pt x="68" y="6"/>
                  </a:lnTo>
                  <a:lnTo>
                    <a:pt x="68" y="12"/>
                  </a:lnTo>
                  <a:lnTo>
                    <a:pt x="74" y="12"/>
                  </a:lnTo>
                  <a:lnTo>
                    <a:pt x="80" y="12"/>
                  </a:lnTo>
                  <a:lnTo>
                    <a:pt x="85" y="12"/>
                  </a:lnTo>
                  <a:lnTo>
                    <a:pt x="91" y="12"/>
                  </a:lnTo>
                  <a:lnTo>
                    <a:pt x="91" y="18"/>
                  </a:lnTo>
                  <a:lnTo>
                    <a:pt x="97" y="18"/>
                  </a:lnTo>
                  <a:lnTo>
                    <a:pt x="97" y="12"/>
                  </a:lnTo>
                  <a:lnTo>
                    <a:pt x="102" y="12"/>
                  </a:lnTo>
                  <a:lnTo>
                    <a:pt x="102" y="18"/>
                  </a:lnTo>
                  <a:lnTo>
                    <a:pt x="102" y="24"/>
                  </a:lnTo>
                  <a:lnTo>
                    <a:pt x="102" y="30"/>
                  </a:lnTo>
                  <a:lnTo>
                    <a:pt x="102" y="36"/>
                  </a:lnTo>
                  <a:lnTo>
                    <a:pt x="108" y="36"/>
                  </a:lnTo>
                  <a:lnTo>
                    <a:pt x="108" y="41"/>
                  </a:lnTo>
                  <a:lnTo>
                    <a:pt x="114" y="41"/>
                  </a:lnTo>
                  <a:lnTo>
                    <a:pt x="119" y="41"/>
                  </a:lnTo>
                  <a:lnTo>
                    <a:pt x="119" y="36"/>
                  </a:lnTo>
                  <a:lnTo>
                    <a:pt x="125" y="36"/>
                  </a:lnTo>
                  <a:lnTo>
                    <a:pt x="125" y="30"/>
                  </a:lnTo>
                  <a:lnTo>
                    <a:pt x="131" y="30"/>
                  </a:lnTo>
                  <a:lnTo>
                    <a:pt x="131" y="24"/>
                  </a:lnTo>
                  <a:lnTo>
                    <a:pt x="136" y="24"/>
                  </a:lnTo>
                  <a:lnTo>
                    <a:pt x="136" y="18"/>
                  </a:lnTo>
                  <a:lnTo>
                    <a:pt x="142" y="18"/>
                  </a:lnTo>
                  <a:lnTo>
                    <a:pt x="142" y="12"/>
                  </a:lnTo>
                  <a:lnTo>
                    <a:pt x="142" y="18"/>
                  </a:lnTo>
                  <a:lnTo>
                    <a:pt x="148" y="18"/>
                  </a:lnTo>
                  <a:lnTo>
                    <a:pt x="148" y="12"/>
                  </a:lnTo>
                  <a:lnTo>
                    <a:pt x="153" y="12"/>
                  </a:lnTo>
                  <a:lnTo>
                    <a:pt x="153" y="6"/>
                  </a:lnTo>
                  <a:lnTo>
                    <a:pt x="153" y="12"/>
                  </a:lnTo>
                  <a:lnTo>
                    <a:pt x="153" y="6"/>
                  </a:lnTo>
                  <a:lnTo>
                    <a:pt x="153" y="12"/>
                  </a:lnTo>
                  <a:lnTo>
                    <a:pt x="159" y="6"/>
                  </a:lnTo>
                  <a:lnTo>
                    <a:pt x="165" y="6"/>
                  </a:lnTo>
                  <a:lnTo>
                    <a:pt x="170" y="6"/>
                  </a:lnTo>
                  <a:lnTo>
                    <a:pt x="170" y="0"/>
                  </a:lnTo>
                  <a:lnTo>
                    <a:pt x="170" y="6"/>
                  </a:lnTo>
                  <a:lnTo>
                    <a:pt x="170" y="12"/>
                  </a:lnTo>
                  <a:lnTo>
                    <a:pt x="165" y="12"/>
                  </a:lnTo>
                  <a:lnTo>
                    <a:pt x="165" y="18"/>
                  </a:lnTo>
                  <a:lnTo>
                    <a:pt x="165" y="24"/>
                  </a:lnTo>
                  <a:lnTo>
                    <a:pt x="165" y="30"/>
                  </a:lnTo>
                  <a:lnTo>
                    <a:pt x="170" y="30"/>
                  </a:lnTo>
                  <a:lnTo>
                    <a:pt x="170" y="36"/>
                  </a:lnTo>
                  <a:lnTo>
                    <a:pt x="170" y="41"/>
                  </a:lnTo>
                  <a:lnTo>
                    <a:pt x="170" y="47"/>
                  </a:lnTo>
                  <a:lnTo>
                    <a:pt x="165" y="47"/>
                  </a:lnTo>
                  <a:lnTo>
                    <a:pt x="165" y="53"/>
                  </a:lnTo>
                  <a:lnTo>
                    <a:pt x="159" y="59"/>
                  </a:lnTo>
                  <a:lnTo>
                    <a:pt x="159" y="65"/>
                  </a:lnTo>
                  <a:lnTo>
                    <a:pt x="153" y="65"/>
                  </a:lnTo>
                  <a:lnTo>
                    <a:pt x="153" y="71"/>
                  </a:lnTo>
                  <a:lnTo>
                    <a:pt x="148" y="71"/>
                  </a:lnTo>
                  <a:lnTo>
                    <a:pt x="148" y="77"/>
                  </a:lnTo>
                  <a:lnTo>
                    <a:pt x="148" y="83"/>
                  </a:lnTo>
                  <a:lnTo>
                    <a:pt x="153" y="83"/>
                  </a:lnTo>
                  <a:lnTo>
                    <a:pt x="153" y="89"/>
                  </a:lnTo>
                  <a:lnTo>
                    <a:pt x="153" y="95"/>
                  </a:lnTo>
                  <a:lnTo>
                    <a:pt x="153" y="101"/>
                  </a:lnTo>
                  <a:lnTo>
                    <a:pt x="153" y="107"/>
                  </a:lnTo>
                  <a:lnTo>
                    <a:pt x="153" y="113"/>
                  </a:lnTo>
                  <a:lnTo>
                    <a:pt x="159" y="113"/>
                  </a:lnTo>
                  <a:lnTo>
                    <a:pt x="159" y="119"/>
                  </a:lnTo>
                  <a:lnTo>
                    <a:pt x="159" y="125"/>
                  </a:lnTo>
                  <a:lnTo>
                    <a:pt x="153" y="125"/>
                  </a:lnTo>
                  <a:lnTo>
                    <a:pt x="148" y="125"/>
                  </a:lnTo>
                  <a:lnTo>
                    <a:pt x="142" y="131"/>
                  </a:lnTo>
                  <a:lnTo>
                    <a:pt x="142" y="136"/>
                  </a:lnTo>
                  <a:lnTo>
                    <a:pt x="136" y="136"/>
                  </a:lnTo>
                  <a:lnTo>
                    <a:pt x="136" y="142"/>
                  </a:lnTo>
                  <a:lnTo>
                    <a:pt x="131" y="142"/>
                  </a:lnTo>
                  <a:lnTo>
                    <a:pt x="131" y="148"/>
                  </a:lnTo>
                  <a:lnTo>
                    <a:pt x="125" y="148"/>
                  </a:lnTo>
                  <a:lnTo>
                    <a:pt x="119" y="148"/>
                  </a:lnTo>
                  <a:lnTo>
                    <a:pt x="119" y="154"/>
                  </a:lnTo>
                  <a:lnTo>
                    <a:pt x="114" y="160"/>
                  </a:lnTo>
                  <a:lnTo>
                    <a:pt x="114" y="166"/>
                  </a:lnTo>
                  <a:lnTo>
                    <a:pt x="108" y="166"/>
                  </a:lnTo>
                  <a:lnTo>
                    <a:pt x="108" y="172"/>
                  </a:lnTo>
                  <a:lnTo>
                    <a:pt x="102" y="172"/>
                  </a:lnTo>
                  <a:lnTo>
                    <a:pt x="102" y="178"/>
                  </a:lnTo>
                  <a:lnTo>
                    <a:pt x="97" y="178"/>
                  </a:lnTo>
                  <a:lnTo>
                    <a:pt x="97" y="184"/>
                  </a:lnTo>
                  <a:lnTo>
                    <a:pt x="97" y="190"/>
                  </a:lnTo>
                  <a:lnTo>
                    <a:pt x="91" y="190"/>
                  </a:lnTo>
                  <a:lnTo>
                    <a:pt x="91" y="196"/>
                  </a:lnTo>
                  <a:lnTo>
                    <a:pt x="91" y="202"/>
                  </a:lnTo>
                  <a:lnTo>
                    <a:pt x="91" y="208"/>
                  </a:lnTo>
                  <a:lnTo>
                    <a:pt x="91" y="214"/>
                  </a:lnTo>
                  <a:lnTo>
                    <a:pt x="85" y="214"/>
                  </a:lnTo>
                  <a:lnTo>
                    <a:pt x="85" y="220"/>
                  </a:lnTo>
                  <a:lnTo>
                    <a:pt x="91" y="220"/>
                  </a:lnTo>
                  <a:lnTo>
                    <a:pt x="91" y="226"/>
                  </a:lnTo>
                  <a:lnTo>
                    <a:pt x="91" y="232"/>
                  </a:lnTo>
                  <a:lnTo>
                    <a:pt x="85" y="232"/>
                  </a:lnTo>
                  <a:lnTo>
                    <a:pt x="80" y="232"/>
                  </a:lnTo>
                  <a:lnTo>
                    <a:pt x="74" y="232"/>
                  </a:lnTo>
                  <a:lnTo>
                    <a:pt x="68" y="232"/>
                  </a:lnTo>
                  <a:lnTo>
                    <a:pt x="68" y="237"/>
                  </a:lnTo>
                  <a:lnTo>
                    <a:pt x="63" y="237"/>
                  </a:lnTo>
                  <a:lnTo>
                    <a:pt x="57" y="237"/>
                  </a:lnTo>
                  <a:lnTo>
                    <a:pt x="51" y="237"/>
                  </a:lnTo>
                  <a:lnTo>
                    <a:pt x="46" y="237"/>
                  </a:lnTo>
                  <a:lnTo>
                    <a:pt x="40" y="237"/>
                  </a:lnTo>
                  <a:lnTo>
                    <a:pt x="40" y="243"/>
                  </a:lnTo>
                  <a:lnTo>
                    <a:pt x="34" y="243"/>
                  </a:lnTo>
                  <a:lnTo>
                    <a:pt x="29" y="243"/>
                  </a:lnTo>
                  <a:lnTo>
                    <a:pt x="29" y="249"/>
                  </a:lnTo>
                  <a:lnTo>
                    <a:pt x="23" y="249"/>
                  </a:lnTo>
                  <a:lnTo>
                    <a:pt x="17" y="249"/>
                  </a:lnTo>
                  <a:lnTo>
                    <a:pt x="17" y="255"/>
                  </a:lnTo>
                  <a:lnTo>
                    <a:pt x="6" y="261"/>
                  </a:lnTo>
                  <a:lnTo>
                    <a:pt x="6" y="255"/>
                  </a:lnTo>
                  <a:lnTo>
                    <a:pt x="0" y="255"/>
                  </a:lnTo>
                  <a:lnTo>
                    <a:pt x="0" y="249"/>
                  </a:lnTo>
                  <a:lnTo>
                    <a:pt x="0" y="243"/>
                  </a:lnTo>
                  <a:lnTo>
                    <a:pt x="0" y="237"/>
                  </a:lnTo>
                  <a:lnTo>
                    <a:pt x="6" y="232"/>
                  </a:lnTo>
                  <a:lnTo>
                    <a:pt x="6" y="226"/>
                  </a:lnTo>
                  <a:lnTo>
                    <a:pt x="12" y="226"/>
                  </a:lnTo>
                  <a:lnTo>
                    <a:pt x="12" y="220"/>
                  </a:lnTo>
                  <a:lnTo>
                    <a:pt x="6" y="220"/>
                  </a:lnTo>
                  <a:lnTo>
                    <a:pt x="6" y="214"/>
                  </a:lnTo>
                  <a:lnTo>
                    <a:pt x="0" y="214"/>
                  </a:lnTo>
                  <a:lnTo>
                    <a:pt x="0" y="208"/>
                  </a:lnTo>
                  <a:lnTo>
                    <a:pt x="0" y="202"/>
                  </a:lnTo>
                  <a:lnTo>
                    <a:pt x="0" y="196"/>
                  </a:lnTo>
                  <a:lnTo>
                    <a:pt x="0" y="190"/>
                  </a:lnTo>
                  <a:lnTo>
                    <a:pt x="6" y="190"/>
                  </a:lnTo>
                  <a:lnTo>
                    <a:pt x="6" y="184"/>
                  </a:lnTo>
                  <a:lnTo>
                    <a:pt x="6" y="178"/>
                  </a:lnTo>
                  <a:lnTo>
                    <a:pt x="6" y="172"/>
                  </a:lnTo>
                  <a:lnTo>
                    <a:pt x="12" y="172"/>
                  </a:lnTo>
                  <a:lnTo>
                    <a:pt x="12" y="166"/>
                  </a:lnTo>
                  <a:lnTo>
                    <a:pt x="17" y="166"/>
                  </a:lnTo>
                  <a:lnTo>
                    <a:pt x="17" y="160"/>
                  </a:lnTo>
                  <a:lnTo>
                    <a:pt x="17" y="154"/>
                  </a:lnTo>
                  <a:lnTo>
                    <a:pt x="12" y="154"/>
                  </a:lnTo>
                  <a:lnTo>
                    <a:pt x="17" y="154"/>
                  </a:lnTo>
                  <a:lnTo>
                    <a:pt x="17" y="148"/>
                  </a:lnTo>
                  <a:lnTo>
                    <a:pt x="23" y="148"/>
                  </a:lnTo>
                  <a:lnTo>
                    <a:pt x="23" y="142"/>
                  </a:lnTo>
                  <a:lnTo>
                    <a:pt x="17" y="142"/>
                  </a:lnTo>
                  <a:lnTo>
                    <a:pt x="23" y="142"/>
                  </a:lnTo>
                  <a:lnTo>
                    <a:pt x="23" y="136"/>
                  </a:lnTo>
                  <a:lnTo>
                    <a:pt x="23" y="131"/>
                  </a:lnTo>
                  <a:lnTo>
                    <a:pt x="29" y="131"/>
                  </a:lnTo>
                  <a:lnTo>
                    <a:pt x="29" y="125"/>
                  </a:lnTo>
                  <a:lnTo>
                    <a:pt x="29" y="119"/>
                  </a:lnTo>
                  <a:lnTo>
                    <a:pt x="34" y="119"/>
                  </a:lnTo>
                  <a:lnTo>
                    <a:pt x="40" y="119"/>
                  </a:lnTo>
                  <a:lnTo>
                    <a:pt x="40" y="113"/>
                  </a:lnTo>
                  <a:lnTo>
                    <a:pt x="40" y="119"/>
                  </a:lnTo>
                  <a:lnTo>
                    <a:pt x="40" y="113"/>
                  </a:lnTo>
                  <a:lnTo>
                    <a:pt x="40" y="119"/>
                  </a:lnTo>
                  <a:lnTo>
                    <a:pt x="46" y="119"/>
                  </a:lnTo>
                  <a:lnTo>
                    <a:pt x="46" y="113"/>
                  </a:lnTo>
                  <a:lnTo>
                    <a:pt x="46" y="119"/>
                  </a:lnTo>
                  <a:lnTo>
                    <a:pt x="51" y="119"/>
                  </a:lnTo>
                  <a:lnTo>
                    <a:pt x="51" y="113"/>
                  </a:lnTo>
                  <a:lnTo>
                    <a:pt x="46" y="113"/>
                  </a:lnTo>
                  <a:lnTo>
                    <a:pt x="51" y="113"/>
                  </a:lnTo>
                  <a:lnTo>
                    <a:pt x="46" y="113"/>
                  </a:lnTo>
                  <a:lnTo>
                    <a:pt x="51" y="113"/>
                  </a:lnTo>
                  <a:lnTo>
                    <a:pt x="51" y="107"/>
                  </a:lnTo>
                  <a:lnTo>
                    <a:pt x="57" y="107"/>
                  </a:lnTo>
                  <a:lnTo>
                    <a:pt x="57" y="101"/>
                  </a:lnTo>
                  <a:lnTo>
                    <a:pt x="63" y="107"/>
                  </a:lnTo>
                  <a:lnTo>
                    <a:pt x="63" y="101"/>
                  </a:lnTo>
                  <a:lnTo>
                    <a:pt x="63" y="107"/>
                  </a:lnTo>
                  <a:lnTo>
                    <a:pt x="63" y="101"/>
                  </a:lnTo>
                  <a:lnTo>
                    <a:pt x="68" y="101"/>
                  </a:lnTo>
                  <a:lnTo>
                    <a:pt x="68" y="95"/>
                  </a:lnTo>
                  <a:lnTo>
                    <a:pt x="68" y="89"/>
                  </a:lnTo>
                  <a:lnTo>
                    <a:pt x="68" y="83"/>
                  </a:lnTo>
                  <a:lnTo>
                    <a:pt x="68" y="77"/>
                  </a:lnTo>
                  <a:lnTo>
                    <a:pt x="68" y="71"/>
                  </a:lnTo>
                  <a:lnTo>
                    <a:pt x="63" y="71"/>
                  </a:lnTo>
                  <a:lnTo>
                    <a:pt x="63" y="65"/>
                  </a:lnTo>
                  <a:lnTo>
                    <a:pt x="68" y="65"/>
                  </a:lnTo>
                  <a:lnTo>
                    <a:pt x="68" y="59"/>
                  </a:lnTo>
                  <a:lnTo>
                    <a:pt x="68" y="53"/>
                  </a:lnTo>
                  <a:lnTo>
                    <a:pt x="68" y="47"/>
                  </a:lnTo>
                  <a:lnTo>
                    <a:pt x="68" y="41"/>
                  </a:lnTo>
                  <a:lnTo>
                    <a:pt x="74" y="36"/>
                  </a:lnTo>
                  <a:lnTo>
                    <a:pt x="74" y="30"/>
                  </a:lnTo>
                  <a:lnTo>
                    <a:pt x="68" y="30"/>
                  </a:lnTo>
                  <a:lnTo>
                    <a:pt x="68" y="24"/>
                  </a:lnTo>
                  <a:lnTo>
                    <a:pt x="63" y="24"/>
                  </a:lnTo>
                  <a:lnTo>
                    <a:pt x="63" y="18"/>
                  </a:lnTo>
                  <a:lnTo>
                    <a:pt x="57" y="12"/>
                  </a:lnTo>
                  <a:lnTo>
                    <a:pt x="57"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3" name="Freeform 23"/>
            <p:cNvSpPr>
              <a:spLocks/>
            </p:cNvSpPr>
            <p:nvPr/>
          </p:nvSpPr>
          <p:spPr bwMode="auto">
            <a:xfrm>
              <a:off x="6596730" y="1861984"/>
              <a:ext cx="167079" cy="242139"/>
            </a:xfrm>
            <a:custGeom>
              <a:avLst/>
              <a:gdLst>
                <a:gd name="T0" fmla="*/ 2147483647 w 107"/>
                <a:gd name="T1" fmla="*/ 2147483647 h 154"/>
                <a:gd name="T2" fmla="*/ 2147483647 w 107"/>
                <a:gd name="T3" fmla="*/ 2147483647 h 154"/>
                <a:gd name="T4" fmla="*/ 2147483647 w 107"/>
                <a:gd name="T5" fmla="*/ 2147483647 h 154"/>
                <a:gd name="T6" fmla="*/ 2147483647 w 107"/>
                <a:gd name="T7" fmla="*/ 2147483647 h 154"/>
                <a:gd name="T8" fmla="*/ 2147483647 w 107"/>
                <a:gd name="T9" fmla="*/ 2147483647 h 154"/>
                <a:gd name="T10" fmla="*/ 2147483647 w 107"/>
                <a:gd name="T11" fmla="*/ 2147483647 h 154"/>
                <a:gd name="T12" fmla="*/ 2147483647 w 107"/>
                <a:gd name="T13" fmla="*/ 2147483647 h 154"/>
                <a:gd name="T14" fmla="*/ 2147483647 w 107"/>
                <a:gd name="T15" fmla="*/ 2147483647 h 154"/>
                <a:gd name="T16" fmla="*/ 2147483647 w 107"/>
                <a:gd name="T17" fmla="*/ 2147483647 h 154"/>
                <a:gd name="T18" fmla="*/ 2147483647 w 107"/>
                <a:gd name="T19" fmla="*/ 2147483647 h 154"/>
                <a:gd name="T20" fmla="*/ 2147483647 w 107"/>
                <a:gd name="T21" fmla="*/ 2147483647 h 154"/>
                <a:gd name="T22" fmla="*/ 2147483647 w 107"/>
                <a:gd name="T23" fmla="*/ 2147483647 h 154"/>
                <a:gd name="T24" fmla="*/ 2147483647 w 107"/>
                <a:gd name="T25" fmla="*/ 2147483647 h 154"/>
                <a:gd name="T26" fmla="*/ 2147483647 w 107"/>
                <a:gd name="T27" fmla="*/ 2147483647 h 154"/>
                <a:gd name="T28" fmla="*/ 2147483647 w 107"/>
                <a:gd name="T29" fmla="*/ 2147483647 h 154"/>
                <a:gd name="T30" fmla="*/ 2147483647 w 107"/>
                <a:gd name="T31" fmla="*/ 2147483647 h 154"/>
                <a:gd name="T32" fmla="*/ 2147483647 w 107"/>
                <a:gd name="T33" fmla="*/ 2147483647 h 154"/>
                <a:gd name="T34" fmla="*/ 2147483647 w 107"/>
                <a:gd name="T35" fmla="*/ 2147483647 h 154"/>
                <a:gd name="T36" fmla="*/ 2147483647 w 107"/>
                <a:gd name="T37" fmla="*/ 2147483647 h 154"/>
                <a:gd name="T38" fmla="*/ 2147483647 w 107"/>
                <a:gd name="T39" fmla="*/ 0 h 154"/>
                <a:gd name="T40" fmla="*/ 2147483647 w 107"/>
                <a:gd name="T41" fmla="*/ 0 h 154"/>
                <a:gd name="T42" fmla="*/ 2147483647 w 107"/>
                <a:gd name="T43" fmla="*/ 2147483647 h 154"/>
                <a:gd name="T44" fmla="*/ 2147483647 w 107"/>
                <a:gd name="T45" fmla="*/ 2147483647 h 154"/>
                <a:gd name="T46" fmla="*/ 2147483647 w 107"/>
                <a:gd name="T47" fmla="*/ 2147483647 h 154"/>
                <a:gd name="T48" fmla="*/ 2147483647 w 107"/>
                <a:gd name="T49" fmla="*/ 2147483647 h 154"/>
                <a:gd name="T50" fmla="*/ 2147483647 w 107"/>
                <a:gd name="T51" fmla="*/ 2147483647 h 154"/>
                <a:gd name="T52" fmla="*/ 2147483647 w 107"/>
                <a:gd name="T53" fmla="*/ 2147483647 h 154"/>
                <a:gd name="T54" fmla="*/ 2147483647 w 107"/>
                <a:gd name="T55" fmla="*/ 2147483647 h 154"/>
                <a:gd name="T56" fmla="*/ 2147483647 w 107"/>
                <a:gd name="T57" fmla="*/ 2147483647 h 154"/>
                <a:gd name="T58" fmla="*/ 2147483647 w 107"/>
                <a:gd name="T59" fmla="*/ 2147483647 h 154"/>
                <a:gd name="T60" fmla="*/ 2147483647 w 107"/>
                <a:gd name="T61" fmla="*/ 2147483647 h 154"/>
                <a:gd name="T62" fmla="*/ 2147483647 w 107"/>
                <a:gd name="T63" fmla="*/ 2147483647 h 154"/>
                <a:gd name="T64" fmla="*/ 2147483647 w 107"/>
                <a:gd name="T65" fmla="*/ 2147483647 h 154"/>
                <a:gd name="T66" fmla="*/ 2147483647 w 107"/>
                <a:gd name="T67" fmla="*/ 2147483647 h 154"/>
                <a:gd name="T68" fmla="*/ 0 w 107"/>
                <a:gd name="T69" fmla="*/ 2147483647 h 154"/>
                <a:gd name="T70" fmla="*/ 2147483647 w 107"/>
                <a:gd name="T71" fmla="*/ 2147483647 h 154"/>
                <a:gd name="T72" fmla="*/ 2147483647 w 107"/>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154">
                  <a:moveTo>
                    <a:pt x="5" y="89"/>
                  </a:moveTo>
                  <a:lnTo>
                    <a:pt x="11" y="89"/>
                  </a:lnTo>
                  <a:lnTo>
                    <a:pt x="17" y="89"/>
                  </a:lnTo>
                  <a:lnTo>
                    <a:pt x="17" y="83"/>
                  </a:lnTo>
                  <a:lnTo>
                    <a:pt x="22" y="83"/>
                  </a:lnTo>
                  <a:lnTo>
                    <a:pt x="17" y="77"/>
                  </a:lnTo>
                  <a:lnTo>
                    <a:pt x="17" y="71"/>
                  </a:lnTo>
                  <a:lnTo>
                    <a:pt x="17" y="65"/>
                  </a:lnTo>
                  <a:lnTo>
                    <a:pt x="22" y="65"/>
                  </a:lnTo>
                  <a:lnTo>
                    <a:pt x="28" y="65"/>
                  </a:lnTo>
                  <a:lnTo>
                    <a:pt x="28" y="59"/>
                  </a:lnTo>
                  <a:lnTo>
                    <a:pt x="28" y="65"/>
                  </a:lnTo>
                  <a:lnTo>
                    <a:pt x="34" y="59"/>
                  </a:lnTo>
                  <a:lnTo>
                    <a:pt x="39" y="59"/>
                  </a:lnTo>
                  <a:lnTo>
                    <a:pt x="34" y="59"/>
                  </a:lnTo>
                  <a:lnTo>
                    <a:pt x="34" y="53"/>
                  </a:lnTo>
                  <a:lnTo>
                    <a:pt x="34" y="47"/>
                  </a:lnTo>
                  <a:lnTo>
                    <a:pt x="34" y="41"/>
                  </a:lnTo>
                  <a:lnTo>
                    <a:pt x="34" y="35"/>
                  </a:lnTo>
                  <a:lnTo>
                    <a:pt x="39" y="35"/>
                  </a:lnTo>
                  <a:lnTo>
                    <a:pt x="39" y="29"/>
                  </a:lnTo>
                  <a:lnTo>
                    <a:pt x="45" y="29"/>
                  </a:lnTo>
                  <a:lnTo>
                    <a:pt x="39" y="29"/>
                  </a:lnTo>
                  <a:lnTo>
                    <a:pt x="39" y="23"/>
                  </a:lnTo>
                  <a:lnTo>
                    <a:pt x="39" y="17"/>
                  </a:lnTo>
                  <a:lnTo>
                    <a:pt x="45" y="17"/>
                  </a:lnTo>
                  <a:lnTo>
                    <a:pt x="51" y="17"/>
                  </a:lnTo>
                  <a:lnTo>
                    <a:pt x="56" y="23"/>
                  </a:lnTo>
                  <a:lnTo>
                    <a:pt x="62" y="23"/>
                  </a:lnTo>
                  <a:lnTo>
                    <a:pt x="62" y="17"/>
                  </a:lnTo>
                  <a:lnTo>
                    <a:pt x="62" y="12"/>
                  </a:lnTo>
                  <a:lnTo>
                    <a:pt x="67" y="12"/>
                  </a:lnTo>
                  <a:lnTo>
                    <a:pt x="73" y="6"/>
                  </a:lnTo>
                  <a:lnTo>
                    <a:pt x="73" y="12"/>
                  </a:lnTo>
                  <a:lnTo>
                    <a:pt x="79" y="12"/>
                  </a:lnTo>
                  <a:lnTo>
                    <a:pt x="84" y="12"/>
                  </a:lnTo>
                  <a:lnTo>
                    <a:pt x="84" y="6"/>
                  </a:lnTo>
                  <a:lnTo>
                    <a:pt x="90" y="6"/>
                  </a:lnTo>
                  <a:lnTo>
                    <a:pt x="90" y="0"/>
                  </a:lnTo>
                  <a:lnTo>
                    <a:pt x="96" y="0"/>
                  </a:lnTo>
                  <a:lnTo>
                    <a:pt x="101" y="0"/>
                  </a:lnTo>
                  <a:lnTo>
                    <a:pt x="107" y="0"/>
                  </a:lnTo>
                  <a:lnTo>
                    <a:pt x="107" y="12"/>
                  </a:lnTo>
                  <a:lnTo>
                    <a:pt x="107" y="23"/>
                  </a:lnTo>
                  <a:lnTo>
                    <a:pt x="101" y="23"/>
                  </a:lnTo>
                  <a:lnTo>
                    <a:pt x="96" y="59"/>
                  </a:lnTo>
                  <a:lnTo>
                    <a:pt x="84" y="89"/>
                  </a:lnTo>
                  <a:lnTo>
                    <a:pt x="79" y="95"/>
                  </a:lnTo>
                  <a:lnTo>
                    <a:pt x="79" y="107"/>
                  </a:lnTo>
                  <a:lnTo>
                    <a:pt x="79" y="101"/>
                  </a:lnTo>
                  <a:lnTo>
                    <a:pt x="73" y="107"/>
                  </a:lnTo>
                  <a:lnTo>
                    <a:pt x="67" y="107"/>
                  </a:lnTo>
                  <a:lnTo>
                    <a:pt x="62" y="107"/>
                  </a:lnTo>
                  <a:lnTo>
                    <a:pt x="62" y="112"/>
                  </a:lnTo>
                  <a:lnTo>
                    <a:pt x="56" y="112"/>
                  </a:lnTo>
                  <a:lnTo>
                    <a:pt x="56" y="118"/>
                  </a:lnTo>
                  <a:lnTo>
                    <a:pt x="51" y="118"/>
                  </a:lnTo>
                  <a:lnTo>
                    <a:pt x="51" y="124"/>
                  </a:lnTo>
                  <a:lnTo>
                    <a:pt x="45" y="124"/>
                  </a:lnTo>
                  <a:lnTo>
                    <a:pt x="39" y="124"/>
                  </a:lnTo>
                  <a:lnTo>
                    <a:pt x="39" y="130"/>
                  </a:lnTo>
                  <a:lnTo>
                    <a:pt x="34" y="130"/>
                  </a:lnTo>
                  <a:lnTo>
                    <a:pt x="28" y="136"/>
                  </a:lnTo>
                  <a:lnTo>
                    <a:pt x="22" y="136"/>
                  </a:lnTo>
                  <a:lnTo>
                    <a:pt x="22" y="142"/>
                  </a:lnTo>
                  <a:lnTo>
                    <a:pt x="17" y="142"/>
                  </a:lnTo>
                  <a:lnTo>
                    <a:pt x="11" y="142"/>
                  </a:lnTo>
                  <a:lnTo>
                    <a:pt x="11" y="148"/>
                  </a:lnTo>
                  <a:lnTo>
                    <a:pt x="5" y="148"/>
                  </a:lnTo>
                  <a:lnTo>
                    <a:pt x="0" y="148"/>
                  </a:lnTo>
                  <a:lnTo>
                    <a:pt x="0" y="154"/>
                  </a:lnTo>
                  <a:lnTo>
                    <a:pt x="5" y="130"/>
                  </a:lnTo>
                  <a:lnTo>
                    <a:pt x="5" y="95"/>
                  </a:lnTo>
                  <a:lnTo>
                    <a:pt x="5" y="89"/>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14" name="Freeform 24"/>
            <p:cNvSpPr>
              <a:spLocks/>
            </p:cNvSpPr>
            <p:nvPr/>
          </p:nvSpPr>
          <p:spPr bwMode="auto">
            <a:xfrm>
              <a:off x="4818196" y="1871418"/>
              <a:ext cx="326351" cy="166667"/>
            </a:xfrm>
            <a:custGeom>
              <a:avLst/>
              <a:gdLst>
                <a:gd name="T0" fmla="*/ 2147483647 w 209"/>
                <a:gd name="T1" fmla="*/ 0 h 106"/>
                <a:gd name="T2" fmla="*/ 2147483647 w 209"/>
                <a:gd name="T3" fmla="*/ 2147483647 h 106"/>
                <a:gd name="T4" fmla="*/ 2147483647 w 209"/>
                <a:gd name="T5" fmla="*/ 2147483647 h 106"/>
                <a:gd name="T6" fmla="*/ 2147483647 w 209"/>
                <a:gd name="T7" fmla="*/ 2147483647 h 106"/>
                <a:gd name="T8" fmla="*/ 2147483647 w 209"/>
                <a:gd name="T9" fmla="*/ 2147483647 h 106"/>
                <a:gd name="T10" fmla="*/ 2147483647 w 209"/>
                <a:gd name="T11" fmla="*/ 2147483647 h 106"/>
                <a:gd name="T12" fmla="*/ 2147483647 w 209"/>
                <a:gd name="T13" fmla="*/ 2147483647 h 106"/>
                <a:gd name="T14" fmla="*/ 2147483647 w 209"/>
                <a:gd name="T15" fmla="*/ 2147483647 h 106"/>
                <a:gd name="T16" fmla="*/ 2147483647 w 209"/>
                <a:gd name="T17" fmla="*/ 2147483647 h 106"/>
                <a:gd name="T18" fmla="*/ 2147483647 w 209"/>
                <a:gd name="T19" fmla="*/ 2147483647 h 106"/>
                <a:gd name="T20" fmla="*/ 2147483647 w 209"/>
                <a:gd name="T21" fmla="*/ 2147483647 h 106"/>
                <a:gd name="T22" fmla="*/ 2147483647 w 209"/>
                <a:gd name="T23" fmla="*/ 2147483647 h 106"/>
                <a:gd name="T24" fmla="*/ 2147483647 w 209"/>
                <a:gd name="T25" fmla="*/ 2147483647 h 106"/>
                <a:gd name="T26" fmla="*/ 2147483647 w 209"/>
                <a:gd name="T27" fmla="*/ 2147483647 h 106"/>
                <a:gd name="T28" fmla="*/ 2147483647 w 209"/>
                <a:gd name="T29" fmla="*/ 2147483647 h 106"/>
                <a:gd name="T30" fmla="*/ 2147483647 w 209"/>
                <a:gd name="T31" fmla="*/ 2147483647 h 106"/>
                <a:gd name="T32" fmla="*/ 2147483647 w 209"/>
                <a:gd name="T33" fmla="*/ 2147483647 h 106"/>
                <a:gd name="T34" fmla="*/ 2147483647 w 209"/>
                <a:gd name="T35" fmla="*/ 2147483647 h 106"/>
                <a:gd name="T36" fmla="*/ 2147483647 w 209"/>
                <a:gd name="T37" fmla="*/ 2147483647 h 106"/>
                <a:gd name="T38" fmla="*/ 2147483647 w 209"/>
                <a:gd name="T39" fmla="*/ 2147483647 h 106"/>
                <a:gd name="T40" fmla="*/ 2147483647 w 209"/>
                <a:gd name="T41" fmla="*/ 2147483647 h 106"/>
                <a:gd name="T42" fmla="*/ 2147483647 w 209"/>
                <a:gd name="T43" fmla="*/ 2147483647 h 106"/>
                <a:gd name="T44" fmla="*/ 2147483647 w 209"/>
                <a:gd name="T45" fmla="*/ 2147483647 h 106"/>
                <a:gd name="T46" fmla="*/ 2147483647 w 209"/>
                <a:gd name="T47" fmla="*/ 2147483647 h 106"/>
                <a:gd name="T48" fmla="*/ 2147483647 w 209"/>
                <a:gd name="T49" fmla="*/ 2147483647 h 106"/>
                <a:gd name="T50" fmla="*/ 2147483647 w 209"/>
                <a:gd name="T51" fmla="*/ 2147483647 h 106"/>
                <a:gd name="T52" fmla="*/ 2147483647 w 209"/>
                <a:gd name="T53" fmla="*/ 2147483647 h 106"/>
                <a:gd name="T54" fmla="*/ 2147483647 w 209"/>
                <a:gd name="T55" fmla="*/ 2147483647 h 106"/>
                <a:gd name="T56" fmla="*/ 2147483647 w 209"/>
                <a:gd name="T57" fmla="*/ 2147483647 h 106"/>
                <a:gd name="T58" fmla="*/ 2147483647 w 209"/>
                <a:gd name="T59" fmla="*/ 2147483647 h 106"/>
                <a:gd name="T60" fmla="*/ 2147483647 w 209"/>
                <a:gd name="T61" fmla="*/ 2147483647 h 106"/>
                <a:gd name="T62" fmla="*/ 2147483647 w 209"/>
                <a:gd name="T63" fmla="*/ 2147483647 h 106"/>
                <a:gd name="T64" fmla="*/ 2147483647 w 209"/>
                <a:gd name="T65" fmla="*/ 2147483647 h 106"/>
                <a:gd name="T66" fmla="*/ 2147483647 w 209"/>
                <a:gd name="T67" fmla="*/ 2147483647 h 106"/>
                <a:gd name="T68" fmla="*/ 2147483647 w 209"/>
                <a:gd name="T69" fmla="*/ 2147483647 h 106"/>
                <a:gd name="T70" fmla="*/ 2147483647 w 209"/>
                <a:gd name="T71" fmla="*/ 2147483647 h 106"/>
                <a:gd name="T72" fmla="*/ 0 w 209"/>
                <a:gd name="T73" fmla="*/ 2147483647 h 106"/>
                <a:gd name="T74" fmla="*/ 2147483647 w 209"/>
                <a:gd name="T75" fmla="*/ 2147483647 h 106"/>
                <a:gd name="T76" fmla="*/ 2147483647 w 209"/>
                <a:gd name="T77" fmla="*/ 2147483647 h 106"/>
                <a:gd name="T78" fmla="*/ 2147483647 w 209"/>
                <a:gd name="T79" fmla="*/ 2147483647 h 106"/>
                <a:gd name="T80" fmla="*/ 2147483647 w 209"/>
                <a:gd name="T81" fmla="*/ 2147483647 h 106"/>
                <a:gd name="T82" fmla="*/ 2147483647 w 209"/>
                <a:gd name="T83" fmla="*/ 2147483647 h 106"/>
                <a:gd name="T84" fmla="*/ 2147483647 w 209"/>
                <a:gd name="T85" fmla="*/ 2147483647 h 106"/>
                <a:gd name="T86" fmla="*/ 2147483647 w 209"/>
                <a:gd name="T87" fmla="*/ 2147483647 h 106"/>
                <a:gd name="T88" fmla="*/ 2147483647 w 209"/>
                <a:gd name="T89" fmla="*/ 2147483647 h 106"/>
                <a:gd name="T90" fmla="*/ 2147483647 w 209"/>
                <a:gd name="T91" fmla="*/ 0 h 106"/>
                <a:gd name="T92" fmla="*/ 2147483647 w 209"/>
                <a:gd name="T93" fmla="*/ 0 h 106"/>
                <a:gd name="T94" fmla="*/ 2147483647 w 209"/>
                <a:gd name="T95" fmla="*/ 0 h 106"/>
                <a:gd name="T96" fmla="*/ 2147483647 w 209"/>
                <a:gd name="T97" fmla="*/ 2147483647 h 106"/>
                <a:gd name="T98" fmla="*/ 2147483647 w 209"/>
                <a:gd name="T99" fmla="*/ 2147483647 h 106"/>
                <a:gd name="T100" fmla="*/ 2147483647 w 209"/>
                <a:gd name="T101" fmla="*/ 2147483647 h 106"/>
                <a:gd name="T102" fmla="*/ 2147483647 w 209"/>
                <a:gd name="T103" fmla="*/ 2147483647 h 106"/>
                <a:gd name="T104" fmla="*/ 2147483647 w 209"/>
                <a:gd name="T105" fmla="*/ 2147483647 h 106"/>
                <a:gd name="T106" fmla="*/ 2147483647 w 209"/>
                <a:gd name="T107" fmla="*/ 0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9" h="106">
                  <a:moveTo>
                    <a:pt x="136" y="0"/>
                  </a:moveTo>
                  <a:lnTo>
                    <a:pt x="141" y="0"/>
                  </a:lnTo>
                  <a:lnTo>
                    <a:pt x="147" y="0"/>
                  </a:lnTo>
                  <a:lnTo>
                    <a:pt x="141" y="6"/>
                  </a:lnTo>
                  <a:lnTo>
                    <a:pt x="147" y="6"/>
                  </a:lnTo>
                  <a:lnTo>
                    <a:pt x="147" y="11"/>
                  </a:lnTo>
                  <a:lnTo>
                    <a:pt x="153" y="11"/>
                  </a:lnTo>
                  <a:lnTo>
                    <a:pt x="158" y="11"/>
                  </a:lnTo>
                  <a:lnTo>
                    <a:pt x="164" y="11"/>
                  </a:lnTo>
                  <a:lnTo>
                    <a:pt x="170" y="11"/>
                  </a:lnTo>
                  <a:lnTo>
                    <a:pt x="170" y="17"/>
                  </a:lnTo>
                  <a:lnTo>
                    <a:pt x="175" y="17"/>
                  </a:lnTo>
                  <a:lnTo>
                    <a:pt x="175" y="23"/>
                  </a:lnTo>
                  <a:lnTo>
                    <a:pt x="175" y="29"/>
                  </a:lnTo>
                  <a:lnTo>
                    <a:pt x="175" y="35"/>
                  </a:lnTo>
                  <a:lnTo>
                    <a:pt x="181" y="35"/>
                  </a:lnTo>
                  <a:lnTo>
                    <a:pt x="181" y="41"/>
                  </a:lnTo>
                  <a:lnTo>
                    <a:pt x="181" y="47"/>
                  </a:lnTo>
                  <a:lnTo>
                    <a:pt x="187" y="47"/>
                  </a:lnTo>
                  <a:lnTo>
                    <a:pt x="187" y="53"/>
                  </a:lnTo>
                  <a:lnTo>
                    <a:pt x="192" y="53"/>
                  </a:lnTo>
                  <a:lnTo>
                    <a:pt x="198" y="53"/>
                  </a:lnTo>
                  <a:lnTo>
                    <a:pt x="198" y="59"/>
                  </a:lnTo>
                  <a:lnTo>
                    <a:pt x="198" y="65"/>
                  </a:lnTo>
                  <a:lnTo>
                    <a:pt x="204" y="71"/>
                  </a:lnTo>
                  <a:lnTo>
                    <a:pt x="204" y="77"/>
                  </a:lnTo>
                  <a:lnTo>
                    <a:pt x="204" y="83"/>
                  </a:lnTo>
                  <a:lnTo>
                    <a:pt x="204" y="89"/>
                  </a:lnTo>
                  <a:lnTo>
                    <a:pt x="204" y="95"/>
                  </a:lnTo>
                  <a:lnTo>
                    <a:pt x="209" y="95"/>
                  </a:lnTo>
                  <a:lnTo>
                    <a:pt x="209" y="101"/>
                  </a:lnTo>
                  <a:lnTo>
                    <a:pt x="204" y="101"/>
                  </a:lnTo>
                  <a:lnTo>
                    <a:pt x="198" y="101"/>
                  </a:lnTo>
                  <a:lnTo>
                    <a:pt x="192" y="101"/>
                  </a:lnTo>
                  <a:lnTo>
                    <a:pt x="187" y="101"/>
                  </a:lnTo>
                  <a:lnTo>
                    <a:pt x="181" y="101"/>
                  </a:lnTo>
                  <a:lnTo>
                    <a:pt x="175" y="101"/>
                  </a:lnTo>
                  <a:lnTo>
                    <a:pt x="175" y="106"/>
                  </a:lnTo>
                  <a:lnTo>
                    <a:pt x="170" y="101"/>
                  </a:lnTo>
                  <a:lnTo>
                    <a:pt x="164" y="101"/>
                  </a:lnTo>
                  <a:lnTo>
                    <a:pt x="158" y="101"/>
                  </a:lnTo>
                  <a:lnTo>
                    <a:pt x="153" y="101"/>
                  </a:lnTo>
                  <a:lnTo>
                    <a:pt x="147" y="101"/>
                  </a:lnTo>
                  <a:lnTo>
                    <a:pt x="141" y="101"/>
                  </a:lnTo>
                  <a:lnTo>
                    <a:pt x="141" y="95"/>
                  </a:lnTo>
                  <a:lnTo>
                    <a:pt x="136" y="95"/>
                  </a:lnTo>
                  <a:lnTo>
                    <a:pt x="130" y="95"/>
                  </a:lnTo>
                  <a:lnTo>
                    <a:pt x="124" y="95"/>
                  </a:lnTo>
                  <a:lnTo>
                    <a:pt x="119" y="101"/>
                  </a:lnTo>
                  <a:lnTo>
                    <a:pt x="113" y="101"/>
                  </a:lnTo>
                  <a:lnTo>
                    <a:pt x="107" y="101"/>
                  </a:lnTo>
                  <a:lnTo>
                    <a:pt x="102" y="101"/>
                  </a:lnTo>
                  <a:lnTo>
                    <a:pt x="96" y="101"/>
                  </a:lnTo>
                  <a:lnTo>
                    <a:pt x="90" y="101"/>
                  </a:lnTo>
                  <a:lnTo>
                    <a:pt x="90" y="95"/>
                  </a:lnTo>
                  <a:lnTo>
                    <a:pt x="85" y="95"/>
                  </a:lnTo>
                  <a:lnTo>
                    <a:pt x="79" y="95"/>
                  </a:lnTo>
                  <a:lnTo>
                    <a:pt x="73" y="95"/>
                  </a:lnTo>
                  <a:lnTo>
                    <a:pt x="68" y="89"/>
                  </a:lnTo>
                  <a:lnTo>
                    <a:pt x="62" y="89"/>
                  </a:lnTo>
                  <a:lnTo>
                    <a:pt x="56" y="89"/>
                  </a:lnTo>
                  <a:lnTo>
                    <a:pt x="51" y="89"/>
                  </a:lnTo>
                  <a:lnTo>
                    <a:pt x="45" y="83"/>
                  </a:lnTo>
                  <a:lnTo>
                    <a:pt x="39" y="83"/>
                  </a:lnTo>
                  <a:lnTo>
                    <a:pt x="34" y="83"/>
                  </a:lnTo>
                  <a:lnTo>
                    <a:pt x="28" y="77"/>
                  </a:lnTo>
                  <a:lnTo>
                    <a:pt x="22" y="77"/>
                  </a:lnTo>
                  <a:lnTo>
                    <a:pt x="22" y="71"/>
                  </a:lnTo>
                  <a:lnTo>
                    <a:pt x="17" y="71"/>
                  </a:lnTo>
                  <a:lnTo>
                    <a:pt x="11" y="71"/>
                  </a:lnTo>
                  <a:lnTo>
                    <a:pt x="11" y="65"/>
                  </a:lnTo>
                  <a:lnTo>
                    <a:pt x="5" y="65"/>
                  </a:lnTo>
                  <a:lnTo>
                    <a:pt x="0" y="65"/>
                  </a:lnTo>
                  <a:lnTo>
                    <a:pt x="0" y="59"/>
                  </a:lnTo>
                  <a:lnTo>
                    <a:pt x="5" y="53"/>
                  </a:lnTo>
                  <a:lnTo>
                    <a:pt x="5" y="47"/>
                  </a:lnTo>
                  <a:lnTo>
                    <a:pt x="11" y="47"/>
                  </a:lnTo>
                  <a:lnTo>
                    <a:pt x="11" y="41"/>
                  </a:lnTo>
                  <a:lnTo>
                    <a:pt x="17" y="41"/>
                  </a:lnTo>
                  <a:lnTo>
                    <a:pt x="17" y="35"/>
                  </a:lnTo>
                  <a:lnTo>
                    <a:pt x="17" y="29"/>
                  </a:lnTo>
                  <a:lnTo>
                    <a:pt x="22" y="29"/>
                  </a:lnTo>
                  <a:lnTo>
                    <a:pt x="28" y="23"/>
                  </a:lnTo>
                  <a:lnTo>
                    <a:pt x="34" y="23"/>
                  </a:lnTo>
                  <a:lnTo>
                    <a:pt x="34" y="17"/>
                  </a:lnTo>
                  <a:lnTo>
                    <a:pt x="39" y="17"/>
                  </a:lnTo>
                  <a:lnTo>
                    <a:pt x="45" y="17"/>
                  </a:lnTo>
                  <a:lnTo>
                    <a:pt x="45" y="11"/>
                  </a:lnTo>
                  <a:lnTo>
                    <a:pt x="51" y="11"/>
                  </a:lnTo>
                  <a:lnTo>
                    <a:pt x="51" y="6"/>
                  </a:lnTo>
                  <a:lnTo>
                    <a:pt x="56" y="6"/>
                  </a:lnTo>
                  <a:lnTo>
                    <a:pt x="56" y="0"/>
                  </a:lnTo>
                  <a:lnTo>
                    <a:pt x="62" y="0"/>
                  </a:lnTo>
                  <a:lnTo>
                    <a:pt x="68" y="0"/>
                  </a:lnTo>
                  <a:lnTo>
                    <a:pt x="73" y="0"/>
                  </a:lnTo>
                  <a:lnTo>
                    <a:pt x="79" y="0"/>
                  </a:lnTo>
                  <a:lnTo>
                    <a:pt x="79" y="6"/>
                  </a:lnTo>
                  <a:lnTo>
                    <a:pt x="85" y="6"/>
                  </a:lnTo>
                  <a:lnTo>
                    <a:pt x="90" y="6"/>
                  </a:lnTo>
                  <a:lnTo>
                    <a:pt x="96" y="6"/>
                  </a:lnTo>
                  <a:lnTo>
                    <a:pt x="102" y="6"/>
                  </a:lnTo>
                  <a:lnTo>
                    <a:pt x="107" y="6"/>
                  </a:lnTo>
                  <a:lnTo>
                    <a:pt x="113" y="6"/>
                  </a:lnTo>
                  <a:lnTo>
                    <a:pt x="119" y="6"/>
                  </a:lnTo>
                  <a:lnTo>
                    <a:pt x="124" y="6"/>
                  </a:lnTo>
                  <a:lnTo>
                    <a:pt x="130" y="6"/>
                  </a:lnTo>
                  <a:lnTo>
                    <a:pt x="130" y="0"/>
                  </a:lnTo>
                  <a:lnTo>
                    <a:pt x="136"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5" name="Freeform 25"/>
            <p:cNvSpPr>
              <a:spLocks/>
            </p:cNvSpPr>
            <p:nvPr/>
          </p:nvSpPr>
          <p:spPr bwMode="auto">
            <a:xfrm>
              <a:off x="6834076" y="1898147"/>
              <a:ext cx="248276" cy="215410"/>
            </a:xfrm>
            <a:custGeom>
              <a:avLst/>
              <a:gdLst>
                <a:gd name="T0" fmla="*/ 2147483647 w 159"/>
                <a:gd name="T1" fmla="*/ 2147483647 h 137"/>
                <a:gd name="T2" fmla="*/ 2147483647 w 159"/>
                <a:gd name="T3" fmla="*/ 2147483647 h 137"/>
                <a:gd name="T4" fmla="*/ 2147483647 w 159"/>
                <a:gd name="T5" fmla="*/ 2147483647 h 137"/>
                <a:gd name="T6" fmla="*/ 2147483647 w 159"/>
                <a:gd name="T7" fmla="*/ 2147483647 h 137"/>
                <a:gd name="T8" fmla="*/ 2147483647 w 159"/>
                <a:gd name="T9" fmla="*/ 2147483647 h 137"/>
                <a:gd name="T10" fmla="*/ 2147483647 w 159"/>
                <a:gd name="T11" fmla="*/ 2147483647 h 137"/>
                <a:gd name="T12" fmla="*/ 2147483647 w 159"/>
                <a:gd name="T13" fmla="*/ 2147483647 h 137"/>
                <a:gd name="T14" fmla="*/ 2147483647 w 159"/>
                <a:gd name="T15" fmla="*/ 2147483647 h 137"/>
                <a:gd name="T16" fmla="*/ 2147483647 w 159"/>
                <a:gd name="T17" fmla="*/ 2147483647 h 137"/>
                <a:gd name="T18" fmla="*/ 2147483647 w 159"/>
                <a:gd name="T19" fmla="*/ 2147483647 h 137"/>
                <a:gd name="T20" fmla="*/ 2147483647 w 159"/>
                <a:gd name="T21" fmla="*/ 2147483647 h 137"/>
                <a:gd name="T22" fmla="*/ 2147483647 w 159"/>
                <a:gd name="T23" fmla="*/ 2147483647 h 137"/>
                <a:gd name="T24" fmla="*/ 2147483647 w 159"/>
                <a:gd name="T25" fmla="*/ 2147483647 h 137"/>
                <a:gd name="T26" fmla="*/ 2147483647 w 159"/>
                <a:gd name="T27" fmla="*/ 2147483647 h 137"/>
                <a:gd name="T28" fmla="*/ 2147483647 w 159"/>
                <a:gd name="T29" fmla="*/ 2147483647 h 137"/>
                <a:gd name="T30" fmla="*/ 2147483647 w 159"/>
                <a:gd name="T31" fmla="*/ 2147483647 h 137"/>
                <a:gd name="T32" fmla="*/ 2147483647 w 159"/>
                <a:gd name="T33" fmla="*/ 2147483647 h 137"/>
                <a:gd name="T34" fmla="*/ 2147483647 w 159"/>
                <a:gd name="T35" fmla="*/ 2147483647 h 137"/>
                <a:gd name="T36" fmla="*/ 2147483647 w 159"/>
                <a:gd name="T37" fmla="*/ 2147483647 h 137"/>
                <a:gd name="T38" fmla="*/ 2147483647 w 159"/>
                <a:gd name="T39" fmla="*/ 2147483647 h 137"/>
                <a:gd name="T40" fmla="*/ 2147483647 w 159"/>
                <a:gd name="T41" fmla="*/ 2147483647 h 137"/>
                <a:gd name="T42" fmla="*/ 2147483647 w 159"/>
                <a:gd name="T43" fmla="*/ 2147483647 h 137"/>
                <a:gd name="T44" fmla="*/ 2147483647 w 159"/>
                <a:gd name="T45" fmla="*/ 2147483647 h 137"/>
                <a:gd name="T46" fmla="*/ 2147483647 w 159"/>
                <a:gd name="T47" fmla="*/ 2147483647 h 137"/>
                <a:gd name="T48" fmla="*/ 2147483647 w 159"/>
                <a:gd name="T49" fmla="*/ 2147483647 h 137"/>
                <a:gd name="T50" fmla="*/ 2147483647 w 159"/>
                <a:gd name="T51" fmla="*/ 2147483647 h 137"/>
                <a:gd name="T52" fmla="*/ 2147483647 w 159"/>
                <a:gd name="T53" fmla="*/ 2147483647 h 137"/>
                <a:gd name="T54" fmla="*/ 2147483647 w 159"/>
                <a:gd name="T55" fmla="*/ 2147483647 h 137"/>
                <a:gd name="T56" fmla="*/ 2147483647 w 159"/>
                <a:gd name="T57" fmla="*/ 2147483647 h 137"/>
                <a:gd name="T58" fmla="*/ 2147483647 w 159"/>
                <a:gd name="T59" fmla="*/ 2147483647 h 137"/>
                <a:gd name="T60" fmla="*/ 2147483647 w 159"/>
                <a:gd name="T61" fmla="*/ 2147483647 h 137"/>
                <a:gd name="T62" fmla="*/ 2147483647 w 159"/>
                <a:gd name="T63" fmla="*/ 2147483647 h 137"/>
                <a:gd name="T64" fmla="*/ 2147483647 w 159"/>
                <a:gd name="T65" fmla="*/ 2147483647 h 137"/>
                <a:gd name="T66" fmla="*/ 2147483647 w 159"/>
                <a:gd name="T67" fmla="*/ 2147483647 h 137"/>
                <a:gd name="T68" fmla="*/ 2147483647 w 159"/>
                <a:gd name="T69" fmla="*/ 2147483647 h 137"/>
                <a:gd name="T70" fmla="*/ 2147483647 w 159"/>
                <a:gd name="T71" fmla="*/ 2147483647 h 137"/>
                <a:gd name="T72" fmla="*/ 2147483647 w 159"/>
                <a:gd name="T73" fmla="*/ 2147483647 h 137"/>
                <a:gd name="T74" fmla="*/ 2147483647 w 159"/>
                <a:gd name="T75" fmla="*/ 2147483647 h 137"/>
                <a:gd name="T76" fmla="*/ 2147483647 w 159"/>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9" h="137">
                  <a:moveTo>
                    <a:pt x="68" y="0"/>
                  </a:moveTo>
                  <a:lnTo>
                    <a:pt x="68" y="6"/>
                  </a:lnTo>
                  <a:lnTo>
                    <a:pt x="74" y="6"/>
                  </a:lnTo>
                  <a:lnTo>
                    <a:pt x="74" y="12"/>
                  </a:lnTo>
                  <a:lnTo>
                    <a:pt x="80" y="12"/>
                  </a:lnTo>
                  <a:lnTo>
                    <a:pt x="85" y="12"/>
                  </a:lnTo>
                  <a:lnTo>
                    <a:pt x="85" y="18"/>
                  </a:lnTo>
                  <a:lnTo>
                    <a:pt x="85" y="24"/>
                  </a:lnTo>
                  <a:lnTo>
                    <a:pt x="91" y="24"/>
                  </a:lnTo>
                  <a:lnTo>
                    <a:pt x="97" y="24"/>
                  </a:lnTo>
                  <a:lnTo>
                    <a:pt x="97" y="30"/>
                  </a:lnTo>
                  <a:lnTo>
                    <a:pt x="102" y="30"/>
                  </a:lnTo>
                  <a:lnTo>
                    <a:pt x="108" y="30"/>
                  </a:lnTo>
                  <a:lnTo>
                    <a:pt x="108" y="36"/>
                  </a:lnTo>
                  <a:lnTo>
                    <a:pt x="114" y="36"/>
                  </a:lnTo>
                  <a:lnTo>
                    <a:pt x="114" y="42"/>
                  </a:lnTo>
                  <a:lnTo>
                    <a:pt x="108" y="42"/>
                  </a:lnTo>
                  <a:lnTo>
                    <a:pt x="114" y="48"/>
                  </a:lnTo>
                  <a:lnTo>
                    <a:pt x="119" y="48"/>
                  </a:lnTo>
                  <a:lnTo>
                    <a:pt x="119" y="54"/>
                  </a:lnTo>
                  <a:lnTo>
                    <a:pt x="125" y="48"/>
                  </a:lnTo>
                  <a:lnTo>
                    <a:pt x="125" y="54"/>
                  </a:lnTo>
                  <a:lnTo>
                    <a:pt x="131" y="54"/>
                  </a:lnTo>
                  <a:lnTo>
                    <a:pt x="136" y="54"/>
                  </a:lnTo>
                  <a:lnTo>
                    <a:pt x="136" y="60"/>
                  </a:lnTo>
                  <a:lnTo>
                    <a:pt x="142" y="60"/>
                  </a:lnTo>
                  <a:lnTo>
                    <a:pt x="142" y="66"/>
                  </a:lnTo>
                  <a:lnTo>
                    <a:pt x="148" y="66"/>
                  </a:lnTo>
                  <a:lnTo>
                    <a:pt x="153" y="66"/>
                  </a:lnTo>
                  <a:lnTo>
                    <a:pt x="159" y="66"/>
                  </a:lnTo>
                  <a:lnTo>
                    <a:pt x="159" y="72"/>
                  </a:lnTo>
                  <a:lnTo>
                    <a:pt x="159" y="78"/>
                  </a:lnTo>
                  <a:lnTo>
                    <a:pt x="159" y="84"/>
                  </a:lnTo>
                  <a:lnTo>
                    <a:pt x="153" y="84"/>
                  </a:lnTo>
                  <a:lnTo>
                    <a:pt x="148" y="84"/>
                  </a:lnTo>
                  <a:lnTo>
                    <a:pt x="148" y="89"/>
                  </a:lnTo>
                  <a:lnTo>
                    <a:pt x="142" y="95"/>
                  </a:lnTo>
                  <a:lnTo>
                    <a:pt x="142" y="101"/>
                  </a:lnTo>
                  <a:lnTo>
                    <a:pt x="142" y="107"/>
                  </a:lnTo>
                  <a:lnTo>
                    <a:pt x="136" y="107"/>
                  </a:lnTo>
                  <a:lnTo>
                    <a:pt x="131" y="113"/>
                  </a:lnTo>
                  <a:lnTo>
                    <a:pt x="131" y="119"/>
                  </a:lnTo>
                  <a:lnTo>
                    <a:pt x="125" y="119"/>
                  </a:lnTo>
                  <a:lnTo>
                    <a:pt x="119" y="119"/>
                  </a:lnTo>
                  <a:lnTo>
                    <a:pt x="114" y="119"/>
                  </a:lnTo>
                  <a:lnTo>
                    <a:pt x="114" y="113"/>
                  </a:lnTo>
                  <a:lnTo>
                    <a:pt x="108" y="113"/>
                  </a:lnTo>
                  <a:lnTo>
                    <a:pt x="102" y="113"/>
                  </a:lnTo>
                  <a:lnTo>
                    <a:pt x="97" y="119"/>
                  </a:lnTo>
                  <a:lnTo>
                    <a:pt x="102" y="119"/>
                  </a:lnTo>
                  <a:lnTo>
                    <a:pt x="102" y="125"/>
                  </a:lnTo>
                  <a:lnTo>
                    <a:pt x="97" y="125"/>
                  </a:lnTo>
                  <a:lnTo>
                    <a:pt x="91" y="125"/>
                  </a:lnTo>
                  <a:lnTo>
                    <a:pt x="91" y="131"/>
                  </a:lnTo>
                  <a:lnTo>
                    <a:pt x="85" y="131"/>
                  </a:lnTo>
                  <a:lnTo>
                    <a:pt x="80" y="131"/>
                  </a:lnTo>
                  <a:lnTo>
                    <a:pt x="80" y="137"/>
                  </a:lnTo>
                  <a:lnTo>
                    <a:pt x="74" y="137"/>
                  </a:lnTo>
                  <a:lnTo>
                    <a:pt x="68" y="131"/>
                  </a:lnTo>
                  <a:lnTo>
                    <a:pt x="63" y="131"/>
                  </a:lnTo>
                  <a:lnTo>
                    <a:pt x="57" y="125"/>
                  </a:lnTo>
                  <a:lnTo>
                    <a:pt x="51" y="119"/>
                  </a:lnTo>
                  <a:lnTo>
                    <a:pt x="46" y="119"/>
                  </a:lnTo>
                  <a:lnTo>
                    <a:pt x="46" y="113"/>
                  </a:lnTo>
                  <a:lnTo>
                    <a:pt x="40" y="113"/>
                  </a:lnTo>
                  <a:lnTo>
                    <a:pt x="34" y="113"/>
                  </a:lnTo>
                  <a:lnTo>
                    <a:pt x="34" y="107"/>
                  </a:lnTo>
                  <a:lnTo>
                    <a:pt x="34" y="101"/>
                  </a:lnTo>
                  <a:lnTo>
                    <a:pt x="29" y="101"/>
                  </a:lnTo>
                  <a:lnTo>
                    <a:pt x="29" y="95"/>
                  </a:lnTo>
                  <a:lnTo>
                    <a:pt x="17" y="89"/>
                  </a:lnTo>
                  <a:lnTo>
                    <a:pt x="12" y="78"/>
                  </a:lnTo>
                  <a:lnTo>
                    <a:pt x="0" y="78"/>
                  </a:lnTo>
                  <a:lnTo>
                    <a:pt x="12" y="66"/>
                  </a:lnTo>
                  <a:lnTo>
                    <a:pt x="23" y="60"/>
                  </a:lnTo>
                  <a:lnTo>
                    <a:pt x="40" y="42"/>
                  </a:lnTo>
                  <a:lnTo>
                    <a:pt x="57" y="12"/>
                  </a:lnTo>
                  <a:lnTo>
                    <a:pt x="6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6" name="Freeform 26"/>
            <p:cNvSpPr>
              <a:spLocks/>
            </p:cNvSpPr>
            <p:nvPr/>
          </p:nvSpPr>
          <p:spPr bwMode="auto">
            <a:xfrm>
              <a:off x="6304733" y="1907581"/>
              <a:ext cx="299806" cy="551889"/>
            </a:xfrm>
            <a:custGeom>
              <a:avLst/>
              <a:gdLst>
                <a:gd name="T0" fmla="*/ 2147483647 w 192"/>
                <a:gd name="T1" fmla="*/ 2147483647 h 351"/>
                <a:gd name="T2" fmla="*/ 2147483647 w 192"/>
                <a:gd name="T3" fmla="*/ 0 h 351"/>
                <a:gd name="T4" fmla="*/ 2147483647 w 192"/>
                <a:gd name="T5" fmla="*/ 2147483647 h 351"/>
                <a:gd name="T6" fmla="*/ 2147483647 w 192"/>
                <a:gd name="T7" fmla="*/ 2147483647 h 351"/>
                <a:gd name="T8" fmla="*/ 2147483647 w 192"/>
                <a:gd name="T9" fmla="*/ 2147483647 h 351"/>
                <a:gd name="T10" fmla="*/ 2147483647 w 192"/>
                <a:gd name="T11" fmla="*/ 2147483647 h 351"/>
                <a:gd name="T12" fmla="*/ 2147483647 w 192"/>
                <a:gd name="T13" fmla="*/ 2147483647 h 351"/>
                <a:gd name="T14" fmla="*/ 2147483647 w 192"/>
                <a:gd name="T15" fmla="*/ 2147483647 h 351"/>
                <a:gd name="T16" fmla="*/ 2147483647 w 192"/>
                <a:gd name="T17" fmla="*/ 2147483647 h 351"/>
                <a:gd name="T18" fmla="*/ 2147483647 w 192"/>
                <a:gd name="T19" fmla="*/ 2147483647 h 351"/>
                <a:gd name="T20" fmla="*/ 2147483647 w 192"/>
                <a:gd name="T21" fmla="*/ 2147483647 h 351"/>
                <a:gd name="T22" fmla="*/ 2147483647 w 192"/>
                <a:gd name="T23" fmla="*/ 2147483647 h 351"/>
                <a:gd name="T24" fmla="*/ 2147483647 w 192"/>
                <a:gd name="T25" fmla="*/ 2147483647 h 351"/>
                <a:gd name="T26" fmla="*/ 2147483647 w 192"/>
                <a:gd name="T27" fmla="*/ 2147483647 h 351"/>
                <a:gd name="T28" fmla="*/ 2147483647 w 192"/>
                <a:gd name="T29" fmla="*/ 2147483647 h 351"/>
                <a:gd name="T30" fmla="*/ 2147483647 w 192"/>
                <a:gd name="T31" fmla="*/ 2147483647 h 351"/>
                <a:gd name="T32" fmla="*/ 2147483647 w 192"/>
                <a:gd name="T33" fmla="*/ 2147483647 h 351"/>
                <a:gd name="T34" fmla="*/ 2147483647 w 192"/>
                <a:gd name="T35" fmla="*/ 2147483647 h 351"/>
                <a:gd name="T36" fmla="*/ 2147483647 w 192"/>
                <a:gd name="T37" fmla="*/ 2147483647 h 351"/>
                <a:gd name="T38" fmla="*/ 2147483647 w 192"/>
                <a:gd name="T39" fmla="*/ 2147483647 h 351"/>
                <a:gd name="T40" fmla="*/ 2147483647 w 192"/>
                <a:gd name="T41" fmla="*/ 2147483647 h 351"/>
                <a:gd name="T42" fmla="*/ 2147483647 w 192"/>
                <a:gd name="T43" fmla="*/ 2147483647 h 351"/>
                <a:gd name="T44" fmla="*/ 2147483647 w 192"/>
                <a:gd name="T45" fmla="*/ 2147483647 h 351"/>
                <a:gd name="T46" fmla="*/ 2147483647 w 192"/>
                <a:gd name="T47" fmla="*/ 2147483647 h 351"/>
                <a:gd name="T48" fmla="*/ 2147483647 w 192"/>
                <a:gd name="T49" fmla="*/ 2147483647 h 351"/>
                <a:gd name="T50" fmla="*/ 2147483647 w 192"/>
                <a:gd name="T51" fmla="*/ 2147483647 h 351"/>
                <a:gd name="T52" fmla="*/ 2147483647 w 192"/>
                <a:gd name="T53" fmla="*/ 2147483647 h 351"/>
                <a:gd name="T54" fmla="*/ 2147483647 w 192"/>
                <a:gd name="T55" fmla="*/ 2147483647 h 351"/>
                <a:gd name="T56" fmla="*/ 2147483647 w 192"/>
                <a:gd name="T57" fmla="*/ 2147483647 h 351"/>
                <a:gd name="T58" fmla="*/ 2147483647 w 192"/>
                <a:gd name="T59" fmla="*/ 2147483647 h 351"/>
                <a:gd name="T60" fmla="*/ 2147483647 w 192"/>
                <a:gd name="T61" fmla="*/ 2147483647 h 351"/>
                <a:gd name="T62" fmla="*/ 2147483647 w 192"/>
                <a:gd name="T63" fmla="*/ 2147483647 h 351"/>
                <a:gd name="T64" fmla="*/ 2147483647 w 192"/>
                <a:gd name="T65" fmla="*/ 2147483647 h 351"/>
                <a:gd name="T66" fmla="*/ 2147483647 w 192"/>
                <a:gd name="T67" fmla="*/ 2147483647 h 351"/>
                <a:gd name="T68" fmla="*/ 2147483647 w 192"/>
                <a:gd name="T69" fmla="*/ 2147483647 h 351"/>
                <a:gd name="T70" fmla="*/ 2147483647 w 192"/>
                <a:gd name="T71" fmla="*/ 2147483647 h 351"/>
                <a:gd name="T72" fmla="*/ 0 w 192"/>
                <a:gd name="T73" fmla="*/ 2147483647 h 351"/>
                <a:gd name="T74" fmla="*/ 2147483647 w 192"/>
                <a:gd name="T75" fmla="*/ 2147483647 h 351"/>
                <a:gd name="T76" fmla="*/ 2147483647 w 192"/>
                <a:gd name="T77" fmla="*/ 2147483647 h 351"/>
                <a:gd name="T78" fmla="*/ 2147483647 w 192"/>
                <a:gd name="T79" fmla="*/ 2147483647 h 351"/>
                <a:gd name="T80" fmla="*/ 2147483647 w 192"/>
                <a:gd name="T81" fmla="*/ 2147483647 h 351"/>
                <a:gd name="T82" fmla="*/ 2147483647 w 192"/>
                <a:gd name="T83" fmla="*/ 2147483647 h 351"/>
                <a:gd name="T84" fmla="*/ 2147483647 w 192"/>
                <a:gd name="T85" fmla="*/ 2147483647 h 351"/>
                <a:gd name="T86" fmla="*/ 2147483647 w 192"/>
                <a:gd name="T87" fmla="*/ 2147483647 h 351"/>
                <a:gd name="T88" fmla="*/ 2147483647 w 192"/>
                <a:gd name="T89" fmla="*/ 2147483647 h 351"/>
                <a:gd name="T90" fmla="*/ 2147483647 w 192"/>
                <a:gd name="T91" fmla="*/ 2147483647 h 351"/>
                <a:gd name="T92" fmla="*/ 2147483647 w 192"/>
                <a:gd name="T93" fmla="*/ 2147483647 h 351"/>
                <a:gd name="T94" fmla="*/ 2147483647 w 192"/>
                <a:gd name="T95" fmla="*/ 2147483647 h 351"/>
                <a:gd name="T96" fmla="*/ 2147483647 w 192"/>
                <a:gd name="T97" fmla="*/ 2147483647 h 351"/>
                <a:gd name="T98" fmla="*/ 2147483647 w 192"/>
                <a:gd name="T99" fmla="*/ 2147483647 h 351"/>
                <a:gd name="T100" fmla="*/ 2147483647 w 192"/>
                <a:gd name="T101" fmla="*/ 2147483647 h 351"/>
                <a:gd name="T102" fmla="*/ 2147483647 w 192"/>
                <a:gd name="T103" fmla="*/ 2147483647 h 351"/>
                <a:gd name="T104" fmla="*/ 2147483647 w 192"/>
                <a:gd name="T105" fmla="*/ 2147483647 h 351"/>
                <a:gd name="T106" fmla="*/ 2147483647 w 192"/>
                <a:gd name="T107" fmla="*/ 2147483647 h 3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351">
                  <a:moveTo>
                    <a:pt x="96" y="18"/>
                  </a:moveTo>
                  <a:lnTo>
                    <a:pt x="96" y="12"/>
                  </a:lnTo>
                  <a:lnTo>
                    <a:pt x="102" y="12"/>
                  </a:lnTo>
                  <a:lnTo>
                    <a:pt x="107" y="12"/>
                  </a:lnTo>
                  <a:lnTo>
                    <a:pt x="107" y="6"/>
                  </a:lnTo>
                  <a:lnTo>
                    <a:pt x="113" y="6"/>
                  </a:lnTo>
                  <a:lnTo>
                    <a:pt x="113" y="0"/>
                  </a:lnTo>
                  <a:lnTo>
                    <a:pt x="119" y="0"/>
                  </a:lnTo>
                  <a:lnTo>
                    <a:pt x="119" y="6"/>
                  </a:lnTo>
                  <a:lnTo>
                    <a:pt x="124" y="6"/>
                  </a:lnTo>
                  <a:lnTo>
                    <a:pt x="124" y="12"/>
                  </a:lnTo>
                  <a:lnTo>
                    <a:pt x="119" y="12"/>
                  </a:lnTo>
                  <a:lnTo>
                    <a:pt x="124" y="12"/>
                  </a:lnTo>
                  <a:lnTo>
                    <a:pt x="124" y="18"/>
                  </a:lnTo>
                  <a:lnTo>
                    <a:pt x="130" y="18"/>
                  </a:lnTo>
                  <a:lnTo>
                    <a:pt x="130" y="24"/>
                  </a:lnTo>
                  <a:lnTo>
                    <a:pt x="130" y="30"/>
                  </a:lnTo>
                  <a:lnTo>
                    <a:pt x="136" y="30"/>
                  </a:lnTo>
                  <a:lnTo>
                    <a:pt x="141" y="30"/>
                  </a:lnTo>
                  <a:lnTo>
                    <a:pt x="147" y="30"/>
                  </a:lnTo>
                  <a:lnTo>
                    <a:pt x="153" y="30"/>
                  </a:lnTo>
                  <a:lnTo>
                    <a:pt x="158" y="30"/>
                  </a:lnTo>
                  <a:lnTo>
                    <a:pt x="164" y="30"/>
                  </a:lnTo>
                  <a:lnTo>
                    <a:pt x="164" y="36"/>
                  </a:lnTo>
                  <a:lnTo>
                    <a:pt x="170" y="36"/>
                  </a:lnTo>
                  <a:lnTo>
                    <a:pt x="170" y="42"/>
                  </a:lnTo>
                  <a:lnTo>
                    <a:pt x="175" y="42"/>
                  </a:lnTo>
                  <a:lnTo>
                    <a:pt x="175" y="48"/>
                  </a:lnTo>
                  <a:lnTo>
                    <a:pt x="181" y="48"/>
                  </a:lnTo>
                  <a:lnTo>
                    <a:pt x="181" y="54"/>
                  </a:lnTo>
                  <a:lnTo>
                    <a:pt x="187" y="54"/>
                  </a:lnTo>
                  <a:lnTo>
                    <a:pt x="181" y="54"/>
                  </a:lnTo>
                  <a:lnTo>
                    <a:pt x="187" y="54"/>
                  </a:lnTo>
                  <a:lnTo>
                    <a:pt x="187" y="60"/>
                  </a:lnTo>
                  <a:lnTo>
                    <a:pt x="192" y="60"/>
                  </a:lnTo>
                  <a:lnTo>
                    <a:pt x="192" y="66"/>
                  </a:lnTo>
                  <a:lnTo>
                    <a:pt x="192" y="101"/>
                  </a:lnTo>
                  <a:lnTo>
                    <a:pt x="187" y="125"/>
                  </a:lnTo>
                  <a:lnTo>
                    <a:pt x="181" y="125"/>
                  </a:lnTo>
                  <a:lnTo>
                    <a:pt x="181" y="131"/>
                  </a:lnTo>
                  <a:lnTo>
                    <a:pt x="181" y="137"/>
                  </a:lnTo>
                  <a:lnTo>
                    <a:pt x="181" y="143"/>
                  </a:lnTo>
                  <a:lnTo>
                    <a:pt x="181" y="149"/>
                  </a:lnTo>
                  <a:lnTo>
                    <a:pt x="181" y="155"/>
                  </a:lnTo>
                  <a:lnTo>
                    <a:pt x="175" y="155"/>
                  </a:lnTo>
                  <a:lnTo>
                    <a:pt x="175" y="161"/>
                  </a:lnTo>
                  <a:lnTo>
                    <a:pt x="170" y="161"/>
                  </a:lnTo>
                  <a:lnTo>
                    <a:pt x="170" y="167"/>
                  </a:lnTo>
                  <a:lnTo>
                    <a:pt x="164" y="167"/>
                  </a:lnTo>
                  <a:lnTo>
                    <a:pt x="164" y="173"/>
                  </a:lnTo>
                  <a:lnTo>
                    <a:pt x="158" y="173"/>
                  </a:lnTo>
                  <a:lnTo>
                    <a:pt x="158" y="179"/>
                  </a:lnTo>
                  <a:lnTo>
                    <a:pt x="158" y="184"/>
                  </a:lnTo>
                  <a:lnTo>
                    <a:pt x="153" y="184"/>
                  </a:lnTo>
                  <a:lnTo>
                    <a:pt x="153" y="190"/>
                  </a:lnTo>
                  <a:lnTo>
                    <a:pt x="153" y="196"/>
                  </a:lnTo>
                  <a:lnTo>
                    <a:pt x="153" y="202"/>
                  </a:lnTo>
                  <a:lnTo>
                    <a:pt x="153" y="208"/>
                  </a:lnTo>
                  <a:lnTo>
                    <a:pt x="153" y="214"/>
                  </a:lnTo>
                  <a:lnTo>
                    <a:pt x="153" y="220"/>
                  </a:lnTo>
                  <a:lnTo>
                    <a:pt x="153" y="226"/>
                  </a:lnTo>
                  <a:lnTo>
                    <a:pt x="153" y="232"/>
                  </a:lnTo>
                  <a:lnTo>
                    <a:pt x="153" y="238"/>
                  </a:lnTo>
                  <a:lnTo>
                    <a:pt x="147" y="238"/>
                  </a:lnTo>
                  <a:lnTo>
                    <a:pt x="147" y="244"/>
                  </a:lnTo>
                  <a:lnTo>
                    <a:pt x="141" y="250"/>
                  </a:lnTo>
                  <a:lnTo>
                    <a:pt x="141" y="256"/>
                  </a:lnTo>
                  <a:lnTo>
                    <a:pt x="136" y="262"/>
                  </a:lnTo>
                  <a:lnTo>
                    <a:pt x="130" y="262"/>
                  </a:lnTo>
                  <a:lnTo>
                    <a:pt x="124" y="262"/>
                  </a:lnTo>
                  <a:lnTo>
                    <a:pt x="124" y="268"/>
                  </a:lnTo>
                  <a:lnTo>
                    <a:pt x="119" y="268"/>
                  </a:lnTo>
                  <a:lnTo>
                    <a:pt x="113" y="268"/>
                  </a:lnTo>
                  <a:lnTo>
                    <a:pt x="113" y="274"/>
                  </a:lnTo>
                  <a:lnTo>
                    <a:pt x="113" y="279"/>
                  </a:lnTo>
                  <a:lnTo>
                    <a:pt x="119" y="285"/>
                  </a:lnTo>
                  <a:lnTo>
                    <a:pt x="119" y="291"/>
                  </a:lnTo>
                  <a:lnTo>
                    <a:pt x="119" y="297"/>
                  </a:lnTo>
                  <a:lnTo>
                    <a:pt x="119" y="303"/>
                  </a:lnTo>
                  <a:lnTo>
                    <a:pt x="124" y="303"/>
                  </a:lnTo>
                  <a:lnTo>
                    <a:pt x="124" y="309"/>
                  </a:lnTo>
                  <a:lnTo>
                    <a:pt x="130" y="315"/>
                  </a:lnTo>
                  <a:lnTo>
                    <a:pt x="130" y="321"/>
                  </a:lnTo>
                  <a:lnTo>
                    <a:pt x="136" y="321"/>
                  </a:lnTo>
                  <a:lnTo>
                    <a:pt x="136" y="327"/>
                  </a:lnTo>
                  <a:lnTo>
                    <a:pt x="141" y="339"/>
                  </a:lnTo>
                  <a:lnTo>
                    <a:pt x="136" y="339"/>
                  </a:lnTo>
                  <a:lnTo>
                    <a:pt x="130" y="339"/>
                  </a:lnTo>
                  <a:lnTo>
                    <a:pt x="124" y="339"/>
                  </a:lnTo>
                  <a:lnTo>
                    <a:pt x="124" y="345"/>
                  </a:lnTo>
                  <a:lnTo>
                    <a:pt x="119" y="345"/>
                  </a:lnTo>
                  <a:lnTo>
                    <a:pt x="119" y="351"/>
                  </a:lnTo>
                  <a:lnTo>
                    <a:pt x="113" y="351"/>
                  </a:lnTo>
                  <a:lnTo>
                    <a:pt x="107" y="351"/>
                  </a:lnTo>
                  <a:lnTo>
                    <a:pt x="107" y="345"/>
                  </a:lnTo>
                  <a:lnTo>
                    <a:pt x="102" y="345"/>
                  </a:lnTo>
                  <a:lnTo>
                    <a:pt x="96" y="345"/>
                  </a:lnTo>
                  <a:lnTo>
                    <a:pt x="96" y="339"/>
                  </a:lnTo>
                  <a:lnTo>
                    <a:pt x="90" y="339"/>
                  </a:lnTo>
                  <a:lnTo>
                    <a:pt x="85" y="345"/>
                  </a:lnTo>
                  <a:lnTo>
                    <a:pt x="79" y="345"/>
                  </a:lnTo>
                  <a:lnTo>
                    <a:pt x="79" y="339"/>
                  </a:lnTo>
                  <a:lnTo>
                    <a:pt x="73" y="339"/>
                  </a:lnTo>
                  <a:lnTo>
                    <a:pt x="73" y="333"/>
                  </a:lnTo>
                  <a:lnTo>
                    <a:pt x="68" y="333"/>
                  </a:lnTo>
                  <a:lnTo>
                    <a:pt x="62" y="333"/>
                  </a:lnTo>
                  <a:lnTo>
                    <a:pt x="56" y="333"/>
                  </a:lnTo>
                  <a:lnTo>
                    <a:pt x="51" y="333"/>
                  </a:lnTo>
                  <a:lnTo>
                    <a:pt x="51" y="339"/>
                  </a:lnTo>
                  <a:lnTo>
                    <a:pt x="51" y="333"/>
                  </a:lnTo>
                  <a:lnTo>
                    <a:pt x="45" y="333"/>
                  </a:lnTo>
                  <a:lnTo>
                    <a:pt x="39" y="333"/>
                  </a:lnTo>
                  <a:lnTo>
                    <a:pt x="34" y="327"/>
                  </a:lnTo>
                  <a:lnTo>
                    <a:pt x="39" y="327"/>
                  </a:lnTo>
                  <a:lnTo>
                    <a:pt x="34" y="327"/>
                  </a:lnTo>
                  <a:lnTo>
                    <a:pt x="34" y="321"/>
                  </a:lnTo>
                  <a:lnTo>
                    <a:pt x="39" y="321"/>
                  </a:lnTo>
                  <a:lnTo>
                    <a:pt x="34" y="321"/>
                  </a:lnTo>
                  <a:lnTo>
                    <a:pt x="28" y="321"/>
                  </a:lnTo>
                  <a:lnTo>
                    <a:pt x="22" y="321"/>
                  </a:lnTo>
                  <a:lnTo>
                    <a:pt x="22" y="327"/>
                  </a:lnTo>
                  <a:lnTo>
                    <a:pt x="22" y="321"/>
                  </a:lnTo>
                  <a:lnTo>
                    <a:pt x="22" y="327"/>
                  </a:lnTo>
                  <a:lnTo>
                    <a:pt x="17" y="327"/>
                  </a:lnTo>
                  <a:lnTo>
                    <a:pt x="11" y="327"/>
                  </a:lnTo>
                  <a:lnTo>
                    <a:pt x="5" y="327"/>
                  </a:lnTo>
                  <a:lnTo>
                    <a:pt x="5" y="321"/>
                  </a:lnTo>
                  <a:lnTo>
                    <a:pt x="5" y="315"/>
                  </a:lnTo>
                  <a:lnTo>
                    <a:pt x="5" y="309"/>
                  </a:lnTo>
                  <a:lnTo>
                    <a:pt x="5" y="303"/>
                  </a:lnTo>
                  <a:lnTo>
                    <a:pt x="5" y="297"/>
                  </a:lnTo>
                  <a:lnTo>
                    <a:pt x="5" y="291"/>
                  </a:lnTo>
                  <a:lnTo>
                    <a:pt x="5" y="285"/>
                  </a:lnTo>
                  <a:lnTo>
                    <a:pt x="0" y="285"/>
                  </a:lnTo>
                  <a:lnTo>
                    <a:pt x="5" y="279"/>
                  </a:lnTo>
                  <a:lnTo>
                    <a:pt x="5" y="274"/>
                  </a:lnTo>
                  <a:lnTo>
                    <a:pt x="11" y="274"/>
                  </a:lnTo>
                  <a:lnTo>
                    <a:pt x="11" y="268"/>
                  </a:lnTo>
                  <a:lnTo>
                    <a:pt x="11" y="262"/>
                  </a:lnTo>
                  <a:lnTo>
                    <a:pt x="17" y="262"/>
                  </a:lnTo>
                  <a:lnTo>
                    <a:pt x="17" y="256"/>
                  </a:lnTo>
                  <a:lnTo>
                    <a:pt x="11" y="256"/>
                  </a:lnTo>
                  <a:lnTo>
                    <a:pt x="5" y="256"/>
                  </a:lnTo>
                  <a:lnTo>
                    <a:pt x="11" y="250"/>
                  </a:lnTo>
                  <a:lnTo>
                    <a:pt x="5" y="244"/>
                  </a:lnTo>
                  <a:lnTo>
                    <a:pt x="0" y="244"/>
                  </a:lnTo>
                  <a:lnTo>
                    <a:pt x="0" y="238"/>
                  </a:lnTo>
                  <a:lnTo>
                    <a:pt x="0" y="232"/>
                  </a:lnTo>
                  <a:lnTo>
                    <a:pt x="5" y="232"/>
                  </a:lnTo>
                  <a:lnTo>
                    <a:pt x="5" y="226"/>
                  </a:lnTo>
                  <a:lnTo>
                    <a:pt x="11" y="226"/>
                  </a:lnTo>
                  <a:lnTo>
                    <a:pt x="11" y="220"/>
                  </a:lnTo>
                  <a:lnTo>
                    <a:pt x="17" y="220"/>
                  </a:lnTo>
                  <a:lnTo>
                    <a:pt x="22" y="214"/>
                  </a:lnTo>
                  <a:lnTo>
                    <a:pt x="17" y="214"/>
                  </a:lnTo>
                  <a:lnTo>
                    <a:pt x="17" y="208"/>
                  </a:lnTo>
                  <a:lnTo>
                    <a:pt x="22" y="208"/>
                  </a:lnTo>
                  <a:lnTo>
                    <a:pt x="28" y="208"/>
                  </a:lnTo>
                  <a:lnTo>
                    <a:pt x="28" y="202"/>
                  </a:lnTo>
                  <a:lnTo>
                    <a:pt x="34" y="196"/>
                  </a:lnTo>
                  <a:lnTo>
                    <a:pt x="34" y="190"/>
                  </a:lnTo>
                  <a:lnTo>
                    <a:pt x="39" y="190"/>
                  </a:lnTo>
                  <a:lnTo>
                    <a:pt x="39" y="184"/>
                  </a:lnTo>
                  <a:lnTo>
                    <a:pt x="45" y="184"/>
                  </a:lnTo>
                  <a:lnTo>
                    <a:pt x="45" y="179"/>
                  </a:lnTo>
                  <a:lnTo>
                    <a:pt x="39" y="179"/>
                  </a:lnTo>
                  <a:lnTo>
                    <a:pt x="39" y="173"/>
                  </a:lnTo>
                  <a:lnTo>
                    <a:pt x="39" y="167"/>
                  </a:lnTo>
                  <a:lnTo>
                    <a:pt x="34" y="167"/>
                  </a:lnTo>
                  <a:lnTo>
                    <a:pt x="34" y="161"/>
                  </a:lnTo>
                  <a:lnTo>
                    <a:pt x="39" y="161"/>
                  </a:lnTo>
                  <a:lnTo>
                    <a:pt x="39" y="155"/>
                  </a:lnTo>
                  <a:lnTo>
                    <a:pt x="39" y="149"/>
                  </a:lnTo>
                  <a:lnTo>
                    <a:pt x="39" y="143"/>
                  </a:lnTo>
                  <a:lnTo>
                    <a:pt x="34" y="149"/>
                  </a:lnTo>
                  <a:lnTo>
                    <a:pt x="34" y="143"/>
                  </a:lnTo>
                  <a:lnTo>
                    <a:pt x="28" y="143"/>
                  </a:lnTo>
                  <a:lnTo>
                    <a:pt x="28" y="137"/>
                  </a:lnTo>
                  <a:lnTo>
                    <a:pt x="22" y="137"/>
                  </a:lnTo>
                  <a:lnTo>
                    <a:pt x="22" y="131"/>
                  </a:lnTo>
                  <a:lnTo>
                    <a:pt x="17" y="131"/>
                  </a:lnTo>
                  <a:lnTo>
                    <a:pt x="17" y="125"/>
                  </a:lnTo>
                  <a:lnTo>
                    <a:pt x="22" y="125"/>
                  </a:lnTo>
                  <a:lnTo>
                    <a:pt x="22" y="119"/>
                  </a:lnTo>
                  <a:lnTo>
                    <a:pt x="28" y="119"/>
                  </a:lnTo>
                  <a:lnTo>
                    <a:pt x="34" y="119"/>
                  </a:lnTo>
                  <a:lnTo>
                    <a:pt x="34" y="113"/>
                  </a:lnTo>
                  <a:lnTo>
                    <a:pt x="34" y="107"/>
                  </a:lnTo>
                  <a:lnTo>
                    <a:pt x="34" y="101"/>
                  </a:lnTo>
                  <a:lnTo>
                    <a:pt x="28" y="95"/>
                  </a:lnTo>
                  <a:lnTo>
                    <a:pt x="34" y="95"/>
                  </a:lnTo>
                  <a:lnTo>
                    <a:pt x="28" y="89"/>
                  </a:lnTo>
                  <a:lnTo>
                    <a:pt x="28" y="83"/>
                  </a:lnTo>
                  <a:lnTo>
                    <a:pt x="34" y="83"/>
                  </a:lnTo>
                  <a:lnTo>
                    <a:pt x="34" y="78"/>
                  </a:lnTo>
                  <a:lnTo>
                    <a:pt x="39" y="78"/>
                  </a:lnTo>
                  <a:lnTo>
                    <a:pt x="34" y="72"/>
                  </a:lnTo>
                  <a:lnTo>
                    <a:pt x="39" y="72"/>
                  </a:lnTo>
                  <a:lnTo>
                    <a:pt x="39" y="66"/>
                  </a:lnTo>
                  <a:lnTo>
                    <a:pt x="34" y="66"/>
                  </a:lnTo>
                  <a:lnTo>
                    <a:pt x="34" y="60"/>
                  </a:lnTo>
                  <a:lnTo>
                    <a:pt x="34" y="54"/>
                  </a:lnTo>
                  <a:lnTo>
                    <a:pt x="34" y="48"/>
                  </a:lnTo>
                  <a:lnTo>
                    <a:pt x="39" y="42"/>
                  </a:lnTo>
                  <a:lnTo>
                    <a:pt x="45" y="42"/>
                  </a:lnTo>
                  <a:lnTo>
                    <a:pt x="45" y="36"/>
                  </a:lnTo>
                  <a:lnTo>
                    <a:pt x="51" y="36"/>
                  </a:lnTo>
                  <a:lnTo>
                    <a:pt x="56" y="36"/>
                  </a:lnTo>
                  <a:lnTo>
                    <a:pt x="56" y="30"/>
                  </a:lnTo>
                  <a:lnTo>
                    <a:pt x="62" y="30"/>
                  </a:lnTo>
                  <a:lnTo>
                    <a:pt x="68" y="24"/>
                  </a:lnTo>
                  <a:lnTo>
                    <a:pt x="73" y="24"/>
                  </a:lnTo>
                  <a:lnTo>
                    <a:pt x="79" y="24"/>
                  </a:lnTo>
                  <a:lnTo>
                    <a:pt x="85" y="24"/>
                  </a:lnTo>
                  <a:lnTo>
                    <a:pt x="85" y="18"/>
                  </a:lnTo>
                  <a:lnTo>
                    <a:pt x="90" y="18"/>
                  </a:lnTo>
                  <a:lnTo>
                    <a:pt x="96" y="18"/>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17" name="Freeform 27"/>
            <p:cNvSpPr>
              <a:spLocks/>
            </p:cNvSpPr>
            <p:nvPr/>
          </p:nvSpPr>
          <p:spPr bwMode="auto">
            <a:xfrm>
              <a:off x="5260097" y="1926449"/>
              <a:ext cx="256084" cy="262580"/>
            </a:xfrm>
            <a:custGeom>
              <a:avLst/>
              <a:gdLst>
                <a:gd name="T0" fmla="*/ 2147483647 w 164"/>
                <a:gd name="T1" fmla="*/ 0 h 167"/>
                <a:gd name="T2" fmla="*/ 2147483647 w 164"/>
                <a:gd name="T3" fmla="*/ 0 h 167"/>
                <a:gd name="T4" fmla="*/ 2147483647 w 164"/>
                <a:gd name="T5" fmla="*/ 0 h 167"/>
                <a:gd name="T6" fmla="*/ 2147483647 w 164"/>
                <a:gd name="T7" fmla="*/ 2147483647 h 167"/>
                <a:gd name="T8" fmla="*/ 2147483647 w 164"/>
                <a:gd name="T9" fmla="*/ 2147483647 h 167"/>
                <a:gd name="T10" fmla="*/ 2147483647 w 164"/>
                <a:gd name="T11" fmla="*/ 2147483647 h 167"/>
                <a:gd name="T12" fmla="*/ 2147483647 w 164"/>
                <a:gd name="T13" fmla="*/ 2147483647 h 167"/>
                <a:gd name="T14" fmla="*/ 2147483647 w 164"/>
                <a:gd name="T15" fmla="*/ 2147483647 h 167"/>
                <a:gd name="T16" fmla="*/ 2147483647 w 164"/>
                <a:gd name="T17" fmla="*/ 2147483647 h 167"/>
                <a:gd name="T18" fmla="*/ 2147483647 w 164"/>
                <a:gd name="T19" fmla="*/ 2147483647 h 167"/>
                <a:gd name="T20" fmla="*/ 2147483647 w 164"/>
                <a:gd name="T21" fmla="*/ 2147483647 h 167"/>
                <a:gd name="T22" fmla="*/ 2147483647 w 164"/>
                <a:gd name="T23" fmla="*/ 2147483647 h 167"/>
                <a:gd name="T24" fmla="*/ 2147483647 w 164"/>
                <a:gd name="T25" fmla="*/ 2147483647 h 167"/>
                <a:gd name="T26" fmla="*/ 2147483647 w 164"/>
                <a:gd name="T27" fmla="*/ 2147483647 h 167"/>
                <a:gd name="T28" fmla="*/ 2147483647 w 164"/>
                <a:gd name="T29" fmla="*/ 2147483647 h 167"/>
                <a:gd name="T30" fmla="*/ 2147483647 w 164"/>
                <a:gd name="T31" fmla="*/ 2147483647 h 167"/>
                <a:gd name="T32" fmla="*/ 2147483647 w 164"/>
                <a:gd name="T33" fmla="*/ 2147483647 h 167"/>
                <a:gd name="T34" fmla="*/ 2147483647 w 164"/>
                <a:gd name="T35" fmla="*/ 2147483647 h 167"/>
                <a:gd name="T36" fmla="*/ 2147483647 w 164"/>
                <a:gd name="T37" fmla="*/ 2147483647 h 167"/>
                <a:gd name="T38" fmla="*/ 2147483647 w 164"/>
                <a:gd name="T39" fmla="*/ 2147483647 h 167"/>
                <a:gd name="T40" fmla="*/ 2147483647 w 164"/>
                <a:gd name="T41" fmla="*/ 2147483647 h 167"/>
                <a:gd name="T42" fmla="*/ 2147483647 w 164"/>
                <a:gd name="T43" fmla="*/ 2147483647 h 167"/>
                <a:gd name="T44" fmla="*/ 2147483647 w 164"/>
                <a:gd name="T45" fmla="*/ 2147483647 h 167"/>
                <a:gd name="T46" fmla="*/ 2147483647 w 164"/>
                <a:gd name="T47" fmla="*/ 2147483647 h 167"/>
                <a:gd name="T48" fmla="*/ 2147483647 w 164"/>
                <a:gd name="T49" fmla="*/ 2147483647 h 167"/>
                <a:gd name="T50" fmla="*/ 2147483647 w 164"/>
                <a:gd name="T51" fmla="*/ 2147483647 h 167"/>
                <a:gd name="T52" fmla="*/ 2147483647 w 164"/>
                <a:gd name="T53" fmla="*/ 2147483647 h 167"/>
                <a:gd name="T54" fmla="*/ 2147483647 w 164"/>
                <a:gd name="T55" fmla="*/ 2147483647 h 167"/>
                <a:gd name="T56" fmla="*/ 2147483647 w 164"/>
                <a:gd name="T57" fmla="*/ 2147483647 h 167"/>
                <a:gd name="T58" fmla="*/ 2147483647 w 164"/>
                <a:gd name="T59" fmla="*/ 2147483647 h 167"/>
                <a:gd name="T60" fmla="*/ 2147483647 w 164"/>
                <a:gd name="T61" fmla="*/ 2147483647 h 167"/>
                <a:gd name="T62" fmla="*/ 2147483647 w 164"/>
                <a:gd name="T63" fmla="*/ 2147483647 h 167"/>
                <a:gd name="T64" fmla="*/ 2147483647 w 164"/>
                <a:gd name="T65" fmla="*/ 2147483647 h 167"/>
                <a:gd name="T66" fmla="*/ 2147483647 w 164"/>
                <a:gd name="T67" fmla="*/ 2147483647 h 167"/>
                <a:gd name="T68" fmla="*/ 2147483647 w 164"/>
                <a:gd name="T69" fmla="*/ 2147483647 h 167"/>
                <a:gd name="T70" fmla="*/ 2147483647 w 164"/>
                <a:gd name="T71" fmla="*/ 2147483647 h 167"/>
                <a:gd name="T72" fmla="*/ 2147483647 w 164"/>
                <a:gd name="T73" fmla="*/ 2147483647 h 167"/>
                <a:gd name="T74" fmla="*/ 2147483647 w 164"/>
                <a:gd name="T75" fmla="*/ 2147483647 h 167"/>
                <a:gd name="T76" fmla="*/ 2147483647 w 164"/>
                <a:gd name="T77" fmla="*/ 2147483647 h 167"/>
                <a:gd name="T78" fmla="*/ 2147483647 w 164"/>
                <a:gd name="T79" fmla="*/ 2147483647 h 167"/>
                <a:gd name="T80" fmla="*/ 2147483647 w 164"/>
                <a:gd name="T81" fmla="*/ 2147483647 h 167"/>
                <a:gd name="T82" fmla="*/ 2147483647 w 164"/>
                <a:gd name="T83" fmla="*/ 2147483647 h 167"/>
                <a:gd name="T84" fmla="*/ 2147483647 w 164"/>
                <a:gd name="T85" fmla="*/ 2147483647 h 167"/>
                <a:gd name="T86" fmla="*/ 2147483647 w 164"/>
                <a:gd name="T87" fmla="*/ 2147483647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4" h="167">
                  <a:moveTo>
                    <a:pt x="68" y="0"/>
                  </a:moveTo>
                  <a:lnTo>
                    <a:pt x="74" y="0"/>
                  </a:lnTo>
                  <a:lnTo>
                    <a:pt x="79" y="0"/>
                  </a:lnTo>
                  <a:lnTo>
                    <a:pt x="85" y="0"/>
                  </a:lnTo>
                  <a:lnTo>
                    <a:pt x="91" y="0"/>
                  </a:lnTo>
                  <a:lnTo>
                    <a:pt x="96" y="0"/>
                  </a:lnTo>
                  <a:lnTo>
                    <a:pt x="102" y="0"/>
                  </a:lnTo>
                  <a:lnTo>
                    <a:pt x="108" y="0"/>
                  </a:lnTo>
                  <a:lnTo>
                    <a:pt x="113" y="0"/>
                  </a:lnTo>
                  <a:lnTo>
                    <a:pt x="119" y="6"/>
                  </a:lnTo>
                  <a:lnTo>
                    <a:pt x="119" y="12"/>
                  </a:lnTo>
                  <a:lnTo>
                    <a:pt x="119" y="18"/>
                  </a:lnTo>
                  <a:lnTo>
                    <a:pt x="125" y="18"/>
                  </a:lnTo>
                  <a:lnTo>
                    <a:pt x="130" y="12"/>
                  </a:lnTo>
                  <a:lnTo>
                    <a:pt x="130" y="18"/>
                  </a:lnTo>
                  <a:lnTo>
                    <a:pt x="136" y="18"/>
                  </a:lnTo>
                  <a:lnTo>
                    <a:pt x="142" y="18"/>
                  </a:lnTo>
                  <a:lnTo>
                    <a:pt x="142" y="24"/>
                  </a:lnTo>
                  <a:lnTo>
                    <a:pt x="142" y="30"/>
                  </a:lnTo>
                  <a:lnTo>
                    <a:pt x="147" y="30"/>
                  </a:lnTo>
                  <a:lnTo>
                    <a:pt x="147" y="36"/>
                  </a:lnTo>
                  <a:lnTo>
                    <a:pt x="153" y="36"/>
                  </a:lnTo>
                  <a:lnTo>
                    <a:pt x="159" y="36"/>
                  </a:lnTo>
                  <a:lnTo>
                    <a:pt x="159" y="42"/>
                  </a:lnTo>
                  <a:lnTo>
                    <a:pt x="159" y="48"/>
                  </a:lnTo>
                  <a:lnTo>
                    <a:pt x="159" y="54"/>
                  </a:lnTo>
                  <a:lnTo>
                    <a:pt x="164" y="54"/>
                  </a:lnTo>
                  <a:lnTo>
                    <a:pt x="164" y="60"/>
                  </a:lnTo>
                  <a:lnTo>
                    <a:pt x="164" y="66"/>
                  </a:lnTo>
                  <a:lnTo>
                    <a:pt x="164" y="71"/>
                  </a:lnTo>
                  <a:lnTo>
                    <a:pt x="159" y="71"/>
                  </a:lnTo>
                  <a:lnTo>
                    <a:pt x="159" y="77"/>
                  </a:lnTo>
                  <a:lnTo>
                    <a:pt x="164" y="77"/>
                  </a:lnTo>
                  <a:lnTo>
                    <a:pt x="164" y="83"/>
                  </a:lnTo>
                  <a:lnTo>
                    <a:pt x="164" y="89"/>
                  </a:lnTo>
                  <a:lnTo>
                    <a:pt x="164" y="95"/>
                  </a:lnTo>
                  <a:lnTo>
                    <a:pt x="159" y="95"/>
                  </a:lnTo>
                  <a:lnTo>
                    <a:pt x="159" y="101"/>
                  </a:lnTo>
                  <a:lnTo>
                    <a:pt x="153" y="101"/>
                  </a:lnTo>
                  <a:lnTo>
                    <a:pt x="153" y="107"/>
                  </a:lnTo>
                  <a:lnTo>
                    <a:pt x="147" y="113"/>
                  </a:lnTo>
                  <a:lnTo>
                    <a:pt x="142" y="113"/>
                  </a:lnTo>
                  <a:lnTo>
                    <a:pt x="142" y="119"/>
                  </a:lnTo>
                  <a:lnTo>
                    <a:pt x="142" y="125"/>
                  </a:lnTo>
                  <a:lnTo>
                    <a:pt x="142" y="131"/>
                  </a:lnTo>
                  <a:lnTo>
                    <a:pt x="136" y="131"/>
                  </a:lnTo>
                  <a:lnTo>
                    <a:pt x="136" y="137"/>
                  </a:lnTo>
                  <a:lnTo>
                    <a:pt x="130" y="137"/>
                  </a:lnTo>
                  <a:lnTo>
                    <a:pt x="136" y="143"/>
                  </a:lnTo>
                  <a:lnTo>
                    <a:pt x="130" y="143"/>
                  </a:lnTo>
                  <a:lnTo>
                    <a:pt x="130" y="149"/>
                  </a:lnTo>
                  <a:lnTo>
                    <a:pt x="130" y="143"/>
                  </a:lnTo>
                  <a:lnTo>
                    <a:pt x="125" y="149"/>
                  </a:lnTo>
                  <a:lnTo>
                    <a:pt x="125" y="143"/>
                  </a:lnTo>
                  <a:lnTo>
                    <a:pt x="125" y="149"/>
                  </a:lnTo>
                  <a:lnTo>
                    <a:pt x="119" y="149"/>
                  </a:lnTo>
                  <a:lnTo>
                    <a:pt x="119" y="143"/>
                  </a:lnTo>
                  <a:lnTo>
                    <a:pt x="119" y="149"/>
                  </a:lnTo>
                  <a:lnTo>
                    <a:pt x="119" y="143"/>
                  </a:lnTo>
                  <a:lnTo>
                    <a:pt x="119" y="149"/>
                  </a:lnTo>
                  <a:lnTo>
                    <a:pt x="119" y="143"/>
                  </a:lnTo>
                  <a:lnTo>
                    <a:pt x="119" y="149"/>
                  </a:lnTo>
                  <a:lnTo>
                    <a:pt x="113" y="149"/>
                  </a:lnTo>
                  <a:lnTo>
                    <a:pt x="108" y="149"/>
                  </a:lnTo>
                  <a:lnTo>
                    <a:pt x="108" y="155"/>
                  </a:lnTo>
                  <a:lnTo>
                    <a:pt x="102" y="155"/>
                  </a:lnTo>
                  <a:lnTo>
                    <a:pt x="96" y="155"/>
                  </a:lnTo>
                  <a:lnTo>
                    <a:pt x="91" y="155"/>
                  </a:lnTo>
                  <a:lnTo>
                    <a:pt x="85" y="155"/>
                  </a:lnTo>
                  <a:lnTo>
                    <a:pt x="79" y="155"/>
                  </a:lnTo>
                  <a:lnTo>
                    <a:pt x="74" y="161"/>
                  </a:lnTo>
                  <a:lnTo>
                    <a:pt x="68" y="161"/>
                  </a:lnTo>
                  <a:lnTo>
                    <a:pt x="62" y="155"/>
                  </a:lnTo>
                  <a:lnTo>
                    <a:pt x="62" y="161"/>
                  </a:lnTo>
                  <a:lnTo>
                    <a:pt x="62" y="155"/>
                  </a:lnTo>
                  <a:lnTo>
                    <a:pt x="62" y="161"/>
                  </a:lnTo>
                  <a:lnTo>
                    <a:pt x="62" y="155"/>
                  </a:lnTo>
                  <a:lnTo>
                    <a:pt x="57" y="161"/>
                  </a:lnTo>
                  <a:lnTo>
                    <a:pt x="57" y="155"/>
                  </a:lnTo>
                  <a:lnTo>
                    <a:pt x="51" y="155"/>
                  </a:lnTo>
                  <a:lnTo>
                    <a:pt x="51" y="161"/>
                  </a:lnTo>
                  <a:lnTo>
                    <a:pt x="45" y="161"/>
                  </a:lnTo>
                  <a:lnTo>
                    <a:pt x="40" y="161"/>
                  </a:lnTo>
                  <a:lnTo>
                    <a:pt x="34" y="161"/>
                  </a:lnTo>
                  <a:lnTo>
                    <a:pt x="28" y="161"/>
                  </a:lnTo>
                  <a:lnTo>
                    <a:pt x="23" y="161"/>
                  </a:lnTo>
                  <a:lnTo>
                    <a:pt x="17" y="167"/>
                  </a:lnTo>
                  <a:lnTo>
                    <a:pt x="11" y="167"/>
                  </a:lnTo>
                  <a:lnTo>
                    <a:pt x="11" y="161"/>
                  </a:lnTo>
                  <a:lnTo>
                    <a:pt x="6" y="161"/>
                  </a:lnTo>
                  <a:lnTo>
                    <a:pt x="6" y="167"/>
                  </a:lnTo>
                  <a:lnTo>
                    <a:pt x="0" y="167"/>
                  </a:lnTo>
                  <a:lnTo>
                    <a:pt x="6" y="161"/>
                  </a:lnTo>
                  <a:lnTo>
                    <a:pt x="6" y="155"/>
                  </a:lnTo>
                  <a:lnTo>
                    <a:pt x="6" y="149"/>
                  </a:lnTo>
                  <a:lnTo>
                    <a:pt x="11" y="149"/>
                  </a:lnTo>
                  <a:lnTo>
                    <a:pt x="11" y="143"/>
                  </a:lnTo>
                  <a:lnTo>
                    <a:pt x="11" y="137"/>
                  </a:lnTo>
                  <a:lnTo>
                    <a:pt x="11" y="131"/>
                  </a:lnTo>
                  <a:lnTo>
                    <a:pt x="17" y="125"/>
                  </a:lnTo>
                  <a:lnTo>
                    <a:pt x="17" y="119"/>
                  </a:lnTo>
                  <a:lnTo>
                    <a:pt x="23" y="113"/>
                  </a:lnTo>
                  <a:lnTo>
                    <a:pt x="28" y="107"/>
                  </a:lnTo>
                  <a:lnTo>
                    <a:pt x="28" y="101"/>
                  </a:lnTo>
                  <a:lnTo>
                    <a:pt x="34" y="101"/>
                  </a:lnTo>
                  <a:lnTo>
                    <a:pt x="34" y="95"/>
                  </a:lnTo>
                  <a:lnTo>
                    <a:pt x="40" y="95"/>
                  </a:lnTo>
                  <a:lnTo>
                    <a:pt x="45" y="95"/>
                  </a:lnTo>
                  <a:lnTo>
                    <a:pt x="51" y="95"/>
                  </a:lnTo>
                  <a:lnTo>
                    <a:pt x="51" y="89"/>
                  </a:lnTo>
                  <a:lnTo>
                    <a:pt x="57" y="89"/>
                  </a:lnTo>
                  <a:lnTo>
                    <a:pt x="62" y="89"/>
                  </a:lnTo>
                  <a:lnTo>
                    <a:pt x="68" y="89"/>
                  </a:lnTo>
                  <a:lnTo>
                    <a:pt x="68" y="83"/>
                  </a:lnTo>
                  <a:lnTo>
                    <a:pt x="74" y="83"/>
                  </a:lnTo>
                  <a:lnTo>
                    <a:pt x="74" y="77"/>
                  </a:lnTo>
                  <a:lnTo>
                    <a:pt x="79" y="77"/>
                  </a:lnTo>
                  <a:lnTo>
                    <a:pt x="85" y="77"/>
                  </a:lnTo>
                  <a:lnTo>
                    <a:pt x="85" y="71"/>
                  </a:lnTo>
                  <a:lnTo>
                    <a:pt x="85" y="66"/>
                  </a:lnTo>
                  <a:lnTo>
                    <a:pt x="85" y="60"/>
                  </a:lnTo>
                  <a:lnTo>
                    <a:pt x="85" y="54"/>
                  </a:lnTo>
                  <a:lnTo>
                    <a:pt x="85" y="48"/>
                  </a:lnTo>
                  <a:lnTo>
                    <a:pt x="85" y="42"/>
                  </a:lnTo>
                  <a:lnTo>
                    <a:pt x="79" y="42"/>
                  </a:lnTo>
                  <a:lnTo>
                    <a:pt x="79" y="36"/>
                  </a:lnTo>
                  <a:lnTo>
                    <a:pt x="79" y="30"/>
                  </a:lnTo>
                  <a:lnTo>
                    <a:pt x="74" y="30"/>
                  </a:lnTo>
                  <a:lnTo>
                    <a:pt x="74" y="24"/>
                  </a:lnTo>
                  <a:lnTo>
                    <a:pt x="74" y="18"/>
                  </a:lnTo>
                  <a:lnTo>
                    <a:pt x="74" y="12"/>
                  </a:lnTo>
                  <a:lnTo>
                    <a:pt x="74" y="6"/>
                  </a:lnTo>
                  <a:lnTo>
                    <a:pt x="68" y="6"/>
                  </a:lnTo>
                  <a:lnTo>
                    <a:pt x="6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8" name="Freeform 28"/>
            <p:cNvSpPr>
              <a:spLocks/>
            </p:cNvSpPr>
            <p:nvPr/>
          </p:nvSpPr>
          <p:spPr bwMode="auto">
            <a:xfrm>
              <a:off x="4755737" y="1964185"/>
              <a:ext cx="229538" cy="242139"/>
            </a:xfrm>
            <a:custGeom>
              <a:avLst/>
              <a:gdLst>
                <a:gd name="T0" fmla="*/ 2147483647 w 147"/>
                <a:gd name="T1" fmla="*/ 2147483647 h 154"/>
                <a:gd name="T2" fmla="*/ 2147483647 w 147"/>
                <a:gd name="T3" fmla="*/ 2147483647 h 154"/>
                <a:gd name="T4" fmla="*/ 2147483647 w 147"/>
                <a:gd name="T5" fmla="*/ 2147483647 h 154"/>
                <a:gd name="T6" fmla="*/ 2147483647 w 147"/>
                <a:gd name="T7" fmla="*/ 2147483647 h 154"/>
                <a:gd name="T8" fmla="*/ 2147483647 w 147"/>
                <a:gd name="T9" fmla="*/ 2147483647 h 154"/>
                <a:gd name="T10" fmla="*/ 2147483647 w 147"/>
                <a:gd name="T11" fmla="*/ 2147483647 h 154"/>
                <a:gd name="T12" fmla="*/ 2147483647 w 147"/>
                <a:gd name="T13" fmla="*/ 2147483647 h 154"/>
                <a:gd name="T14" fmla="*/ 2147483647 w 147"/>
                <a:gd name="T15" fmla="*/ 2147483647 h 154"/>
                <a:gd name="T16" fmla="*/ 2147483647 w 147"/>
                <a:gd name="T17" fmla="*/ 2147483647 h 154"/>
                <a:gd name="T18" fmla="*/ 2147483647 w 147"/>
                <a:gd name="T19" fmla="*/ 2147483647 h 154"/>
                <a:gd name="T20" fmla="*/ 2147483647 w 147"/>
                <a:gd name="T21" fmla="*/ 2147483647 h 154"/>
                <a:gd name="T22" fmla="*/ 2147483647 w 147"/>
                <a:gd name="T23" fmla="*/ 2147483647 h 154"/>
                <a:gd name="T24" fmla="*/ 2147483647 w 147"/>
                <a:gd name="T25" fmla="*/ 2147483647 h 154"/>
                <a:gd name="T26" fmla="*/ 2147483647 w 147"/>
                <a:gd name="T27" fmla="*/ 2147483647 h 154"/>
                <a:gd name="T28" fmla="*/ 2147483647 w 147"/>
                <a:gd name="T29" fmla="*/ 2147483647 h 154"/>
                <a:gd name="T30" fmla="*/ 2147483647 w 147"/>
                <a:gd name="T31" fmla="*/ 2147483647 h 154"/>
                <a:gd name="T32" fmla="*/ 2147483647 w 147"/>
                <a:gd name="T33" fmla="*/ 2147483647 h 154"/>
                <a:gd name="T34" fmla="*/ 2147483647 w 147"/>
                <a:gd name="T35" fmla="*/ 2147483647 h 154"/>
                <a:gd name="T36" fmla="*/ 2147483647 w 147"/>
                <a:gd name="T37" fmla="*/ 2147483647 h 154"/>
                <a:gd name="T38" fmla="*/ 2147483647 w 147"/>
                <a:gd name="T39" fmla="*/ 2147483647 h 154"/>
                <a:gd name="T40" fmla="*/ 2147483647 w 147"/>
                <a:gd name="T41" fmla="*/ 2147483647 h 154"/>
                <a:gd name="T42" fmla="*/ 2147483647 w 147"/>
                <a:gd name="T43" fmla="*/ 2147483647 h 154"/>
                <a:gd name="T44" fmla="*/ 2147483647 w 147"/>
                <a:gd name="T45" fmla="*/ 2147483647 h 154"/>
                <a:gd name="T46" fmla="*/ 2147483647 w 147"/>
                <a:gd name="T47" fmla="*/ 2147483647 h 154"/>
                <a:gd name="T48" fmla="*/ 2147483647 w 147"/>
                <a:gd name="T49" fmla="*/ 2147483647 h 154"/>
                <a:gd name="T50" fmla="*/ 2147483647 w 147"/>
                <a:gd name="T51" fmla="*/ 2147483647 h 154"/>
                <a:gd name="T52" fmla="*/ 2147483647 w 147"/>
                <a:gd name="T53" fmla="*/ 2147483647 h 154"/>
                <a:gd name="T54" fmla="*/ 2147483647 w 147"/>
                <a:gd name="T55" fmla="*/ 2147483647 h 154"/>
                <a:gd name="T56" fmla="*/ 2147483647 w 147"/>
                <a:gd name="T57" fmla="*/ 2147483647 h 154"/>
                <a:gd name="T58" fmla="*/ 2147483647 w 147"/>
                <a:gd name="T59" fmla="*/ 2147483647 h 154"/>
                <a:gd name="T60" fmla="*/ 2147483647 w 147"/>
                <a:gd name="T61" fmla="*/ 2147483647 h 154"/>
                <a:gd name="T62" fmla="*/ 2147483647 w 147"/>
                <a:gd name="T63" fmla="*/ 2147483647 h 154"/>
                <a:gd name="T64" fmla="*/ 2147483647 w 147"/>
                <a:gd name="T65" fmla="*/ 2147483647 h 154"/>
                <a:gd name="T66" fmla="*/ 0 w 147"/>
                <a:gd name="T67" fmla="*/ 2147483647 h 154"/>
                <a:gd name="T68" fmla="*/ 2147483647 w 147"/>
                <a:gd name="T69" fmla="*/ 2147483647 h 154"/>
                <a:gd name="T70" fmla="*/ 2147483647 w 147"/>
                <a:gd name="T71" fmla="*/ 2147483647 h 154"/>
                <a:gd name="T72" fmla="*/ 0 w 147"/>
                <a:gd name="T73" fmla="*/ 2147483647 h 154"/>
                <a:gd name="T74" fmla="*/ 0 w 147"/>
                <a:gd name="T75" fmla="*/ 2147483647 h 154"/>
                <a:gd name="T76" fmla="*/ 2147483647 w 147"/>
                <a:gd name="T77" fmla="*/ 2147483647 h 154"/>
                <a:gd name="T78" fmla="*/ 2147483647 w 147"/>
                <a:gd name="T79" fmla="*/ 2147483647 h 154"/>
                <a:gd name="T80" fmla="*/ 2147483647 w 147"/>
                <a:gd name="T81" fmla="*/ 2147483647 h 154"/>
                <a:gd name="T82" fmla="*/ 2147483647 w 147"/>
                <a:gd name="T83" fmla="*/ 2147483647 h 154"/>
                <a:gd name="T84" fmla="*/ 2147483647 w 147"/>
                <a:gd name="T85" fmla="*/ 2147483647 h 154"/>
                <a:gd name="T86" fmla="*/ 2147483647 w 147"/>
                <a:gd name="T87" fmla="*/ 2147483647 h 154"/>
                <a:gd name="T88" fmla="*/ 2147483647 w 147"/>
                <a:gd name="T89" fmla="*/ 2147483647 h 154"/>
                <a:gd name="T90" fmla="*/ 2147483647 w 147"/>
                <a:gd name="T91" fmla="*/ 2147483647 h 154"/>
                <a:gd name="T92" fmla="*/ 2147483647 w 147"/>
                <a:gd name="T93" fmla="*/ 2147483647 h 154"/>
                <a:gd name="T94" fmla="*/ 2147483647 w 147"/>
                <a:gd name="T95" fmla="*/ 2147483647 h 154"/>
                <a:gd name="T96" fmla="*/ 2147483647 w 147"/>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7" h="154">
                  <a:moveTo>
                    <a:pt x="40" y="0"/>
                  </a:moveTo>
                  <a:lnTo>
                    <a:pt x="40" y="6"/>
                  </a:lnTo>
                  <a:lnTo>
                    <a:pt x="45" y="6"/>
                  </a:lnTo>
                  <a:lnTo>
                    <a:pt x="51" y="6"/>
                  </a:lnTo>
                  <a:lnTo>
                    <a:pt x="51" y="12"/>
                  </a:lnTo>
                  <a:lnTo>
                    <a:pt x="57" y="12"/>
                  </a:lnTo>
                  <a:lnTo>
                    <a:pt x="62" y="12"/>
                  </a:lnTo>
                  <a:lnTo>
                    <a:pt x="62" y="18"/>
                  </a:lnTo>
                  <a:lnTo>
                    <a:pt x="68" y="18"/>
                  </a:lnTo>
                  <a:lnTo>
                    <a:pt x="74" y="24"/>
                  </a:lnTo>
                  <a:lnTo>
                    <a:pt x="79" y="24"/>
                  </a:lnTo>
                  <a:lnTo>
                    <a:pt x="85" y="24"/>
                  </a:lnTo>
                  <a:lnTo>
                    <a:pt x="91" y="30"/>
                  </a:lnTo>
                  <a:lnTo>
                    <a:pt x="96" y="30"/>
                  </a:lnTo>
                  <a:lnTo>
                    <a:pt x="102" y="30"/>
                  </a:lnTo>
                  <a:lnTo>
                    <a:pt x="108" y="30"/>
                  </a:lnTo>
                  <a:lnTo>
                    <a:pt x="113" y="36"/>
                  </a:lnTo>
                  <a:lnTo>
                    <a:pt x="119" y="36"/>
                  </a:lnTo>
                  <a:lnTo>
                    <a:pt x="125" y="36"/>
                  </a:lnTo>
                  <a:lnTo>
                    <a:pt x="130" y="36"/>
                  </a:lnTo>
                  <a:lnTo>
                    <a:pt x="130" y="42"/>
                  </a:lnTo>
                  <a:lnTo>
                    <a:pt x="136" y="42"/>
                  </a:lnTo>
                  <a:lnTo>
                    <a:pt x="142" y="42"/>
                  </a:lnTo>
                  <a:lnTo>
                    <a:pt x="147" y="42"/>
                  </a:lnTo>
                  <a:lnTo>
                    <a:pt x="147" y="47"/>
                  </a:lnTo>
                  <a:lnTo>
                    <a:pt x="142" y="47"/>
                  </a:lnTo>
                  <a:lnTo>
                    <a:pt x="136" y="53"/>
                  </a:lnTo>
                  <a:lnTo>
                    <a:pt x="130" y="53"/>
                  </a:lnTo>
                  <a:lnTo>
                    <a:pt x="125" y="59"/>
                  </a:lnTo>
                  <a:lnTo>
                    <a:pt x="119" y="59"/>
                  </a:lnTo>
                  <a:lnTo>
                    <a:pt x="113" y="65"/>
                  </a:lnTo>
                  <a:lnTo>
                    <a:pt x="108" y="65"/>
                  </a:lnTo>
                  <a:lnTo>
                    <a:pt x="102" y="65"/>
                  </a:lnTo>
                  <a:lnTo>
                    <a:pt x="102" y="71"/>
                  </a:lnTo>
                  <a:lnTo>
                    <a:pt x="96" y="71"/>
                  </a:lnTo>
                  <a:lnTo>
                    <a:pt x="91" y="77"/>
                  </a:lnTo>
                  <a:lnTo>
                    <a:pt x="85" y="77"/>
                  </a:lnTo>
                  <a:lnTo>
                    <a:pt x="85" y="83"/>
                  </a:lnTo>
                  <a:lnTo>
                    <a:pt x="79" y="83"/>
                  </a:lnTo>
                  <a:lnTo>
                    <a:pt x="79" y="89"/>
                  </a:lnTo>
                  <a:lnTo>
                    <a:pt x="74" y="89"/>
                  </a:lnTo>
                  <a:lnTo>
                    <a:pt x="74" y="95"/>
                  </a:lnTo>
                  <a:lnTo>
                    <a:pt x="68" y="95"/>
                  </a:lnTo>
                  <a:lnTo>
                    <a:pt x="68" y="101"/>
                  </a:lnTo>
                  <a:lnTo>
                    <a:pt x="62" y="101"/>
                  </a:lnTo>
                  <a:lnTo>
                    <a:pt x="62" y="95"/>
                  </a:lnTo>
                  <a:lnTo>
                    <a:pt x="62" y="101"/>
                  </a:lnTo>
                  <a:lnTo>
                    <a:pt x="57" y="101"/>
                  </a:lnTo>
                  <a:lnTo>
                    <a:pt x="57" y="107"/>
                  </a:lnTo>
                  <a:lnTo>
                    <a:pt x="51" y="107"/>
                  </a:lnTo>
                  <a:lnTo>
                    <a:pt x="51" y="113"/>
                  </a:lnTo>
                  <a:lnTo>
                    <a:pt x="45" y="113"/>
                  </a:lnTo>
                  <a:lnTo>
                    <a:pt x="45" y="119"/>
                  </a:lnTo>
                  <a:lnTo>
                    <a:pt x="45" y="125"/>
                  </a:lnTo>
                  <a:lnTo>
                    <a:pt x="45" y="131"/>
                  </a:lnTo>
                  <a:lnTo>
                    <a:pt x="40" y="131"/>
                  </a:lnTo>
                  <a:lnTo>
                    <a:pt x="34" y="131"/>
                  </a:lnTo>
                  <a:lnTo>
                    <a:pt x="28" y="131"/>
                  </a:lnTo>
                  <a:lnTo>
                    <a:pt x="28" y="137"/>
                  </a:lnTo>
                  <a:lnTo>
                    <a:pt x="28" y="143"/>
                  </a:lnTo>
                  <a:lnTo>
                    <a:pt x="28" y="148"/>
                  </a:lnTo>
                  <a:lnTo>
                    <a:pt x="28" y="154"/>
                  </a:lnTo>
                  <a:lnTo>
                    <a:pt x="23" y="154"/>
                  </a:lnTo>
                  <a:lnTo>
                    <a:pt x="17" y="154"/>
                  </a:lnTo>
                  <a:lnTo>
                    <a:pt x="11" y="154"/>
                  </a:lnTo>
                  <a:lnTo>
                    <a:pt x="11" y="148"/>
                  </a:lnTo>
                  <a:lnTo>
                    <a:pt x="6" y="148"/>
                  </a:lnTo>
                  <a:lnTo>
                    <a:pt x="0" y="143"/>
                  </a:lnTo>
                  <a:lnTo>
                    <a:pt x="0" y="137"/>
                  </a:lnTo>
                  <a:lnTo>
                    <a:pt x="6" y="131"/>
                  </a:lnTo>
                  <a:lnTo>
                    <a:pt x="0" y="131"/>
                  </a:lnTo>
                  <a:lnTo>
                    <a:pt x="6" y="125"/>
                  </a:lnTo>
                  <a:lnTo>
                    <a:pt x="0" y="125"/>
                  </a:lnTo>
                  <a:lnTo>
                    <a:pt x="0" y="119"/>
                  </a:lnTo>
                  <a:lnTo>
                    <a:pt x="0" y="113"/>
                  </a:lnTo>
                  <a:lnTo>
                    <a:pt x="0" y="107"/>
                  </a:lnTo>
                  <a:lnTo>
                    <a:pt x="6" y="107"/>
                  </a:lnTo>
                  <a:lnTo>
                    <a:pt x="11" y="101"/>
                  </a:lnTo>
                  <a:lnTo>
                    <a:pt x="11" y="95"/>
                  </a:lnTo>
                  <a:lnTo>
                    <a:pt x="11" y="89"/>
                  </a:lnTo>
                  <a:lnTo>
                    <a:pt x="11" y="83"/>
                  </a:lnTo>
                  <a:lnTo>
                    <a:pt x="11" y="77"/>
                  </a:lnTo>
                  <a:lnTo>
                    <a:pt x="17" y="77"/>
                  </a:lnTo>
                  <a:lnTo>
                    <a:pt x="17" y="71"/>
                  </a:lnTo>
                  <a:lnTo>
                    <a:pt x="17" y="65"/>
                  </a:lnTo>
                  <a:lnTo>
                    <a:pt x="17" y="59"/>
                  </a:lnTo>
                  <a:lnTo>
                    <a:pt x="17" y="53"/>
                  </a:lnTo>
                  <a:lnTo>
                    <a:pt x="23" y="53"/>
                  </a:lnTo>
                  <a:lnTo>
                    <a:pt x="23" y="47"/>
                  </a:lnTo>
                  <a:lnTo>
                    <a:pt x="23" y="42"/>
                  </a:lnTo>
                  <a:lnTo>
                    <a:pt x="23" y="36"/>
                  </a:lnTo>
                  <a:lnTo>
                    <a:pt x="28" y="36"/>
                  </a:lnTo>
                  <a:lnTo>
                    <a:pt x="28" y="30"/>
                  </a:lnTo>
                  <a:lnTo>
                    <a:pt x="28" y="24"/>
                  </a:lnTo>
                  <a:lnTo>
                    <a:pt x="28" y="18"/>
                  </a:lnTo>
                  <a:lnTo>
                    <a:pt x="34" y="18"/>
                  </a:lnTo>
                  <a:lnTo>
                    <a:pt x="34" y="12"/>
                  </a:lnTo>
                  <a:lnTo>
                    <a:pt x="34" y="6"/>
                  </a:lnTo>
                  <a:lnTo>
                    <a:pt x="4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19" name="Freeform 29"/>
            <p:cNvSpPr>
              <a:spLocks/>
            </p:cNvSpPr>
            <p:nvPr/>
          </p:nvSpPr>
          <p:spPr bwMode="auto">
            <a:xfrm>
              <a:off x="6587360" y="1992487"/>
              <a:ext cx="371634" cy="353775"/>
            </a:xfrm>
            <a:custGeom>
              <a:avLst/>
              <a:gdLst>
                <a:gd name="T0" fmla="*/ 2147483647 w 238"/>
                <a:gd name="T1" fmla="*/ 2147483647 h 225"/>
                <a:gd name="T2" fmla="*/ 2147483647 w 238"/>
                <a:gd name="T3" fmla="*/ 2147483647 h 225"/>
                <a:gd name="T4" fmla="*/ 2147483647 w 238"/>
                <a:gd name="T5" fmla="*/ 2147483647 h 225"/>
                <a:gd name="T6" fmla="*/ 2147483647 w 238"/>
                <a:gd name="T7" fmla="*/ 0 h 225"/>
                <a:gd name="T8" fmla="*/ 2147483647 w 238"/>
                <a:gd name="T9" fmla="*/ 2147483647 h 225"/>
                <a:gd name="T10" fmla="*/ 2147483647 w 238"/>
                <a:gd name="T11" fmla="*/ 2147483647 h 225"/>
                <a:gd name="T12" fmla="*/ 2147483647 w 238"/>
                <a:gd name="T13" fmla="*/ 2147483647 h 225"/>
                <a:gd name="T14" fmla="*/ 2147483647 w 238"/>
                <a:gd name="T15" fmla="*/ 2147483647 h 225"/>
                <a:gd name="T16" fmla="*/ 2147483647 w 238"/>
                <a:gd name="T17" fmla="*/ 2147483647 h 225"/>
                <a:gd name="T18" fmla="*/ 2147483647 w 238"/>
                <a:gd name="T19" fmla="*/ 2147483647 h 225"/>
                <a:gd name="T20" fmla="*/ 2147483647 w 238"/>
                <a:gd name="T21" fmla="*/ 2147483647 h 225"/>
                <a:gd name="T22" fmla="*/ 2147483647 w 238"/>
                <a:gd name="T23" fmla="*/ 2147483647 h 225"/>
                <a:gd name="T24" fmla="*/ 2147483647 w 238"/>
                <a:gd name="T25" fmla="*/ 2147483647 h 225"/>
                <a:gd name="T26" fmla="*/ 2147483647 w 238"/>
                <a:gd name="T27" fmla="*/ 2147483647 h 225"/>
                <a:gd name="T28" fmla="*/ 2147483647 w 238"/>
                <a:gd name="T29" fmla="*/ 2147483647 h 225"/>
                <a:gd name="T30" fmla="*/ 2147483647 w 238"/>
                <a:gd name="T31" fmla="*/ 2147483647 h 225"/>
                <a:gd name="T32" fmla="*/ 2147483647 w 238"/>
                <a:gd name="T33" fmla="*/ 2147483647 h 225"/>
                <a:gd name="T34" fmla="*/ 2147483647 w 238"/>
                <a:gd name="T35" fmla="*/ 2147483647 h 225"/>
                <a:gd name="T36" fmla="*/ 2147483647 w 238"/>
                <a:gd name="T37" fmla="*/ 2147483647 h 225"/>
                <a:gd name="T38" fmla="*/ 2147483647 w 238"/>
                <a:gd name="T39" fmla="*/ 2147483647 h 225"/>
                <a:gd name="T40" fmla="*/ 2147483647 w 238"/>
                <a:gd name="T41" fmla="*/ 2147483647 h 225"/>
                <a:gd name="T42" fmla="*/ 2147483647 w 238"/>
                <a:gd name="T43" fmla="*/ 2147483647 h 225"/>
                <a:gd name="T44" fmla="*/ 2147483647 w 238"/>
                <a:gd name="T45" fmla="*/ 2147483647 h 225"/>
                <a:gd name="T46" fmla="*/ 2147483647 w 238"/>
                <a:gd name="T47" fmla="*/ 2147483647 h 225"/>
                <a:gd name="T48" fmla="*/ 2147483647 w 238"/>
                <a:gd name="T49" fmla="*/ 2147483647 h 225"/>
                <a:gd name="T50" fmla="*/ 2147483647 w 238"/>
                <a:gd name="T51" fmla="*/ 2147483647 h 225"/>
                <a:gd name="T52" fmla="*/ 2147483647 w 238"/>
                <a:gd name="T53" fmla="*/ 2147483647 h 225"/>
                <a:gd name="T54" fmla="*/ 2147483647 w 238"/>
                <a:gd name="T55" fmla="*/ 2147483647 h 225"/>
                <a:gd name="T56" fmla="*/ 2147483647 w 238"/>
                <a:gd name="T57" fmla="*/ 2147483647 h 225"/>
                <a:gd name="T58" fmla="*/ 2147483647 w 238"/>
                <a:gd name="T59" fmla="*/ 2147483647 h 225"/>
                <a:gd name="T60" fmla="*/ 2147483647 w 238"/>
                <a:gd name="T61" fmla="*/ 2147483647 h 225"/>
                <a:gd name="T62" fmla="*/ 2147483647 w 238"/>
                <a:gd name="T63" fmla="*/ 2147483647 h 225"/>
                <a:gd name="T64" fmla="*/ 2147483647 w 238"/>
                <a:gd name="T65" fmla="*/ 2147483647 h 225"/>
                <a:gd name="T66" fmla="*/ 2147483647 w 238"/>
                <a:gd name="T67" fmla="*/ 2147483647 h 225"/>
                <a:gd name="T68" fmla="*/ 2147483647 w 238"/>
                <a:gd name="T69" fmla="*/ 2147483647 h 225"/>
                <a:gd name="T70" fmla="*/ 2147483647 w 238"/>
                <a:gd name="T71" fmla="*/ 2147483647 h 225"/>
                <a:gd name="T72" fmla="*/ 2147483647 w 238"/>
                <a:gd name="T73" fmla="*/ 2147483647 h 225"/>
                <a:gd name="T74" fmla="*/ 2147483647 w 238"/>
                <a:gd name="T75" fmla="*/ 2147483647 h 225"/>
                <a:gd name="T76" fmla="*/ 2147483647 w 238"/>
                <a:gd name="T77" fmla="*/ 2147483647 h 225"/>
                <a:gd name="T78" fmla="*/ 2147483647 w 238"/>
                <a:gd name="T79" fmla="*/ 2147483647 h 225"/>
                <a:gd name="T80" fmla="*/ 2147483647 w 238"/>
                <a:gd name="T81" fmla="*/ 2147483647 h 225"/>
                <a:gd name="T82" fmla="*/ 2147483647 w 238"/>
                <a:gd name="T83" fmla="*/ 2147483647 h 225"/>
                <a:gd name="T84" fmla="*/ 2147483647 w 238"/>
                <a:gd name="T85" fmla="*/ 2147483647 h 225"/>
                <a:gd name="T86" fmla="*/ 2147483647 w 238"/>
                <a:gd name="T87" fmla="*/ 2147483647 h 225"/>
                <a:gd name="T88" fmla="*/ 0 w 238"/>
                <a:gd name="T89" fmla="*/ 2147483647 h 225"/>
                <a:gd name="T90" fmla="*/ 0 w 238"/>
                <a:gd name="T91" fmla="*/ 2147483647 h 225"/>
                <a:gd name="T92" fmla="*/ 0 w 238"/>
                <a:gd name="T93" fmla="*/ 2147483647 h 225"/>
                <a:gd name="T94" fmla="*/ 2147483647 w 238"/>
                <a:gd name="T95" fmla="*/ 2147483647 h 225"/>
                <a:gd name="T96" fmla="*/ 2147483647 w 238"/>
                <a:gd name="T97" fmla="*/ 2147483647 h 225"/>
                <a:gd name="T98" fmla="*/ 2147483647 w 238"/>
                <a:gd name="T99" fmla="*/ 2147483647 h 225"/>
                <a:gd name="T100" fmla="*/ 2147483647 w 238"/>
                <a:gd name="T101" fmla="*/ 2147483647 h 225"/>
                <a:gd name="T102" fmla="*/ 2147483647 w 238"/>
                <a:gd name="T103" fmla="*/ 2147483647 h 225"/>
                <a:gd name="T104" fmla="*/ 2147483647 w 238"/>
                <a:gd name="T105" fmla="*/ 2147483647 h 225"/>
                <a:gd name="T106" fmla="*/ 2147483647 w 238"/>
                <a:gd name="T107" fmla="*/ 2147483647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8" h="225">
                  <a:moveTo>
                    <a:pt x="85" y="24"/>
                  </a:moveTo>
                  <a:lnTo>
                    <a:pt x="90" y="24"/>
                  </a:lnTo>
                  <a:lnTo>
                    <a:pt x="96" y="24"/>
                  </a:lnTo>
                  <a:lnTo>
                    <a:pt x="102" y="24"/>
                  </a:lnTo>
                  <a:lnTo>
                    <a:pt x="107" y="18"/>
                  </a:lnTo>
                  <a:lnTo>
                    <a:pt x="107" y="12"/>
                  </a:lnTo>
                  <a:lnTo>
                    <a:pt x="107" y="6"/>
                  </a:lnTo>
                  <a:lnTo>
                    <a:pt x="113" y="6"/>
                  </a:lnTo>
                  <a:lnTo>
                    <a:pt x="119" y="6"/>
                  </a:lnTo>
                  <a:lnTo>
                    <a:pt x="119" y="0"/>
                  </a:lnTo>
                  <a:lnTo>
                    <a:pt x="124" y="0"/>
                  </a:lnTo>
                  <a:lnTo>
                    <a:pt x="130" y="0"/>
                  </a:lnTo>
                  <a:lnTo>
                    <a:pt x="136" y="0"/>
                  </a:lnTo>
                  <a:lnTo>
                    <a:pt x="141" y="6"/>
                  </a:lnTo>
                  <a:lnTo>
                    <a:pt x="147" y="6"/>
                  </a:lnTo>
                  <a:lnTo>
                    <a:pt x="153" y="6"/>
                  </a:lnTo>
                  <a:lnTo>
                    <a:pt x="158" y="12"/>
                  </a:lnTo>
                  <a:lnTo>
                    <a:pt x="158" y="18"/>
                  </a:lnTo>
                  <a:lnTo>
                    <a:pt x="158" y="24"/>
                  </a:lnTo>
                  <a:lnTo>
                    <a:pt x="158" y="29"/>
                  </a:lnTo>
                  <a:lnTo>
                    <a:pt x="158" y="35"/>
                  </a:lnTo>
                  <a:lnTo>
                    <a:pt x="158" y="41"/>
                  </a:lnTo>
                  <a:lnTo>
                    <a:pt x="158" y="47"/>
                  </a:lnTo>
                  <a:lnTo>
                    <a:pt x="153" y="47"/>
                  </a:lnTo>
                  <a:lnTo>
                    <a:pt x="153" y="53"/>
                  </a:lnTo>
                  <a:lnTo>
                    <a:pt x="153" y="59"/>
                  </a:lnTo>
                  <a:lnTo>
                    <a:pt x="153" y="65"/>
                  </a:lnTo>
                  <a:lnTo>
                    <a:pt x="147" y="65"/>
                  </a:lnTo>
                  <a:lnTo>
                    <a:pt x="153" y="71"/>
                  </a:lnTo>
                  <a:lnTo>
                    <a:pt x="153" y="77"/>
                  </a:lnTo>
                  <a:lnTo>
                    <a:pt x="153" y="83"/>
                  </a:lnTo>
                  <a:lnTo>
                    <a:pt x="158" y="83"/>
                  </a:lnTo>
                  <a:lnTo>
                    <a:pt x="158" y="89"/>
                  </a:lnTo>
                  <a:lnTo>
                    <a:pt x="158" y="95"/>
                  </a:lnTo>
                  <a:lnTo>
                    <a:pt x="158" y="101"/>
                  </a:lnTo>
                  <a:lnTo>
                    <a:pt x="164" y="101"/>
                  </a:lnTo>
                  <a:lnTo>
                    <a:pt x="164" y="107"/>
                  </a:lnTo>
                  <a:lnTo>
                    <a:pt x="164" y="113"/>
                  </a:lnTo>
                  <a:lnTo>
                    <a:pt x="164" y="119"/>
                  </a:lnTo>
                  <a:lnTo>
                    <a:pt x="164" y="125"/>
                  </a:lnTo>
                  <a:lnTo>
                    <a:pt x="164" y="130"/>
                  </a:lnTo>
                  <a:lnTo>
                    <a:pt x="164" y="136"/>
                  </a:lnTo>
                  <a:lnTo>
                    <a:pt x="164" y="142"/>
                  </a:lnTo>
                  <a:lnTo>
                    <a:pt x="170" y="142"/>
                  </a:lnTo>
                  <a:lnTo>
                    <a:pt x="170" y="148"/>
                  </a:lnTo>
                  <a:lnTo>
                    <a:pt x="175" y="148"/>
                  </a:lnTo>
                  <a:lnTo>
                    <a:pt x="181" y="148"/>
                  </a:lnTo>
                  <a:lnTo>
                    <a:pt x="181" y="154"/>
                  </a:lnTo>
                  <a:lnTo>
                    <a:pt x="187" y="154"/>
                  </a:lnTo>
                  <a:lnTo>
                    <a:pt x="192" y="154"/>
                  </a:lnTo>
                  <a:lnTo>
                    <a:pt x="198" y="154"/>
                  </a:lnTo>
                  <a:lnTo>
                    <a:pt x="204" y="154"/>
                  </a:lnTo>
                  <a:lnTo>
                    <a:pt x="209" y="154"/>
                  </a:lnTo>
                  <a:lnTo>
                    <a:pt x="215" y="154"/>
                  </a:lnTo>
                  <a:lnTo>
                    <a:pt x="215" y="160"/>
                  </a:lnTo>
                  <a:lnTo>
                    <a:pt x="221" y="160"/>
                  </a:lnTo>
                  <a:lnTo>
                    <a:pt x="226" y="160"/>
                  </a:lnTo>
                  <a:lnTo>
                    <a:pt x="226" y="166"/>
                  </a:lnTo>
                  <a:lnTo>
                    <a:pt x="232" y="166"/>
                  </a:lnTo>
                  <a:lnTo>
                    <a:pt x="232" y="172"/>
                  </a:lnTo>
                  <a:lnTo>
                    <a:pt x="238" y="172"/>
                  </a:lnTo>
                  <a:lnTo>
                    <a:pt x="238" y="178"/>
                  </a:lnTo>
                  <a:lnTo>
                    <a:pt x="238" y="184"/>
                  </a:lnTo>
                  <a:lnTo>
                    <a:pt x="232" y="184"/>
                  </a:lnTo>
                  <a:lnTo>
                    <a:pt x="226" y="190"/>
                  </a:lnTo>
                  <a:lnTo>
                    <a:pt x="221" y="190"/>
                  </a:lnTo>
                  <a:lnTo>
                    <a:pt x="221" y="196"/>
                  </a:lnTo>
                  <a:lnTo>
                    <a:pt x="221" y="202"/>
                  </a:lnTo>
                  <a:lnTo>
                    <a:pt x="215" y="202"/>
                  </a:lnTo>
                  <a:lnTo>
                    <a:pt x="215" y="208"/>
                  </a:lnTo>
                  <a:lnTo>
                    <a:pt x="209" y="208"/>
                  </a:lnTo>
                  <a:lnTo>
                    <a:pt x="209" y="214"/>
                  </a:lnTo>
                  <a:lnTo>
                    <a:pt x="204" y="214"/>
                  </a:lnTo>
                  <a:lnTo>
                    <a:pt x="198" y="220"/>
                  </a:lnTo>
                  <a:lnTo>
                    <a:pt x="192" y="220"/>
                  </a:lnTo>
                  <a:lnTo>
                    <a:pt x="187" y="220"/>
                  </a:lnTo>
                  <a:lnTo>
                    <a:pt x="181" y="220"/>
                  </a:lnTo>
                  <a:lnTo>
                    <a:pt x="175" y="220"/>
                  </a:lnTo>
                  <a:lnTo>
                    <a:pt x="175" y="225"/>
                  </a:lnTo>
                  <a:lnTo>
                    <a:pt x="170" y="225"/>
                  </a:lnTo>
                  <a:lnTo>
                    <a:pt x="164" y="225"/>
                  </a:lnTo>
                  <a:lnTo>
                    <a:pt x="158" y="225"/>
                  </a:lnTo>
                  <a:lnTo>
                    <a:pt x="153" y="225"/>
                  </a:lnTo>
                  <a:lnTo>
                    <a:pt x="153" y="220"/>
                  </a:lnTo>
                  <a:lnTo>
                    <a:pt x="147" y="220"/>
                  </a:lnTo>
                  <a:lnTo>
                    <a:pt x="147" y="214"/>
                  </a:lnTo>
                  <a:lnTo>
                    <a:pt x="141" y="208"/>
                  </a:lnTo>
                  <a:lnTo>
                    <a:pt x="136" y="208"/>
                  </a:lnTo>
                  <a:lnTo>
                    <a:pt x="130" y="208"/>
                  </a:lnTo>
                  <a:lnTo>
                    <a:pt x="124" y="208"/>
                  </a:lnTo>
                  <a:lnTo>
                    <a:pt x="119" y="208"/>
                  </a:lnTo>
                  <a:lnTo>
                    <a:pt x="113" y="208"/>
                  </a:lnTo>
                  <a:lnTo>
                    <a:pt x="113" y="214"/>
                  </a:lnTo>
                  <a:lnTo>
                    <a:pt x="113" y="220"/>
                  </a:lnTo>
                  <a:lnTo>
                    <a:pt x="107" y="220"/>
                  </a:lnTo>
                  <a:lnTo>
                    <a:pt x="107" y="225"/>
                  </a:lnTo>
                  <a:lnTo>
                    <a:pt x="107" y="220"/>
                  </a:lnTo>
                  <a:lnTo>
                    <a:pt x="102" y="220"/>
                  </a:lnTo>
                  <a:lnTo>
                    <a:pt x="102" y="214"/>
                  </a:lnTo>
                  <a:lnTo>
                    <a:pt x="102" y="208"/>
                  </a:lnTo>
                  <a:lnTo>
                    <a:pt x="102" y="202"/>
                  </a:lnTo>
                  <a:lnTo>
                    <a:pt x="102" y="196"/>
                  </a:lnTo>
                  <a:lnTo>
                    <a:pt x="102" y="190"/>
                  </a:lnTo>
                  <a:lnTo>
                    <a:pt x="102" y="184"/>
                  </a:lnTo>
                  <a:lnTo>
                    <a:pt x="102" y="178"/>
                  </a:lnTo>
                  <a:lnTo>
                    <a:pt x="96" y="178"/>
                  </a:lnTo>
                  <a:lnTo>
                    <a:pt x="96" y="172"/>
                  </a:lnTo>
                  <a:lnTo>
                    <a:pt x="96" y="166"/>
                  </a:lnTo>
                  <a:lnTo>
                    <a:pt x="90" y="166"/>
                  </a:lnTo>
                  <a:lnTo>
                    <a:pt x="90" y="160"/>
                  </a:lnTo>
                  <a:lnTo>
                    <a:pt x="85" y="160"/>
                  </a:lnTo>
                  <a:lnTo>
                    <a:pt x="79" y="160"/>
                  </a:lnTo>
                  <a:lnTo>
                    <a:pt x="79" y="154"/>
                  </a:lnTo>
                  <a:lnTo>
                    <a:pt x="73" y="154"/>
                  </a:lnTo>
                  <a:lnTo>
                    <a:pt x="68" y="154"/>
                  </a:lnTo>
                  <a:lnTo>
                    <a:pt x="62" y="154"/>
                  </a:lnTo>
                  <a:lnTo>
                    <a:pt x="57" y="154"/>
                  </a:lnTo>
                  <a:lnTo>
                    <a:pt x="51" y="154"/>
                  </a:lnTo>
                  <a:lnTo>
                    <a:pt x="45" y="154"/>
                  </a:lnTo>
                  <a:lnTo>
                    <a:pt x="40" y="154"/>
                  </a:lnTo>
                  <a:lnTo>
                    <a:pt x="34" y="154"/>
                  </a:lnTo>
                  <a:lnTo>
                    <a:pt x="34" y="148"/>
                  </a:lnTo>
                  <a:lnTo>
                    <a:pt x="28" y="148"/>
                  </a:lnTo>
                  <a:lnTo>
                    <a:pt x="23" y="148"/>
                  </a:lnTo>
                  <a:lnTo>
                    <a:pt x="23" y="142"/>
                  </a:lnTo>
                  <a:lnTo>
                    <a:pt x="17" y="142"/>
                  </a:lnTo>
                  <a:lnTo>
                    <a:pt x="17" y="136"/>
                  </a:lnTo>
                  <a:lnTo>
                    <a:pt x="11" y="136"/>
                  </a:lnTo>
                  <a:lnTo>
                    <a:pt x="11" y="130"/>
                  </a:lnTo>
                  <a:lnTo>
                    <a:pt x="6" y="130"/>
                  </a:lnTo>
                  <a:lnTo>
                    <a:pt x="6" y="125"/>
                  </a:lnTo>
                  <a:lnTo>
                    <a:pt x="6" y="119"/>
                  </a:lnTo>
                  <a:lnTo>
                    <a:pt x="0" y="119"/>
                  </a:lnTo>
                  <a:lnTo>
                    <a:pt x="0" y="113"/>
                  </a:lnTo>
                  <a:lnTo>
                    <a:pt x="0" y="107"/>
                  </a:lnTo>
                  <a:lnTo>
                    <a:pt x="0" y="101"/>
                  </a:lnTo>
                  <a:lnTo>
                    <a:pt x="0" y="95"/>
                  </a:lnTo>
                  <a:lnTo>
                    <a:pt x="0" y="89"/>
                  </a:lnTo>
                  <a:lnTo>
                    <a:pt x="0" y="83"/>
                  </a:lnTo>
                  <a:lnTo>
                    <a:pt x="0" y="77"/>
                  </a:lnTo>
                  <a:lnTo>
                    <a:pt x="0" y="71"/>
                  </a:lnTo>
                  <a:lnTo>
                    <a:pt x="6" y="71"/>
                  </a:lnTo>
                  <a:lnTo>
                    <a:pt x="6" y="65"/>
                  </a:lnTo>
                  <a:lnTo>
                    <a:pt x="11" y="65"/>
                  </a:lnTo>
                  <a:lnTo>
                    <a:pt x="17" y="65"/>
                  </a:lnTo>
                  <a:lnTo>
                    <a:pt x="17" y="59"/>
                  </a:lnTo>
                  <a:lnTo>
                    <a:pt x="23" y="59"/>
                  </a:lnTo>
                  <a:lnTo>
                    <a:pt x="28" y="59"/>
                  </a:lnTo>
                  <a:lnTo>
                    <a:pt x="28" y="53"/>
                  </a:lnTo>
                  <a:lnTo>
                    <a:pt x="34" y="53"/>
                  </a:lnTo>
                  <a:lnTo>
                    <a:pt x="40" y="47"/>
                  </a:lnTo>
                  <a:lnTo>
                    <a:pt x="45" y="47"/>
                  </a:lnTo>
                  <a:lnTo>
                    <a:pt x="45" y="41"/>
                  </a:lnTo>
                  <a:lnTo>
                    <a:pt x="51" y="41"/>
                  </a:lnTo>
                  <a:lnTo>
                    <a:pt x="57" y="41"/>
                  </a:lnTo>
                  <a:lnTo>
                    <a:pt x="57" y="35"/>
                  </a:lnTo>
                  <a:lnTo>
                    <a:pt x="62" y="35"/>
                  </a:lnTo>
                  <a:lnTo>
                    <a:pt x="62" y="29"/>
                  </a:lnTo>
                  <a:lnTo>
                    <a:pt x="68" y="29"/>
                  </a:lnTo>
                  <a:lnTo>
                    <a:pt x="68" y="24"/>
                  </a:lnTo>
                  <a:lnTo>
                    <a:pt x="73" y="24"/>
                  </a:lnTo>
                  <a:lnTo>
                    <a:pt x="79" y="24"/>
                  </a:lnTo>
                  <a:lnTo>
                    <a:pt x="85" y="18"/>
                  </a:lnTo>
                  <a:lnTo>
                    <a:pt x="85"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0" name="Freeform 30"/>
            <p:cNvSpPr>
              <a:spLocks/>
            </p:cNvSpPr>
            <p:nvPr/>
          </p:nvSpPr>
          <p:spPr bwMode="auto">
            <a:xfrm>
              <a:off x="6816899" y="2020789"/>
              <a:ext cx="301367" cy="279875"/>
            </a:xfrm>
            <a:custGeom>
              <a:avLst/>
              <a:gdLst>
                <a:gd name="T0" fmla="*/ 2147483647 w 193"/>
                <a:gd name="T1" fmla="*/ 0 h 178"/>
                <a:gd name="T2" fmla="*/ 2147483647 w 193"/>
                <a:gd name="T3" fmla="*/ 2147483647 h 178"/>
                <a:gd name="T4" fmla="*/ 2147483647 w 193"/>
                <a:gd name="T5" fmla="*/ 2147483647 h 178"/>
                <a:gd name="T6" fmla="*/ 2147483647 w 193"/>
                <a:gd name="T7" fmla="*/ 2147483647 h 178"/>
                <a:gd name="T8" fmla="*/ 2147483647 w 193"/>
                <a:gd name="T9" fmla="*/ 2147483647 h 178"/>
                <a:gd name="T10" fmla="*/ 2147483647 w 193"/>
                <a:gd name="T11" fmla="*/ 2147483647 h 178"/>
                <a:gd name="T12" fmla="*/ 2147483647 w 193"/>
                <a:gd name="T13" fmla="*/ 2147483647 h 178"/>
                <a:gd name="T14" fmla="*/ 2147483647 w 193"/>
                <a:gd name="T15" fmla="*/ 2147483647 h 178"/>
                <a:gd name="T16" fmla="*/ 2147483647 w 193"/>
                <a:gd name="T17" fmla="*/ 2147483647 h 178"/>
                <a:gd name="T18" fmla="*/ 2147483647 w 193"/>
                <a:gd name="T19" fmla="*/ 2147483647 h 178"/>
                <a:gd name="T20" fmla="*/ 2147483647 w 193"/>
                <a:gd name="T21" fmla="*/ 2147483647 h 178"/>
                <a:gd name="T22" fmla="*/ 2147483647 w 193"/>
                <a:gd name="T23" fmla="*/ 2147483647 h 178"/>
                <a:gd name="T24" fmla="*/ 2147483647 w 193"/>
                <a:gd name="T25" fmla="*/ 2147483647 h 178"/>
                <a:gd name="T26" fmla="*/ 2147483647 w 193"/>
                <a:gd name="T27" fmla="*/ 2147483647 h 178"/>
                <a:gd name="T28" fmla="*/ 2147483647 w 193"/>
                <a:gd name="T29" fmla="*/ 2147483647 h 178"/>
                <a:gd name="T30" fmla="*/ 2147483647 w 193"/>
                <a:gd name="T31" fmla="*/ 2147483647 h 178"/>
                <a:gd name="T32" fmla="*/ 2147483647 w 193"/>
                <a:gd name="T33" fmla="*/ 2147483647 h 178"/>
                <a:gd name="T34" fmla="*/ 2147483647 w 193"/>
                <a:gd name="T35" fmla="*/ 2147483647 h 178"/>
                <a:gd name="T36" fmla="*/ 2147483647 w 193"/>
                <a:gd name="T37" fmla="*/ 2147483647 h 178"/>
                <a:gd name="T38" fmla="*/ 2147483647 w 193"/>
                <a:gd name="T39" fmla="*/ 2147483647 h 178"/>
                <a:gd name="T40" fmla="*/ 2147483647 w 193"/>
                <a:gd name="T41" fmla="*/ 2147483647 h 178"/>
                <a:gd name="T42" fmla="*/ 2147483647 w 193"/>
                <a:gd name="T43" fmla="*/ 2147483647 h 178"/>
                <a:gd name="T44" fmla="*/ 2147483647 w 193"/>
                <a:gd name="T45" fmla="*/ 2147483647 h 178"/>
                <a:gd name="T46" fmla="*/ 2147483647 w 193"/>
                <a:gd name="T47" fmla="*/ 2147483647 h 178"/>
                <a:gd name="T48" fmla="*/ 2147483647 w 193"/>
                <a:gd name="T49" fmla="*/ 2147483647 h 178"/>
                <a:gd name="T50" fmla="*/ 2147483647 w 193"/>
                <a:gd name="T51" fmla="*/ 2147483647 h 178"/>
                <a:gd name="T52" fmla="*/ 2147483647 w 193"/>
                <a:gd name="T53" fmla="*/ 2147483647 h 178"/>
                <a:gd name="T54" fmla="*/ 2147483647 w 193"/>
                <a:gd name="T55" fmla="*/ 2147483647 h 178"/>
                <a:gd name="T56" fmla="*/ 2147483647 w 193"/>
                <a:gd name="T57" fmla="*/ 2147483647 h 178"/>
                <a:gd name="T58" fmla="*/ 2147483647 w 193"/>
                <a:gd name="T59" fmla="*/ 2147483647 h 178"/>
                <a:gd name="T60" fmla="*/ 2147483647 w 193"/>
                <a:gd name="T61" fmla="*/ 2147483647 h 178"/>
                <a:gd name="T62" fmla="*/ 2147483647 w 193"/>
                <a:gd name="T63" fmla="*/ 2147483647 h 178"/>
                <a:gd name="T64" fmla="*/ 2147483647 w 193"/>
                <a:gd name="T65" fmla="*/ 2147483647 h 178"/>
                <a:gd name="T66" fmla="*/ 2147483647 w 193"/>
                <a:gd name="T67" fmla="*/ 2147483647 h 178"/>
                <a:gd name="T68" fmla="*/ 2147483647 w 193"/>
                <a:gd name="T69" fmla="*/ 2147483647 h 178"/>
                <a:gd name="T70" fmla="*/ 2147483647 w 193"/>
                <a:gd name="T71" fmla="*/ 2147483647 h 178"/>
                <a:gd name="T72" fmla="*/ 2147483647 w 193"/>
                <a:gd name="T73" fmla="*/ 2147483647 h 178"/>
                <a:gd name="T74" fmla="*/ 2147483647 w 193"/>
                <a:gd name="T75" fmla="*/ 2147483647 h 178"/>
                <a:gd name="T76" fmla="*/ 2147483647 w 193"/>
                <a:gd name="T77" fmla="*/ 2147483647 h 178"/>
                <a:gd name="T78" fmla="*/ 2147483647 w 193"/>
                <a:gd name="T79" fmla="*/ 2147483647 h 178"/>
                <a:gd name="T80" fmla="*/ 2147483647 w 193"/>
                <a:gd name="T81" fmla="*/ 2147483647 h 178"/>
                <a:gd name="T82" fmla="*/ 2147483647 w 193"/>
                <a:gd name="T83" fmla="*/ 2147483647 h 178"/>
                <a:gd name="T84" fmla="*/ 2147483647 w 193"/>
                <a:gd name="T85" fmla="*/ 2147483647 h 178"/>
                <a:gd name="T86" fmla="*/ 2147483647 w 193"/>
                <a:gd name="T87" fmla="*/ 2147483647 h 178"/>
                <a:gd name="T88" fmla="*/ 2147483647 w 193"/>
                <a:gd name="T89" fmla="*/ 2147483647 h 178"/>
                <a:gd name="T90" fmla="*/ 2147483647 w 193"/>
                <a:gd name="T91" fmla="*/ 2147483647 h 178"/>
                <a:gd name="T92" fmla="*/ 2147483647 w 193"/>
                <a:gd name="T93" fmla="*/ 2147483647 h 178"/>
                <a:gd name="T94" fmla="*/ 2147483647 w 193"/>
                <a:gd name="T95" fmla="*/ 2147483647 h 178"/>
                <a:gd name="T96" fmla="*/ 2147483647 w 193"/>
                <a:gd name="T97" fmla="*/ 2147483647 h 178"/>
                <a:gd name="T98" fmla="*/ 2147483647 w 193"/>
                <a:gd name="T99" fmla="*/ 2147483647 h 178"/>
                <a:gd name="T100" fmla="*/ 2147483647 w 193"/>
                <a:gd name="T101" fmla="*/ 2147483647 h 178"/>
                <a:gd name="T102" fmla="*/ 2147483647 w 193"/>
                <a:gd name="T103" fmla="*/ 2147483647 h 178"/>
                <a:gd name="T104" fmla="*/ 2147483647 w 193"/>
                <a:gd name="T105" fmla="*/ 2147483647 h 178"/>
                <a:gd name="T106" fmla="*/ 2147483647 w 193"/>
                <a:gd name="T107" fmla="*/ 2147483647 h 178"/>
                <a:gd name="T108" fmla="*/ 2147483647 w 193"/>
                <a:gd name="T109" fmla="*/ 2147483647 h 178"/>
                <a:gd name="T110" fmla="*/ 2147483647 w 193"/>
                <a:gd name="T111" fmla="*/ 2147483647 h 178"/>
                <a:gd name="T112" fmla="*/ 2147483647 w 193"/>
                <a:gd name="T113" fmla="*/ 2147483647 h 178"/>
                <a:gd name="T114" fmla="*/ 0 w 193"/>
                <a:gd name="T115" fmla="*/ 2147483647 h 178"/>
                <a:gd name="T116" fmla="*/ 2147483647 w 193"/>
                <a:gd name="T117" fmla="*/ 2147483647 h 178"/>
                <a:gd name="T118" fmla="*/ 2147483647 w 193"/>
                <a:gd name="T119" fmla="*/ 2147483647 h 178"/>
                <a:gd name="T120" fmla="*/ 2147483647 w 193"/>
                <a:gd name="T121" fmla="*/ 2147483647 h 178"/>
                <a:gd name="T122" fmla="*/ 2147483647 w 193"/>
                <a:gd name="T123" fmla="*/ 2147483647 h 178"/>
                <a:gd name="T124" fmla="*/ 2147483647 w 193"/>
                <a:gd name="T125" fmla="*/ 0 h 1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3" h="178">
                  <a:moveTo>
                    <a:pt x="11" y="0"/>
                  </a:moveTo>
                  <a:lnTo>
                    <a:pt x="23" y="0"/>
                  </a:lnTo>
                  <a:lnTo>
                    <a:pt x="28" y="11"/>
                  </a:lnTo>
                  <a:lnTo>
                    <a:pt x="40" y="17"/>
                  </a:lnTo>
                  <a:lnTo>
                    <a:pt x="40" y="23"/>
                  </a:lnTo>
                  <a:lnTo>
                    <a:pt x="45" y="23"/>
                  </a:lnTo>
                  <a:lnTo>
                    <a:pt x="45" y="29"/>
                  </a:lnTo>
                  <a:lnTo>
                    <a:pt x="45" y="35"/>
                  </a:lnTo>
                  <a:lnTo>
                    <a:pt x="51" y="35"/>
                  </a:lnTo>
                  <a:lnTo>
                    <a:pt x="57" y="35"/>
                  </a:lnTo>
                  <a:lnTo>
                    <a:pt x="57" y="41"/>
                  </a:lnTo>
                  <a:lnTo>
                    <a:pt x="62" y="41"/>
                  </a:lnTo>
                  <a:lnTo>
                    <a:pt x="68" y="47"/>
                  </a:lnTo>
                  <a:lnTo>
                    <a:pt x="74" y="53"/>
                  </a:lnTo>
                  <a:lnTo>
                    <a:pt x="79" y="53"/>
                  </a:lnTo>
                  <a:lnTo>
                    <a:pt x="85" y="59"/>
                  </a:lnTo>
                  <a:lnTo>
                    <a:pt x="85" y="65"/>
                  </a:lnTo>
                  <a:lnTo>
                    <a:pt x="85" y="71"/>
                  </a:lnTo>
                  <a:lnTo>
                    <a:pt x="91" y="71"/>
                  </a:lnTo>
                  <a:lnTo>
                    <a:pt x="96" y="71"/>
                  </a:lnTo>
                  <a:lnTo>
                    <a:pt x="96" y="77"/>
                  </a:lnTo>
                  <a:lnTo>
                    <a:pt x="102" y="77"/>
                  </a:lnTo>
                  <a:lnTo>
                    <a:pt x="108" y="77"/>
                  </a:lnTo>
                  <a:lnTo>
                    <a:pt x="113" y="77"/>
                  </a:lnTo>
                  <a:lnTo>
                    <a:pt x="113" y="83"/>
                  </a:lnTo>
                  <a:lnTo>
                    <a:pt x="119" y="83"/>
                  </a:lnTo>
                  <a:lnTo>
                    <a:pt x="125" y="83"/>
                  </a:lnTo>
                  <a:lnTo>
                    <a:pt x="130" y="83"/>
                  </a:lnTo>
                  <a:lnTo>
                    <a:pt x="136" y="83"/>
                  </a:lnTo>
                  <a:lnTo>
                    <a:pt x="142" y="83"/>
                  </a:lnTo>
                  <a:lnTo>
                    <a:pt x="147" y="83"/>
                  </a:lnTo>
                  <a:lnTo>
                    <a:pt x="147" y="77"/>
                  </a:lnTo>
                  <a:lnTo>
                    <a:pt x="153" y="83"/>
                  </a:lnTo>
                  <a:lnTo>
                    <a:pt x="153" y="77"/>
                  </a:lnTo>
                  <a:lnTo>
                    <a:pt x="159" y="77"/>
                  </a:lnTo>
                  <a:lnTo>
                    <a:pt x="164" y="77"/>
                  </a:lnTo>
                  <a:lnTo>
                    <a:pt x="164" y="83"/>
                  </a:lnTo>
                  <a:lnTo>
                    <a:pt x="164" y="89"/>
                  </a:lnTo>
                  <a:lnTo>
                    <a:pt x="170" y="89"/>
                  </a:lnTo>
                  <a:lnTo>
                    <a:pt x="170" y="95"/>
                  </a:lnTo>
                  <a:lnTo>
                    <a:pt x="176" y="95"/>
                  </a:lnTo>
                  <a:lnTo>
                    <a:pt x="176" y="101"/>
                  </a:lnTo>
                  <a:lnTo>
                    <a:pt x="181" y="101"/>
                  </a:lnTo>
                  <a:lnTo>
                    <a:pt x="187" y="101"/>
                  </a:lnTo>
                  <a:lnTo>
                    <a:pt x="187" y="107"/>
                  </a:lnTo>
                  <a:lnTo>
                    <a:pt x="193" y="107"/>
                  </a:lnTo>
                  <a:lnTo>
                    <a:pt x="193" y="112"/>
                  </a:lnTo>
                  <a:lnTo>
                    <a:pt x="193" y="118"/>
                  </a:lnTo>
                  <a:lnTo>
                    <a:pt x="193" y="124"/>
                  </a:lnTo>
                  <a:lnTo>
                    <a:pt x="187" y="124"/>
                  </a:lnTo>
                  <a:lnTo>
                    <a:pt x="181" y="124"/>
                  </a:lnTo>
                  <a:lnTo>
                    <a:pt x="181" y="130"/>
                  </a:lnTo>
                  <a:lnTo>
                    <a:pt x="181" y="136"/>
                  </a:lnTo>
                  <a:lnTo>
                    <a:pt x="181" y="142"/>
                  </a:lnTo>
                  <a:lnTo>
                    <a:pt x="187" y="142"/>
                  </a:lnTo>
                  <a:lnTo>
                    <a:pt x="181" y="142"/>
                  </a:lnTo>
                  <a:lnTo>
                    <a:pt x="181" y="148"/>
                  </a:lnTo>
                  <a:lnTo>
                    <a:pt x="181" y="154"/>
                  </a:lnTo>
                  <a:lnTo>
                    <a:pt x="187" y="154"/>
                  </a:lnTo>
                  <a:lnTo>
                    <a:pt x="193" y="154"/>
                  </a:lnTo>
                  <a:lnTo>
                    <a:pt x="193" y="160"/>
                  </a:lnTo>
                  <a:lnTo>
                    <a:pt x="187" y="160"/>
                  </a:lnTo>
                  <a:lnTo>
                    <a:pt x="187" y="166"/>
                  </a:lnTo>
                  <a:lnTo>
                    <a:pt x="181" y="166"/>
                  </a:lnTo>
                  <a:lnTo>
                    <a:pt x="176" y="172"/>
                  </a:lnTo>
                  <a:lnTo>
                    <a:pt x="170" y="172"/>
                  </a:lnTo>
                  <a:lnTo>
                    <a:pt x="170" y="178"/>
                  </a:lnTo>
                  <a:lnTo>
                    <a:pt x="164" y="178"/>
                  </a:lnTo>
                  <a:lnTo>
                    <a:pt x="159" y="178"/>
                  </a:lnTo>
                  <a:lnTo>
                    <a:pt x="153" y="178"/>
                  </a:lnTo>
                  <a:lnTo>
                    <a:pt x="147" y="178"/>
                  </a:lnTo>
                  <a:lnTo>
                    <a:pt x="142" y="172"/>
                  </a:lnTo>
                  <a:lnTo>
                    <a:pt x="136" y="172"/>
                  </a:lnTo>
                  <a:lnTo>
                    <a:pt x="130" y="172"/>
                  </a:lnTo>
                  <a:lnTo>
                    <a:pt x="125" y="166"/>
                  </a:lnTo>
                  <a:lnTo>
                    <a:pt x="119" y="166"/>
                  </a:lnTo>
                  <a:lnTo>
                    <a:pt x="113" y="166"/>
                  </a:lnTo>
                  <a:lnTo>
                    <a:pt x="108" y="166"/>
                  </a:lnTo>
                  <a:lnTo>
                    <a:pt x="108" y="160"/>
                  </a:lnTo>
                  <a:lnTo>
                    <a:pt x="102" y="160"/>
                  </a:lnTo>
                  <a:lnTo>
                    <a:pt x="96" y="160"/>
                  </a:lnTo>
                  <a:lnTo>
                    <a:pt x="91" y="160"/>
                  </a:lnTo>
                  <a:lnTo>
                    <a:pt x="91" y="154"/>
                  </a:lnTo>
                  <a:lnTo>
                    <a:pt x="85" y="154"/>
                  </a:lnTo>
                  <a:lnTo>
                    <a:pt x="85" y="148"/>
                  </a:lnTo>
                  <a:lnTo>
                    <a:pt x="79" y="148"/>
                  </a:lnTo>
                  <a:lnTo>
                    <a:pt x="79" y="142"/>
                  </a:lnTo>
                  <a:lnTo>
                    <a:pt x="74" y="142"/>
                  </a:lnTo>
                  <a:lnTo>
                    <a:pt x="68" y="142"/>
                  </a:lnTo>
                  <a:lnTo>
                    <a:pt x="68" y="136"/>
                  </a:lnTo>
                  <a:lnTo>
                    <a:pt x="62" y="136"/>
                  </a:lnTo>
                  <a:lnTo>
                    <a:pt x="57" y="136"/>
                  </a:lnTo>
                  <a:lnTo>
                    <a:pt x="51" y="136"/>
                  </a:lnTo>
                  <a:lnTo>
                    <a:pt x="45" y="136"/>
                  </a:lnTo>
                  <a:lnTo>
                    <a:pt x="40" y="136"/>
                  </a:lnTo>
                  <a:lnTo>
                    <a:pt x="34" y="136"/>
                  </a:lnTo>
                  <a:lnTo>
                    <a:pt x="34" y="130"/>
                  </a:lnTo>
                  <a:lnTo>
                    <a:pt x="28" y="130"/>
                  </a:lnTo>
                  <a:lnTo>
                    <a:pt x="23" y="130"/>
                  </a:lnTo>
                  <a:lnTo>
                    <a:pt x="23" y="124"/>
                  </a:lnTo>
                  <a:lnTo>
                    <a:pt x="17" y="124"/>
                  </a:lnTo>
                  <a:lnTo>
                    <a:pt x="17" y="118"/>
                  </a:lnTo>
                  <a:lnTo>
                    <a:pt x="17" y="112"/>
                  </a:lnTo>
                  <a:lnTo>
                    <a:pt x="17" y="107"/>
                  </a:lnTo>
                  <a:lnTo>
                    <a:pt x="17" y="101"/>
                  </a:lnTo>
                  <a:lnTo>
                    <a:pt x="17" y="95"/>
                  </a:lnTo>
                  <a:lnTo>
                    <a:pt x="17" y="89"/>
                  </a:lnTo>
                  <a:lnTo>
                    <a:pt x="17" y="83"/>
                  </a:lnTo>
                  <a:lnTo>
                    <a:pt x="11" y="83"/>
                  </a:lnTo>
                  <a:lnTo>
                    <a:pt x="11" y="77"/>
                  </a:lnTo>
                  <a:lnTo>
                    <a:pt x="11" y="71"/>
                  </a:lnTo>
                  <a:lnTo>
                    <a:pt x="11" y="65"/>
                  </a:lnTo>
                  <a:lnTo>
                    <a:pt x="6" y="65"/>
                  </a:lnTo>
                  <a:lnTo>
                    <a:pt x="6" y="59"/>
                  </a:lnTo>
                  <a:lnTo>
                    <a:pt x="6" y="53"/>
                  </a:lnTo>
                  <a:lnTo>
                    <a:pt x="0" y="47"/>
                  </a:lnTo>
                  <a:lnTo>
                    <a:pt x="6" y="47"/>
                  </a:lnTo>
                  <a:lnTo>
                    <a:pt x="6" y="41"/>
                  </a:lnTo>
                  <a:lnTo>
                    <a:pt x="6" y="35"/>
                  </a:lnTo>
                  <a:lnTo>
                    <a:pt x="6" y="29"/>
                  </a:lnTo>
                  <a:lnTo>
                    <a:pt x="11" y="29"/>
                  </a:lnTo>
                  <a:lnTo>
                    <a:pt x="11" y="23"/>
                  </a:lnTo>
                  <a:lnTo>
                    <a:pt x="11" y="17"/>
                  </a:lnTo>
                  <a:lnTo>
                    <a:pt x="11" y="11"/>
                  </a:lnTo>
                  <a:lnTo>
                    <a:pt x="11" y="6"/>
                  </a:lnTo>
                  <a:lnTo>
                    <a:pt x="11"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21" name="Freeform 31"/>
            <p:cNvSpPr>
              <a:spLocks/>
            </p:cNvSpPr>
            <p:nvPr/>
          </p:nvSpPr>
          <p:spPr bwMode="auto">
            <a:xfrm>
              <a:off x="4861919" y="2020789"/>
              <a:ext cx="371634" cy="251573"/>
            </a:xfrm>
            <a:custGeom>
              <a:avLst/>
              <a:gdLst>
                <a:gd name="T0" fmla="*/ 2147483647 w 238"/>
                <a:gd name="T1" fmla="*/ 2147483647 h 160"/>
                <a:gd name="T2" fmla="*/ 2147483647 w 238"/>
                <a:gd name="T3" fmla="*/ 0 h 160"/>
                <a:gd name="T4" fmla="*/ 2147483647 w 238"/>
                <a:gd name="T5" fmla="*/ 2147483647 h 160"/>
                <a:gd name="T6" fmla="*/ 2147483647 w 238"/>
                <a:gd name="T7" fmla="*/ 2147483647 h 160"/>
                <a:gd name="T8" fmla="*/ 2147483647 w 238"/>
                <a:gd name="T9" fmla="*/ 2147483647 h 160"/>
                <a:gd name="T10" fmla="*/ 2147483647 w 238"/>
                <a:gd name="T11" fmla="*/ 2147483647 h 160"/>
                <a:gd name="T12" fmla="*/ 2147483647 w 238"/>
                <a:gd name="T13" fmla="*/ 2147483647 h 160"/>
                <a:gd name="T14" fmla="*/ 2147483647 w 238"/>
                <a:gd name="T15" fmla="*/ 2147483647 h 160"/>
                <a:gd name="T16" fmla="*/ 2147483647 w 238"/>
                <a:gd name="T17" fmla="*/ 2147483647 h 160"/>
                <a:gd name="T18" fmla="*/ 2147483647 w 238"/>
                <a:gd name="T19" fmla="*/ 2147483647 h 160"/>
                <a:gd name="T20" fmla="*/ 2147483647 w 238"/>
                <a:gd name="T21" fmla="*/ 2147483647 h 160"/>
                <a:gd name="T22" fmla="*/ 2147483647 w 238"/>
                <a:gd name="T23" fmla="*/ 2147483647 h 160"/>
                <a:gd name="T24" fmla="*/ 2147483647 w 238"/>
                <a:gd name="T25" fmla="*/ 2147483647 h 160"/>
                <a:gd name="T26" fmla="*/ 2147483647 w 238"/>
                <a:gd name="T27" fmla="*/ 2147483647 h 160"/>
                <a:gd name="T28" fmla="*/ 2147483647 w 238"/>
                <a:gd name="T29" fmla="*/ 2147483647 h 160"/>
                <a:gd name="T30" fmla="*/ 2147483647 w 238"/>
                <a:gd name="T31" fmla="*/ 2147483647 h 160"/>
                <a:gd name="T32" fmla="*/ 2147483647 w 238"/>
                <a:gd name="T33" fmla="*/ 2147483647 h 160"/>
                <a:gd name="T34" fmla="*/ 2147483647 w 238"/>
                <a:gd name="T35" fmla="*/ 2147483647 h 160"/>
                <a:gd name="T36" fmla="*/ 2147483647 w 238"/>
                <a:gd name="T37" fmla="*/ 2147483647 h 160"/>
                <a:gd name="T38" fmla="*/ 2147483647 w 238"/>
                <a:gd name="T39" fmla="*/ 2147483647 h 160"/>
                <a:gd name="T40" fmla="*/ 2147483647 w 238"/>
                <a:gd name="T41" fmla="*/ 2147483647 h 160"/>
                <a:gd name="T42" fmla="*/ 2147483647 w 238"/>
                <a:gd name="T43" fmla="*/ 2147483647 h 160"/>
                <a:gd name="T44" fmla="*/ 2147483647 w 238"/>
                <a:gd name="T45" fmla="*/ 2147483647 h 160"/>
                <a:gd name="T46" fmla="*/ 2147483647 w 238"/>
                <a:gd name="T47" fmla="*/ 2147483647 h 160"/>
                <a:gd name="T48" fmla="*/ 2147483647 w 238"/>
                <a:gd name="T49" fmla="*/ 2147483647 h 160"/>
                <a:gd name="T50" fmla="*/ 2147483647 w 238"/>
                <a:gd name="T51" fmla="*/ 2147483647 h 160"/>
                <a:gd name="T52" fmla="*/ 2147483647 w 238"/>
                <a:gd name="T53" fmla="*/ 2147483647 h 160"/>
                <a:gd name="T54" fmla="*/ 2147483647 w 238"/>
                <a:gd name="T55" fmla="*/ 2147483647 h 160"/>
                <a:gd name="T56" fmla="*/ 2147483647 w 238"/>
                <a:gd name="T57" fmla="*/ 2147483647 h 160"/>
                <a:gd name="T58" fmla="*/ 2147483647 w 238"/>
                <a:gd name="T59" fmla="*/ 2147483647 h 160"/>
                <a:gd name="T60" fmla="*/ 2147483647 w 238"/>
                <a:gd name="T61" fmla="*/ 2147483647 h 160"/>
                <a:gd name="T62" fmla="*/ 2147483647 w 238"/>
                <a:gd name="T63" fmla="*/ 2147483647 h 160"/>
                <a:gd name="T64" fmla="*/ 2147483647 w 238"/>
                <a:gd name="T65" fmla="*/ 2147483647 h 160"/>
                <a:gd name="T66" fmla="*/ 2147483647 w 238"/>
                <a:gd name="T67" fmla="*/ 2147483647 h 160"/>
                <a:gd name="T68" fmla="*/ 2147483647 w 238"/>
                <a:gd name="T69" fmla="*/ 2147483647 h 160"/>
                <a:gd name="T70" fmla="*/ 2147483647 w 238"/>
                <a:gd name="T71" fmla="*/ 2147483647 h 160"/>
                <a:gd name="T72" fmla="*/ 2147483647 w 238"/>
                <a:gd name="T73" fmla="*/ 2147483647 h 160"/>
                <a:gd name="T74" fmla="*/ 0 w 238"/>
                <a:gd name="T75" fmla="*/ 2147483647 h 160"/>
                <a:gd name="T76" fmla="*/ 2147483647 w 238"/>
                <a:gd name="T77" fmla="*/ 2147483647 h 160"/>
                <a:gd name="T78" fmla="*/ 2147483647 w 238"/>
                <a:gd name="T79" fmla="*/ 2147483647 h 160"/>
                <a:gd name="T80" fmla="*/ 2147483647 w 238"/>
                <a:gd name="T81" fmla="*/ 2147483647 h 160"/>
                <a:gd name="T82" fmla="*/ 2147483647 w 238"/>
                <a:gd name="T83" fmla="*/ 2147483647 h 160"/>
                <a:gd name="T84" fmla="*/ 2147483647 w 238"/>
                <a:gd name="T85" fmla="*/ 2147483647 h 160"/>
                <a:gd name="T86" fmla="*/ 2147483647 w 238"/>
                <a:gd name="T87" fmla="*/ 2147483647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8" h="160">
                  <a:moveTo>
                    <a:pt x="79" y="6"/>
                  </a:moveTo>
                  <a:lnTo>
                    <a:pt x="85" y="6"/>
                  </a:lnTo>
                  <a:lnTo>
                    <a:pt x="91" y="6"/>
                  </a:lnTo>
                  <a:lnTo>
                    <a:pt x="96" y="0"/>
                  </a:lnTo>
                  <a:lnTo>
                    <a:pt x="102" y="0"/>
                  </a:lnTo>
                  <a:lnTo>
                    <a:pt x="108" y="0"/>
                  </a:lnTo>
                  <a:lnTo>
                    <a:pt x="113" y="0"/>
                  </a:lnTo>
                  <a:lnTo>
                    <a:pt x="113" y="6"/>
                  </a:lnTo>
                  <a:lnTo>
                    <a:pt x="119" y="6"/>
                  </a:lnTo>
                  <a:lnTo>
                    <a:pt x="125" y="6"/>
                  </a:lnTo>
                  <a:lnTo>
                    <a:pt x="130" y="6"/>
                  </a:lnTo>
                  <a:lnTo>
                    <a:pt x="136" y="6"/>
                  </a:lnTo>
                  <a:lnTo>
                    <a:pt x="142" y="6"/>
                  </a:lnTo>
                  <a:lnTo>
                    <a:pt x="147" y="11"/>
                  </a:lnTo>
                  <a:lnTo>
                    <a:pt x="147" y="6"/>
                  </a:lnTo>
                  <a:lnTo>
                    <a:pt x="153" y="6"/>
                  </a:lnTo>
                  <a:lnTo>
                    <a:pt x="159" y="6"/>
                  </a:lnTo>
                  <a:lnTo>
                    <a:pt x="164" y="6"/>
                  </a:lnTo>
                  <a:lnTo>
                    <a:pt x="170" y="6"/>
                  </a:lnTo>
                  <a:lnTo>
                    <a:pt x="176" y="6"/>
                  </a:lnTo>
                  <a:lnTo>
                    <a:pt x="181" y="6"/>
                  </a:lnTo>
                  <a:lnTo>
                    <a:pt x="181" y="11"/>
                  </a:lnTo>
                  <a:lnTo>
                    <a:pt x="181" y="17"/>
                  </a:lnTo>
                  <a:lnTo>
                    <a:pt x="181" y="23"/>
                  </a:lnTo>
                  <a:lnTo>
                    <a:pt x="181" y="29"/>
                  </a:lnTo>
                  <a:lnTo>
                    <a:pt x="187" y="29"/>
                  </a:lnTo>
                  <a:lnTo>
                    <a:pt x="193" y="29"/>
                  </a:lnTo>
                  <a:lnTo>
                    <a:pt x="198" y="29"/>
                  </a:lnTo>
                  <a:lnTo>
                    <a:pt x="204" y="29"/>
                  </a:lnTo>
                  <a:lnTo>
                    <a:pt x="210" y="29"/>
                  </a:lnTo>
                  <a:lnTo>
                    <a:pt x="215" y="29"/>
                  </a:lnTo>
                  <a:lnTo>
                    <a:pt x="221" y="29"/>
                  </a:lnTo>
                  <a:lnTo>
                    <a:pt x="221" y="35"/>
                  </a:lnTo>
                  <a:lnTo>
                    <a:pt x="221" y="41"/>
                  </a:lnTo>
                  <a:lnTo>
                    <a:pt x="227" y="41"/>
                  </a:lnTo>
                  <a:lnTo>
                    <a:pt x="227" y="47"/>
                  </a:lnTo>
                  <a:lnTo>
                    <a:pt x="232" y="47"/>
                  </a:lnTo>
                  <a:lnTo>
                    <a:pt x="227" y="47"/>
                  </a:lnTo>
                  <a:lnTo>
                    <a:pt x="227" y="53"/>
                  </a:lnTo>
                  <a:lnTo>
                    <a:pt x="232" y="53"/>
                  </a:lnTo>
                  <a:lnTo>
                    <a:pt x="232" y="59"/>
                  </a:lnTo>
                  <a:lnTo>
                    <a:pt x="232" y="65"/>
                  </a:lnTo>
                  <a:lnTo>
                    <a:pt x="232" y="71"/>
                  </a:lnTo>
                  <a:lnTo>
                    <a:pt x="232" y="77"/>
                  </a:lnTo>
                  <a:lnTo>
                    <a:pt x="238" y="83"/>
                  </a:lnTo>
                  <a:lnTo>
                    <a:pt x="232" y="83"/>
                  </a:lnTo>
                  <a:lnTo>
                    <a:pt x="232" y="77"/>
                  </a:lnTo>
                  <a:lnTo>
                    <a:pt x="227" y="77"/>
                  </a:lnTo>
                  <a:lnTo>
                    <a:pt x="221" y="71"/>
                  </a:lnTo>
                  <a:lnTo>
                    <a:pt x="215" y="65"/>
                  </a:lnTo>
                  <a:lnTo>
                    <a:pt x="210" y="65"/>
                  </a:lnTo>
                  <a:lnTo>
                    <a:pt x="204" y="71"/>
                  </a:lnTo>
                  <a:lnTo>
                    <a:pt x="198" y="71"/>
                  </a:lnTo>
                  <a:lnTo>
                    <a:pt x="193" y="77"/>
                  </a:lnTo>
                  <a:lnTo>
                    <a:pt x="187" y="77"/>
                  </a:lnTo>
                  <a:lnTo>
                    <a:pt x="187" y="83"/>
                  </a:lnTo>
                  <a:lnTo>
                    <a:pt x="181" y="83"/>
                  </a:lnTo>
                  <a:lnTo>
                    <a:pt x="176" y="83"/>
                  </a:lnTo>
                  <a:lnTo>
                    <a:pt x="176" y="89"/>
                  </a:lnTo>
                  <a:lnTo>
                    <a:pt x="170" y="89"/>
                  </a:lnTo>
                  <a:lnTo>
                    <a:pt x="164" y="89"/>
                  </a:lnTo>
                  <a:lnTo>
                    <a:pt x="159" y="89"/>
                  </a:lnTo>
                  <a:lnTo>
                    <a:pt x="153" y="89"/>
                  </a:lnTo>
                  <a:lnTo>
                    <a:pt x="147" y="89"/>
                  </a:lnTo>
                  <a:lnTo>
                    <a:pt x="142" y="89"/>
                  </a:lnTo>
                  <a:lnTo>
                    <a:pt x="136" y="95"/>
                  </a:lnTo>
                  <a:lnTo>
                    <a:pt x="130" y="95"/>
                  </a:lnTo>
                  <a:lnTo>
                    <a:pt x="130" y="101"/>
                  </a:lnTo>
                  <a:lnTo>
                    <a:pt x="130" y="107"/>
                  </a:lnTo>
                  <a:lnTo>
                    <a:pt x="125" y="107"/>
                  </a:lnTo>
                  <a:lnTo>
                    <a:pt x="125" y="112"/>
                  </a:lnTo>
                  <a:lnTo>
                    <a:pt x="125" y="118"/>
                  </a:lnTo>
                  <a:lnTo>
                    <a:pt x="119" y="118"/>
                  </a:lnTo>
                  <a:lnTo>
                    <a:pt x="119" y="124"/>
                  </a:lnTo>
                  <a:lnTo>
                    <a:pt x="119" y="130"/>
                  </a:lnTo>
                  <a:lnTo>
                    <a:pt x="113" y="130"/>
                  </a:lnTo>
                  <a:lnTo>
                    <a:pt x="113" y="136"/>
                  </a:lnTo>
                  <a:lnTo>
                    <a:pt x="108" y="136"/>
                  </a:lnTo>
                  <a:lnTo>
                    <a:pt x="108" y="142"/>
                  </a:lnTo>
                  <a:lnTo>
                    <a:pt x="102" y="142"/>
                  </a:lnTo>
                  <a:lnTo>
                    <a:pt x="96" y="148"/>
                  </a:lnTo>
                  <a:lnTo>
                    <a:pt x="91" y="148"/>
                  </a:lnTo>
                  <a:lnTo>
                    <a:pt x="85" y="148"/>
                  </a:lnTo>
                  <a:lnTo>
                    <a:pt x="79" y="148"/>
                  </a:lnTo>
                  <a:lnTo>
                    <a:pt x="79" y="154"/>
                  </a:lnTo>
                  <a:lnTo>
                    <a:pt x="74" y="154"/>
                  </a:lnTo>
                  <a:lnTo>
                    <a:pt x="74" y="160"/>
                  </a:lnTo>
                  <a:lnTo>
                    <a:pt x="68" y="154"/>
                  </a:lnTo>
                  <a:lnTo>
                    <a:pt x="68" y="148"/>
                  </a:lnTo>
                  <a:lnTo>
                    <a:pt x="62" y="148"/>
                  </a:lnTo>
                  <a:lnTo>
                    <a:pt x="62" y="142"/>
                  </a:lnTo>
                  <a:lnTo>
                    <a:pt x="57" y="142"/>
                  </a:lnTo>
                  <a:lnTo>
                    <a:pt x="57" y="136"/>
                  </a:lnTo>
                  <a:lnTo>
                    <a:pt x="51" y="136"/>
                  </a:lnTo>
                  <a:lnTo>
                    <a:pt x="51" y="130"/>
                  </a:lnTo>
                  <a:lnTo>
                    <a:pt x="51" y="124"/>
                  </a:lnTo>
                  <a:lnTo>
                    <a:pt x="45" y="124"/>
                  </a:lnTo>
                  <a:lnTo>
                    <a:pt x="45" y="118"/>
                  </a:lnTo>
                  <a:lnTo>
                    <a:pt x="40" y="118"/>
                  </a:lnTo>
                  <a:lnTo>
                    <a:pt x="40" y="112"/>
                  </a:lnTo>
                  <a:lnTo>
                    <a:pt x="34" y="107"/>
                  </a:lnTo>
                  <a:lnTo>
                    <a:pt x="34" y="101"/>
                  </a:lnTo>
                  <a:lnTo>
                    <a:pt x="28" y="95"/>
                  </a:lnTo>
                  <a:lnTo>
                    <a:pt x="28" y="89"/>
                  </a:lnTo>
                  <a:lnTo>
                    <a:pt x="28" y="83"/>
                  </a:lnTo>
                  <a:lnTo>
                    <a:pt x="28" y="77"/>
                  </a:lnTo>
                  <a:lnTo>
                    <a:pt x="23" y="77"/>
                  </a:lnTo>
                  <a:lnTo>
                    <a:pt x="23" y="71"/>
                  </a:lnTo>
                  <a:lnTo>
                    <a:pt x="17" y="71"/>
                  </a:lnTo>
                  <a:lnTo>
                    <a:pt x="17" y="65"/>
                  </a:lnTo>
                  <a:lnTo>
                    <a:pt x="11" y="65"/>
                  </a:lnTo>
                  <a:lnTo>
                    <a:pt x="6" y="59"/>
                  </a:lnTo>
                  <a:lnTo>
                    <a:pt x="6" y="65"/>
                  </a:lnTo>
                  <a:lnTo>
                    <a:pt x="0" y="65"/>
                  </a:lnTo>
                  <a:lnTo>
                    <a:pt x="0" y="59"/>
                  </a:lnTo>
                  <a:lnTo>
                    <a:pt x="6" y="59"/>
                  </a:lnTo>
                  <a:lnTo>
                    <a:pt x="6" y="53"/>
                  </a:lnTo>
                  <a:lnTo>
                    <a:pt x="11" y="53"/>
                  </a:lnTo>
                  <a:lnTo>
                    <a:pt x="11" y="47"/>
                  </a:lnTo>
                  <a:lnTo>
                    <a:pt x="17" y="47"/>
                  </a:lnTo>
                  <a:lnTo>
                    <a:pt x="17" y="41"/>
                  </a:lnTo>
                  <a:lnTo>
                    <a:pt x="23" y="41"/>
                  </a:lnTo>
                  <a:lnTo>
                    <a:pt x="28" y="35"/>
                  </a:lnTo>
                  <a:lnTo>
                    <a:pt x="34" y="35"/>
                  </a:lnTo>
                  <a:lnTo>
                    <a:pt x="34" y="29"/>
                  </a:lnTo>
                  <a:lnTo>
                    <a:pt x="40" y="29"/>
                  </a:lnTo>
                  <a:lnTo>
                    <a:pt x="45" y="29"/>
                  </a:lnTo>
                  <a:lnTo>
                    <a:pt x="51" y="23"/>
                  </a:lnTo>
                  <a:lnTo>
                    <a:pt x="57" y="23"/>
                  </a:lnTo>
                  <a:lnTo>
                    <a:pt x="62" y="17"/>
                  </a:lnTo>
                  <a:lnTo>
                    <a:pt x="68" y="17"/>
                  </a:lnTo>
                  <a:lnTo>
                    <a:pt x="74" y="11"/>
                  </a:lnTo>
                  <a:lnTo>
                    <a:pt x="79" y="11"/>
                  </a:lnTo>
                  <a:lnTo>
                    <a:pt x="7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2" name="Freeform 32"/>
            <p:cNvSpPr>
              <a:spLocks/>
            </p:cNvSpPr>
            <p:nvPr/>
          </p:nvSpPr>
          <p:spPr bwMode="auto">
            <a:xfrm>
              <a:off x="5455283" y="2038085"/>
              <a:ext cx="282629" cy="253146"/>
            </a:xfrm>
            <a:custGeom>
              <a:avLst/>
              <a:gdLst>
                <a:gd name="T0" fmla="*/ 2147483647 w 181"/>
                <a:gd name="T1" fmla="*/ 2147483647 h 161"/>
                <a:gd name="T2" fmla="*/ 2147483647 w 181"/>
                <a:gd name="T3" fmla="*/ 2147483647 h 161"/>
                <a:gd name="T4" fmla="*/ 2147483647 w 181"/>
                <a:gd name="T5" fmla="*/ 2147483647 h 161"/>
                <a:gd name="T6" fmla="*/ 2147483647 w 181"/>
                <a:gd name="T7" fmla="*/ 2147483647 h 161"/>
                <a:gd name="T8" fmla="*/ 2147483647 w 181"/>
                <a:gd name="T9" fmla="*/ 2147483647 h 161"/>
                <a:gd name="T10" fmla="*/ 2147483647 w 181"/>
                <a:gd name="T11" fmla="*/ 2147483647 h 161"/>
                <a:gd name="T12" fmla="*/ 2147483647 w 181"/>
                <a:gd name="T13" fmla="*/ 2147483647 h 161"/>
                <a:gd name="T14" fmla="*/ 2147483647 w 181"/>
                <a:gd name="T15" fmla="*/ 2147483647 h 161"/>
                <a:gd name="T16" fmla="*/ 2147483647 w 181"/>
                <a:gd name="T17" fmla="*/ 0 h 161"/>
                <a:gd name="T18" fmla="*/ 2147483647 w 181"/>
                <a:gd name="T19" fmla="*/ 0 h 161"/>
                <a:gd name="T20" fmla="*/ 2147483647 w 181"/>
                <a:gd name="T21" fmla="*/ 2147483647 h 161"/>
                <a:gd name="T22" fmla="*/ 2147483647 w 181"/>
                <a:gd name="T23" fmla="*/ 2147483647 h 161"/>
                <a:gd name="T24" fmla="*/ 2147483647 w 181"/>
                <a:gd name="T25" fmla="*/ 2147483647 h 161"/>
                <a:gd name="T26" fmla="*/ 2147483647 w 181"/>
                <a:gd name="T27" fmla="*/ 2147483647 h 161"/>
                <a:gd name="T28" fmla="*/ 2147483647 w 181"/>
                <a:gd name="T29" fmla="*/ 2147483647 h 161"/>
                <a:gd name="T30" fmla="*/ 2147483647 w 181"/>
                <a:gd name="T31" fmla="*/ 2147483647 h 161"/>
                <a:gd name="T32" fmla="*/ 2147483647 w 181"/>
                <a:gd name="T33" fmla="*/ 2147483647 h 161"/>
                <a:gd name="T34" fmla="*/ 2147483647 w 181"/>
                <a:gd name="T35" fmla="*/ 2147483647 h 161"/>
                <a:gd name="T36" fmla="*/ 2147483647 w 181"/>
                <a:gd name="T37" fmla="*/ 2147483647 h 161"/>
                <a:gd name="T38" fmla="*/ 2147483647 w 181"/>
                <a:gd name="T39" fmla="*/ 2147483647 h 161"/>
                <a:gd name="T40" fmla="*/ 2147483647 w 181"/>
                <a:gd name="T41" fmla="*/ 2147483647 h 161"/>
                <a:gd name="T42" fmla="*/ 2147483647 w 181"/>
                <a:gd name="T43" fmla="*/ 2147483647 h 161"/>
                <a:gd name="T44" fmla="*/ 2147483647 w 181"/>
                <a:gd name="T45" fmla="*/ 2147483647 h 161"/>
                <a:gd name="T46" fmla="*/ 2147483647 w 181"/>
                <a:gd name="T47" fmla="*/ 2147483647 h 161"/>
                <a:gd name="T48" fmla="*/ 2147483647 w 181"/>
                <a:gd name="T49" fmla="*/ 2147483647 h 161"/>
                <a:gd name="T50" fmla="*/ 2147483647 w 181"/>
                <a:gd name="T51" fmla="*/ 2147483647 h 161"/>
                <a:gd name="T52" fmla="*/ 2147483647 w 181"/>
                <a:gd name="T53" fmla="*/ 2147483647 h 161"/>
                <a:gd name="T54" fmla="*/ 2147483647 w 181"/>
                <a:gd name="T55" fmla="*/ 2147483647 h 161"/>
                <a:gd name="T56" fmla="*/ 2147483647 w 181"/>
                <a:gd name="T57" fmla="*/ 2147483647 h 161"/>
                <a:gd name="T58" fmla="*/ 2147483647 w 181"/>
                <a:gd name="T59" fmla="*/ 2147483647 h 161"/>
                <a:gd name="T60" fmla="*/ 2147483647 w 181"/>
                <a:gd name="T61" fmla="*/ 2147483647 h 161"/>
                <a:gd name="T62" fmla="*/ 2147483647 w 181"/>
                <a:gd name="T63" fmla="*/ 2147483647 h 161"/>
                <a:gd name="T64" fmla="*/ 2147483647 w 181"/>
                <a:gd name="T65" fmla="*/ 2147483647 h 161"/>
                <a:gd name="T66" fmla="*/ 2147483647 w 181"/>
                <a:gd name="T67" fmla="*/ 2147483647 h 161"/>
                <a:gd name="T68" fmla="*/ 2147483647 w 181"/>
                <a:gd name="T69" fmla="*/ 2147483647 h 161"/>
                <a:gd name="T70" fmla="*/ 2147483647 w 181"/>
                <a:gd name="T71" fmla="*/ 2147483647 h 161"/>
                <a:gd name="T72" fmla="*/ 0 w 181"/>
                <a:gd name="T73" fmla="*/ 2147483647 h 161"/>
                <a:gd name="T74" fmla="*/ 2147483647 w 181"/>
                <a:gd name="T75" fmla="*/ 2147483647 h 161"/>
                <a:gd name="T76" fmla="*/ 2147483647 w 181"/>
                <a:gd name="T77" fmla="*/ 2147483647 h 161"/>
                <a:gd name="T78" fmla="*/ 2147483647 w 181"/>
                <a:gd name="T79" fmla="*/ 2147483647 h 161"/>
                <a:gd name="T80" fmla="*/ 2147483647 w 181"/>
                <a:gd name="T81" fmla="*/ 2147483647 h 161"/>
                <a:gd name="T82" fmla="*/ 2147483647 w 181"/>
                <a:gd name="T83" fmla="*/ 2147483647 h 161"/>
                <a:gd name="T84" fmla="*/ 2147483647 w 181"/>
                <a:gd name="T85" fmla="*/ 2147483647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 h="161">
                  <a:moveTo>
                    <a:pt x="39" y="18"/>
                  </a:moveTo>
                  <a:lnTo>
                    <a:pt x="45" y="18"/>
                  </a:lnTo>
                  <a:lnTo>
                    <a:pt x="51" y="18"/>
                  </a:lnTo>
                  <a:lnTo>
                    <a:pt x="56" y="18"/>
                  </a:lnTo>
                  <a:lnTo>
                    <a:pt x="62" y="18"/>
                  </a:lnTo>
                  <a:lnTo>
                    <a:pt x="68" y="18"/>
                  </a:lnTo>
                  <a:lnTo>
                    <a:pt x="68" y="24"/>
                  </a:lnTo>
                  <a:lnTo>
                    <a:pt x="73" y="30"/>
                  </a:lnTo>
                  <a:lnTo>
                    <a:pt x="73" y="36"/>
                  </a:lnTo>
                  <a:lnTo>
                    <a:pt x="73" y="42"/>
                  </a:lnTo>
                  <a:lnTo>
                    <a:pt x="79" y="42"/>
                  </a:lnTo>
                  <a:lnTo>
                    <a:pt x="85" y="36"/>
                  </a:lnTo>
                  <a:lnTo>
                    <a:pt x="85" y="30"/>
                  </a:lnTo>
                  <a:lnTo>
                    <a:pt x="90" y="30"/>
                  </a:lnTo>
                  <a:lnTo>
                    <a:pt x="96" y="30"/>
                  </a:lnTo>
                  <a:lnTo>
                    <a:pt x="96" y="24"/>
                  </a:lnTo>
                  <a:lnTo>
                    <a:pt x="102" y="18"/>
                  </a:lnTo>
                  <a:lnTo>
                    <a:pt x="107" y="18"/>
                  </a:lnTo>
                  <a:lnTo>
                    <a:pt x="107" y="12"/>
                  </a:lnTo>
                  <a:lnTo>
                    <a:pt x="113" y="12"/>
                  </a:lnTo>
                  <a:lnTo>
                    <a:pt x="119" y="12"/>
                  </a:lnTo>
                  <a:lnTo>
                    <a:pt x="124" y="12"/>
                  </a:lnTo>
                  <a:lnTo>
                    <a:pt x="130" y="12"/>
                  </a:lnTo>
                  <a:lnTo>
                    <a:pt x="130" y="6"/>
                  </a:lnTo>
                  <a:lnTo>
                    <a:pt x="136" y="6"/>
                  </a:lnTo>
                  <a:lnTo>
                    <a:pt x="141" y="6"/>
                  </a:lnTo>
                  <a:lnTo>
                    <a:pt x="141" y="0"/>
                  </a:lnTo>
                  <a:lnTo>
                    <a:pt x="147" y="0"/>
                  </a:lnTo>
                  <a:lnTo>
                    <a:pt x="153" y="0"/>
                  </a:lnTo>
                  <a:lnTo>
                    <a:pt x="158" y="0"/>
                  </a:lnTo>
                  <a:lnTo>
                    <a:pt x="158" y="6"/>
                  </a:lnTo>
                  <a:lnTo>
                    <a:pt x="164" y="6"/>
                  </a:lnTo>
                  <a:lnTo>
                    <a:pt x="170" y="12"/>
                  </a:lnTo>
                  <a:lnTo>
                    <a:pt x="175" y="12"/>
                  </a:lnTo>
                  <a:lnTo>
                    <a:pt x="181" y="18"/>
                  </a:lnTo>
                  <a:lnTo>
                    <a:pt x="181" y="24"/>
                  </a:lnTo>
                  <a:lnTo>
                    <a:pt x="175" y="24"/>
                  </a:lnTo>
                  <a:lnTo>
                    <a:pt x="175" y="30"/>
                  </a:lnTo>
                  <a:lnTo>
                    <a:pt x="170" y="30"/>
                  </a:lnTo>
                  <a:lnTo>
                    <a:pt x="170" y="36"/>
                  </a:lnTo>
                  <a:lnTo>
                    <a:pt x="170" y="42"/>
                  </a:lnTo>
                  <a:lnTo>
                    <a:pt x="170" y="48"/>
                  </a:lnTo>
                  <a:lnTo>
                    <a:pt x="164" y="48"/>
                  </a:lnTo>
                  <a:lnTo>
                    <a:pt x="164" y="54"/>
                  </a:lnTo>
                  <a:lnTo>
                    <a:pt x="164" y="60"/>
                  </a:lnTo>
                  <a:lnTo>
                    <a:pt x="164" y="66"/>
                  </a:lnTo>
                  <a:lnTo>
                    <a:pt x="164" y="72"/>
                  </a:lnTo>
                  <a:lnTo>
                    <a:pt x="164" y="78"/>
                  </a:lnTo>
                  <a:lnTo>
                    <a:pt x="164" y="84"/>
                  </a:lnTo>
                  <a:lnTo>
                    <a:pt x="164" y="90"/>
                  </a:lnTo>
                  <a:lnTo>
                    <a:pt x="164" y="96"/>
                  </a:lnTo>
                  <a:lnTo>
                    <a:pt x="158" y="96"/>
                  </a:lnTo>
                  <a:lnTo>
                    <a:pt x="158" y="101"/>
                  </a:lnTo>
                  <a:lnTo>
                    <a:pt x="153" y="101"/>
                  </a:lnTo>
                  <a:lnTo>
                    <a:pt x="147" y="107"/>
                  </a:lnTo>
                  <a:lnTo>
                    <a:pt x="141" y="113"/>
                  </a:lnTo>
                  <a:lnTo>
                    <a:pt x="141" y="119"/>
                  </a:lnTo>
                  <a:lnTo>
                    <a:pt x="136" y="119"/>
                  </a:lnTo>
                  <a:lnTo>
                    <a:pt x="136" y="125"/>
                  </a:lnTo>
                  <a:lnTo>
                    <a:pt x="130" y="125"/>
                  </a:lnTo>
                  <a:lnTo>
                    <a:pt x="130" y="131"/>
                  </a:lnTo>
                  <a:lnTo>
                    <a:pt x="124" y="131"/>
                  </a:lnTo>
                  <a:lnTo>
                    <a:pt x="124" y="137"/>
                  </a:lnTo>
                  <a:lnTo>
                    <a:pt x="119" y="137"/>
                  </a:lnTo>
                  <a:lnTo>
                    <a:pt x="119" y="143"/>
                  </a:lnTo>
                  <a:lnTo>
                    <a:pt x="113" y="143"/>
                  </a:lnTo>
                  <a:lnTo>
                    <a:pt x="113" y="149"/>
                  </a:lnTo>
                  <a:lnTo>
                    <a:pt x="107" y="149"/>
                  </a:lnTo>
                  <a:lnTo>
                    <a:pt x="107" y="155"/>
                  </a:lnTo>
                  <a:lnTo>
                    <a:pt x="102" y="155"/>
                  </a:lnTo>
                  <a:lnTo>
                    <a:pt x="102" y="161"/>
                  </a:lnTo>
                  <a:lnTo>
                    <a:pt x="96" y="161"/>
                  </a:lnTo>
                  <a:lnTo>
                    <a:pt x="96" y="155"/>
                  </a:lnTo>
                  <a:lnTo>
                    <a:pt x="90" y="155"/>
                  </a:lnTo>
                  <a:lnTo>
                    <a:pt x="85" y="161"/>
                  </a:lnTo>
                  <a:lnTo>
                    <a:pt x="79" y="161"/>
                  </a:lnTo>
                  <a:lnTo>
                    <a:pt x="79" y="155"/>
                  </a:lnTo>
                  <a:lnTo>
                    <a:pt x="73" y="155"/>
                  </a:lnTo>
                  <a:lnTo>
                    <a:pt x="68" y="155"/>
                  </a:lnTo>
                  <a:lnTo>
                    <a:pt x="68" y="149"/>
                  </a:lnTo>
                  <a:lnTo>
                    <a:pt x="62" y="149"/>
                  </a:lnTo>
                  <a:lnTo>
                    <a:pt x="56" y="149"/>
                  </a:lnTo>
                  <a:lnTo>
                    <a:pt x="51" y="149"/>
                  </a:lnTo>
                  <a:lnTo>
                    <a:pt x="45" y="149"/>
                  </a:lnTo>
                  <a:lnTo>
                    <a:pt x="39" y="143"/>
                  </a:lnTo>
                  <a:lnTo>
                    <a:pt x="39" y="137"/>
                  </a:lnTo>
                  <a:lnTo>
                    <a:pt x="39" y="131"/>
                  </a:lnTo>
                  <a:lnTo>
                    <a:pt x="39" y="125"/>
                  </a:lnTo>
                  <a:lnTo>
                    <a:pt x="39" y="119"/>
                  </a:lnTo>
                  <a:lnTo>
                    <a:pt x="34" y="119"/>
                  </a:lnTo>
                  <a:lnTo>
                    <a:pt x="28" y="119"/>
                  </a:lnTo>
                  <a:lnTo>
                    <a:pt x="22" y="113"/>
                  </a:lnTo>
                  <a:lnTo>
                    <a:pt x="17" y="113"/>
                  </a:lnTo>
                  <a:lnTo>
                    <a:pt x="11" y="119"/>
                  </a:lnTo>
                  <a:lnTo>
                    <a:pt x="5" y="119"/>
                  </a:lnTo>
                  <a:lnTo>
                    <a:pt x="5" y="113"/>
                  </a:lnTo>
                  <a:lnTo>
                    <a:pt x="0" y="113"/>
                  </a:lnTo>
                  <a:lnTo>
                    <a:pt x="0" y="107"/>
                  </a:lnTo>
                  <a:lnTo>
                    <a:pt x="5" y="107"/>
                  </a:lnTo>
                  <a:lnTo>
                    <a:pt x="11" y="107"/>
                  </a:lnTo>
                  <a:lnTo>
                    <a:pt x="11" y="101"/>
                  </a:lnTo>
                  <a:lnTo>
                    <a:pt x="17" y="101"/>
                  </a:lnTo>
                  <a:lnTo>
                    <a:pt x="22" y="101"/>
                  </a:lnTo>
                  <a:lnTo>
                    <a:pt x="22" y="96"/>
                  </a:lnTo>
                  <a:lnTo>
                    <a:pt x="22" y="90"/>
                  </a:lnTo>
                  <a:lnTo>
                    <a:pt x="17" y="90"/>
                  </a:lnTo>
                  <a:lnTo>
                    <a:pt x="11" y="90"/>
                  </a:lnTo>
                  <a:lnTo>
                    <a:pt x="11" y="84"/>
                  </a:lnTo>
                  <a:lnTo>
                    <a:pt x="5" y="84"/>
                  </a:lnTo>
                  <a:lnTo>
                    <a:pt x="0" y="84"/>
                  </a:lnTo>
                  <a:lnTo>
                    <a:pt x="0" y="78"/>
                  </a:lnTo>
                  <a:lnTo>
                    <a:pt x="5" y="78"/>
                  </a:lnTo>
                  <a:lnTo>
                    <a:pt x="5" y="72"/>
                  </a:lnTo>
                  <a:lnTo>
                    <a:pt x="5" y="78"/>
                  </a:lnTo>
                  <a:lnTo>
                    <a:pt x="5" y="72"/>
                  </a:lnTo>
                  <a:lnTo>
                    <a:pt x="11" y="72"/>
                  </a:lnTo>
                  <a:lnTo>
                    <a:pt x="5" y="66"/>
                  </a:lnTo>
                  <a:lnTo>
                    <a:pt x="11" y="66"/>
                  </a:lnTo>
                  <a:lnTo>
                    <a:pt x="11" y="60"/>
                  </a:lnTo>
                  <a:lnTo>
                    <a:pt x="17" y="60"/>
                  </a:lnTo>
                  <a:lnTo>
                    <a:pt x="17" y="54"/>
                  </a:lnTo>
                  <a:lnTo>
                    <a:pt x="17" y="48"/>
                  </a:lnTo>
                  <a:lnTo>
                    <a:pt x="17" y="42"/>
                  </a:lnTo>
                  <a:lnTo>
                    <a:pt x="22" y="42"/>
                  </a:lnTo>
                  <a:lnTo>
                    <a:pt x="28" y="36"/>
                  </a:lnTo>
                  <a:lnTo>
                    <a:pt x="28" y="30"/>
                  </a:lnTo>
                  <a:lnTo>
                    <a:pt x="34" y="30"/>
                  </a:lnTo>
                  <a:lnTo>
                    <a:pt x="34" y="24"/>
                  </a:lnTo>
                  <a:lnTo>
                    <a:pt x="39" y="24"/>
                  </a:lnTo>
                  <a:lnTo>
                    <a:pt x="39"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3" name="Freeform 33"/>
            <p:cNvSpPr>
              <a:spLocks/>
            </p:cNvSpPr>
            <p:nvPr/>
          </p:nvSpPr>
          <p:spPr bwMode="auto">
            <a:xfrm>
              <a:off x="5516181" y="2066387"/>
              <a:ext cx="318543" cy="383649"/>
            </a:xfrm>
            <a:custGeom>
              <a:avLst/>
              <a:gdLst>
                <a:gd name="T0" fmla="*/ 2147483647 w 204"/>
                <a:gd name="T1" fmla="*/ 2147483647 h 244"/>
                <a:gd name="T2" fmla="*/ 2147483647 w 204"/>
                <a:gd name="T3" fmla="*/ 2147483647 h 244"/>
                <a:gd name="T4" fmla="*/ 2147483647 w 204"/>
                <a:gd name="T5" fmla="*/ 2147483647 h 244"/>
                <a:gd name="T6" fmla="*/ 2147483647 w 204"/>
                <a:gd name="T7" fmla="*/ 2147483647 h 244"/>
                <a:gd name="T8" fmla="*/ 2147483647 w 204"/>
                <a:gd name="T9" fmla="*/ 2147483647 h 244"/>
                <a:gd name="T10" fmla="*/ 2147483647 w 204"/>
                <a:gd name="T11" fmla="*/ 2147483647 h 244"/>
                <a:gd name="T12" fmla="*/ 2147483647 w 204"/>
                <a:gd name="T13" fmla="*/ 2147483647 h 244"/>
                <a:gd name="T14" fmla="*/ 2147483647 w 204"/>
                <a:gd name="T15" fmla="*/ 2147483647 h 244"/>
                <a:gd name="T16" fmla="*/ 2147483647 w 204"/>
                <a:gd name="T17" fmla="*/ 2147483647 h 244"/>
                <a:gd name="T18" fmla="*/ 2147483647 w 204"/>
                <a:gd name="T19" fmla="*/ 2147483647 h 244"/>
                <a:gd name="T20" fmla="*/ 2147483647 w 204"/>
                <a:gd name="T21" fmla="*/ 2147483647 h 244"/>
                <a:gd name="T22" fmla="*/ 2147483647 w 204"/>
                <a:gd name="T23" fmla="*/ 2147483647 h 244"/>
                <a:gd name="T24" fmla="*/ 2147483647 w 204"/>
                <a:gd name="T25" fmla="*/ 2147483647 h 244"/>
                <a:gd name="T26" fmla="*/ 2147483647 w 204"/>
                <a:gd name="T27" fmla="*/ 2147483647 h 244"/>
                <a:gd name="T28" fmla="*/ 2147483647 w 204"/>
                <a:gd name="T29" fmla="*/ 2147483647 h 244"/>
                <a:gd name="T30" fmla="*/ 2147483647 w 204"/>
                <a:gd name="T31" fmla="*/ 2147483647 h 244"/>
                <a:gd name="T32" fmla="*/ 2147483647 w 204"/>
                <a:gd name="T33" fmla="*/ 2147483647 h 244"/>
                <a:gd name="T34" fmla="*/ 2147483647 w 204"/>
                <a:gd name="T35" fmla="*/ 2147483647 h 244"/>
                <a:gd name="T36" fmla="*/ 2147483647 w 204"/>
                <a:gd name="T37" fmla="*/ 2147483647 h 244"/>
                <a:gd name="T38" fmla="*/ 2147483647 w 204"/>
                <a:gd name="T39" fmla="*/ 2147483647 h 244"/>
                <a:gd name="T40" fmla="*/ 2147483647 w 204"/>
                <a:gd name="T41" fmla="*/ 2147483647 h 244"/>
                <a:gd name="T42" fmla="*/ 2147483647 w 204"/>
                <a:gd name="T43" fmla="*/ 2147483647 h 244"/>
                <a:gd name="T44" fmla="*/ 2147483647 w 204"/>
                <a:gd name="T45" fmla="*/ 2147483647 h 244"/>
                <a:gd name="T46" fmla="*/ 2147483647 w 204"/>
                <a:gd name="T47" fmla="*/ 2147483647 h 244"/>
                <a:gd name="T48" fmla="*/ 2147483647 w 204"/>
                <a:gd name="T49" fmla="*/ 2147483647 h 244"/>
                <a:gd name="T50" fmla="*/ 2147483647 w 204"/>
                <a:gd name="T51" fmla="*/ 2147483647 h 244"/>
                <a:gd name="T52" fmla="*/ 2147483647 w 204"/>
                <a:gd name="T53" fmla="*/ 2147483647 h 244"/>
                <a:gd name="T54" fmla="*/ 2147483647 w 204"/>
                <a:gd name="T55" fmla="*/ 2147483647 h 244"/>
                <a:gd name="T56" fmla="*/ 2147483647 w 204"/>
                <a:gd name="T57" fmla="*/ 2147483647 h 244"/>
                <a:gd name="T58" fmla="*/ 2147483647 w 204"/>
                <a:gd name="T59" fmla="*/ 2147483647 h 244"/>
                <a:gd name="T60" fmla="*/ 2147483647 w 204"/>
                <a:gd name="T61" fmla="*/ 2147483647 h 244"/>
                <a:gd name="T62" fmla="*/ 2147483647 w 204"/>
                <a:gd name="T63" fmla="*/ 2147483647 h 244"/>
                <a:gd name="T64" fmla="*/ 0 w 204"/>
                <a:gd name="T65" fmla="*/ 2147483647 h 244"/>
                <a:gd name="T66" fmla="*/ 2147483647 w 204"/>
                <a:gd name="T67" fmla="*/ 2147483647 h 244"/>
                <a:gd name="T68" fmla="*/ 2147483647 w 204"/>
                <a:gd name="T69" fmla="*/ 2147483647 h 244"/>
                <a:gd name="T70" fmla="*/ 2147483647 w 204"/>
                <a:gd name="T71" fmla="*/ 2147483647 h 244"/>
                <a:gd name="T72" fmla="*/ 2147483647 w 204"/>
                <a:gd name="T73" fmla="*/ 2147483647 h 244"/>
                <a:gd name="T74" fmla="*/ 2147483647 w 204"/>
                <a:gd name="T75" fmla="*/ 2147483647 h 244"/>
                <a:gd name="T76" fmla="*/ 2147483647 w 204"/>
                <a:gd name="T77" fmla="*/ 2147483647 h 244"/>
                <a:gd name="T78" fmla="*/ 2147483647 w 204"/>
                <a:gd name="T79" fmla="*/ 2147483647 h 244"/>
                <a:gd name="T80" fmla="*/ 2147483647 w 204"/>
                <a:gd name="T81" fmla="*/ 2147483647 h 244"/>
                <a:gd name="T82" fmla="*/ 2147483647 w 204"/>
                <a:gd name="T83" fmla="*/ 2147483647 h 244"/>
                <a:gd name="T84" fmla="*/ 2147483647 w 204"/>
                <a:gd name="T85" fmla="*/ 2147483647 h 244"/>
                <a:gd name="T86" fmla="*/ 2147483647 w 204"/>
                <a:gd name="T87" fmla="*/ 2147483647 h 244"/>
                <a:gd name="T88" fmla="*/ 2147483647 w 204"/>
                <a:gd name="T89" fmla="*/ 2147483647 h 244"/>
                <a:gd name="T90" fmla="*/ 2147483647 w 204"/>
                <a:gd name="T91" fmla="*/ 2147483647 h 244"/>
                <a:gd name="T92" fmla="*/ 2147483647 w 204"/>
                <a:gd name="T93" fmla="*/ 2147483647 h 244"/>
                <a:gd name="T94" fmla="*/ 2147483647 w 204"/>
                <a:gd name="T95" fmla="*/ 2147483647 h 244"/>
                <a:gd name="T96" fmla="*/ 2147483647 w 204"/>
                <a:gd name="T97" fmla="*/ 2147483647 h 244"/>
                <a:gd name="T98" fmla="*/ 2147483647 w 204"/>
                <a:gd name="T99" fmla="*/ 2147483647 h 244"/>
                <a:gd name="T100" fmla="*/ 2147483647 w 204"/>
                <a:gd name="T101" fmla="*/ 2147483647 h 244"/>
                <a:gd name="T102" fmla="*/ 2147483647 w 204"/>
                <a:gd name="T103" fmla="*/ 2147483647 h 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4" h="244">
                  <a:moveTo>
                    <a:pt x="142" y="0"/>
                  </a:moveTo>
                  <a:lnTo>
                    <a:pt x="142" y="6"/>
                  </a:lnTo>
                  <a:lnTo>
                    <a:pt x="148" y="6"/>
                  </a:lnTo>
                  <a:lnTo>
                    <a:pt x="148" y="12"/>
                  </a:lnTo>
                  <a:lnTo>
                    <a:pt x="153" y="12"/>
                  </a:lnTo>
                  <a:lnTo>
                    <a:pt x="159" y="12"/>
                  </a:lnTo>
                  <a:lnTo>
                    <a:pt x="159" y="18"/>
                  </a:lnTo>
                  <a:lnTo>
                    <a:pt x="165" y="18"/>
                  </a:lnTo>
                  <a:lnTo>
                    <a:pt x="170" y="18"/>
                  </a:lnTo>
                  <a:lnTo>
                    <a:pt x="176" y="18"/>
                  </a:lnTo>
                  <a:lnTo>
                    <a:pt x="182" y="18"/>
                  </a:lnTo>
                  <a:lnTo>
                    <a:pt x="187" y="12"/>
                  </a:lnTo>
                  <a:lnTo>
                    <a:pt x="193" y="12"/>
                  </a:lnTo>
                  <a:lnTo>
                    <a:pt x="199" y="12"/>
                  </a:lnTo>
                  <a:lnTo>
                    <a:pt x="199" y="6"/>
                  </a:lnTo>
                  <a:lnTo>
                    <a:pt x="204" y="6"/>
                  </a:lnTo>
                  <a:lnTo>
                    <a:pt x="204" y="12"/>
                  </a:lnTo>
                  <a:lnTo>
                    <a:pt x="199" y="12"/>
                  </a:lnTo>
                  <a:lnTo>
                    <a:pt x="199" y="18"/>
                  </a:lnTo>
                  <a:lnTo>
                    <a:pt x="193" y="18"/>
                  </a:lnTo>
                  <a:lnTo>
                    <a:pt x="193" y="24"/>
                  </a:lnTo>
                  <a:lnTo>
                    <a:pt x="193" y="30"/>
                  </a:lnTo>
                  <a:lnTo>
                    <a:pt x="193" y="36"/>
                  </a:lnTo>
                  <a:lnTo>
                    <a:pt x="187" y="36"/>
                  </a:lnTo>
                  <a:lnTo>
                    <a:pt x="187" y="42"/>
                  </a:lnTo>
                  <a:lnTo>
                    <a:pt x="187" y="48"/>
                  </a:lnTo>
                  <a:lnTo>
                    <a:pt x="187" y="54"/>
                  </a:lnTo>
                  <a:lnTo>
                    <a:pt x="187" y="60"/>
                  </a:lnTo>
                  <a:lnTo>
                    <a:pt x="193" y="60"/>
                  </a:lnTo>
                  <a:lnTo>
                    <a:pt x="193" y="66"/>
                  </a:lnTo>
                  <a:lnTo>
                    <a:pt x="199" y="66"/>
                  </a:lnTo>
                  <a:lnTo>
                    <a:pt x="199" y="72"/>
                  </a:lnTo>
                  <a:lnTo>
                    <a:pt x="193" y="72"/>
                  </a:lnTo>
                  <a:lnTo>
                    <a:pt x="193" y="78"/>
                  </a:lnTo>
                  <a:lnTo>
                    <a:pt x="187" y="83"/>
                  </a:lnTo>
                  <a:lnTo>
                    <a:pt x="187" y="89"/>
                  </a:lnTo>
                  <a:lnTo>
                    <a:pt x="187" y="95"/>
                  </a:lnTo>
                  <a:lnTo>
                    <a:pt x="187" y="101"/>
                  </a:lnTo>
                  <a:lnTo>
                    <a:pt x="193" y="101"/>
                  </a:lnTo>
                  <a:lnTo>
                    <a:pt x="193" y="107"/>
                  </a:lnTo>
                  <a:lnTo>
                    <a:pt x="204" y="119"/>
                  </a:lnTo>
                  <a:lnTo>
                    <a:pt x="204" y="125"/>
                  </a:lnTo>
                  <a:lnTo>
                    <a:pt x="204" y="131"/>
                  </a:lnTo>
                  <a:lnTo>
                    <a:pt x="204" y="137"/>
                  </a:lnTo>
                  <a:lnTo>
                    <a:pt x="199" y="143"/>
                  </a:lnTo>
                  <a:lnTo>
                    <a:pt x="193" y="143"/>
                  </a:lnTo>
                  <a:lnTo>
                    <a:pt x="193" y="149"/>
                  </a:lnTo>
                  <a:lnTo>
                    <a:pt x="187" y="149"/>
                  </a:lnTo>
                  <a:lnTo>
                    <a:pt x="187" y="155"/>
                  </a:lnTo>
                  <a:lnTo>
                    <a:pt x="187" y="161"/>
                  </a:lnTo>
                  <a:lnTo>
                    <a:pt x="182" y="161"/>
                  </a:lnTo>
                  <a:lnTo>
                    <a:pt x="176" y="161"/>
                  </a:lnTo>
                  <a:lnTo>
                    <a:pt x="176" y="167"/>
                  </a:lnTo>
                  <a:lnTo>
                    <a:pt x="170" y="167"/>
                  </a:lnTo>
                  <a:lnTo>
                    <a:pt x="165" y="167"/>
                  </a:lnTo>
                  <a:lnTo>
                    <a:pt x="165" y="173"/>
                  </a:lnTo>
                  <a:lnTo>
                    <a:pt x="159" y="173"/>
                  </a:lnTo>
                  <a:lnTo>
                    <a:pt x="153" y="173"/>
                  </a:lnTo>
                  <a:lnTo>
                    <a:pt x="148" y="173"/>
                  </a:lnTo>
                  <a:lnTo>
                    <a:pt x="142" y="173"/>
                  </a:lnTo>
                  <a:lnTo>
                    <a:pt x="136" y="173"/>
                  </a:lnTo>
                  <a:lnTo>
                    <a:pt x="131" y="173"/>
                  </a:lnTo>
                  <a:lnTo>
                    <a:pt x="131" y="178"/>
                  </a:lnTo>
                  <a:lnTo>
                    <a:pt x="125" y="178"/>
                  </a:lnTo>
                  <a:lnTo>
                    <a:pt x="125" y="184"/>
                  </a:lnTo>
                  <a:lnTo>
                    <a:pt x="119" y="184"/>
                  </a:lnTo>
                  <a:lnTo>
                    <a:pt x="119" y="190"/>
                  </a:lnTo>
                  <a:lnTo>
                    <a:pt x="114" y="190"/>
                  </a:lnTo>
                  <a:lnTo>
                    <a:pt x="114" y="196"/>
                  </a:lnTo>
                  <a:lnTo>
                    <a:pt x="108" y="196"/>
                  </a:lnTo>
                  <a:lnTo>
                    <a:pt x="108" y="202"/>
                  </a:lnTo>
                  <a:lnTo>
                    <a:pt x="102" y="202"/>
                  </a:lnTo>
                  <a:lnTo>
                    <a:pt x="97" y="202"/>
                  </a:lnTo>
                  <a:lnTo>
                    <a:pt x="97" y="208"/>
                  </a:lnTo>
                  <a:lnTo>
                    <a:pt x="91" y="208"/>
                  </a:lnTo>
                  <a:lnTo>
                    <a:pt x="85" y="208"/>
                  </a:lnTo>
                  <a:lnTo>
                    <a:pt x="80" y="208"/>
                  </a:lnTo>
                  <a:lnTo>
                    <a:pt x="74" y="208"/>
                  </a:lnTo>
                  <a:lnTo>
                    <a:pt x="74" y="214"/>
                  </a:lnTo>
                  <a:lnTo>
                    <a:pt x="68" y="214"/>
                  </a:lnTo>
                  <a:lnTo>
                    <a:pt x="63" y="214"/>
                  </a:lnTo>
                  <a:lnTo>
                    <a:pt x="57" y="214"/>
                  </a:lnTo>
                  <a:lnTo>
                    <a:pt x="51" y="214"/>
                  </a:lnTo>
                  <a:lnTo>
                    <a:pt x="46" y="214"/>
                  </a:lnTo>
                  <a:lnTo>
                    <a:pt x="40" y="214"/>
                  </a:lnTo>
                  <a:lnTo>
                    <a:pt x="40" y="220"/>
                  </a:lnTo>
                  <a:lnTo>
                    <a:pt x="34" y="220"/>
                  </a:lnTo>
                  <a:lnTo>
                    <a:pt x="34" y="226"/>
                  </a:lnTo>
                  <a:lnTo>
                    <a:pt x="29" y="226"/>
                  </a:lnTo>
                  <a:lnTo>
                    <a:pt x="29" y="232"/>
                  </a:lnTo>
                  <a:lnTo>
                    <a:pt x="23" y="232"/>
                  </a:lnTo>
                  <a:lnTo>
                    <a:pt x="17" y="238"/>
                  </a:lnTo>
                  <a:lnTo>
                    <a:pt x="12" y="238"/>
                  </a:lnTo>
                  <a:lnTo>
                    <a:pt x="6" y="238"/>
                  </a:lnTo>
                  <a:lnTo>
                    <a:pt x="6" y="244"/>
                  </a:lnTo>
                  <a:lnTo>
                    <a:pt x="6" y="238"/>
                  </a:lnTo>
                  <a:lnTo>
                    <a:pt x="6" y="232"/>
                  </a:lnTo>
                  <a:lnTo>
                    <a:pt x="0" y="232"/>
                  </a:lnTo>
                  <a:lnTo>
                    <a:pt x="0" y="226"/>
                  </a:lnTo>
                  <a:lnTo>
                    <a:pt x="6" y="220"/>
                  </a:lnTo>
                  <a:lnTo>
                    <a:pt x="6" y="214"/>
                  </a:lnTo>
                  <a:lnTo>
                    <a:pt x="6" y="208"/>
                  </a:lnTo>
                  <a:lnTo>
                    <a:pt x="12" y="208"/>
                  </a:lnTo>
                  <a:lnTo>
                    <a:pt x="12" y="202"/>
                  </a:lnTo>
                  <a:lnTo>
                    <a:pt x="17" y="202"/>
                  </a:lnTo>
                  <a:lnTo>
                    <a:pt x="17" y="196"/>
                  </a:lnTo>
                  <a:lnTo>
                    <a:pt x="23" y="196"/>
                  </a:lnTo>
                  <a:lnTo>
                    <a:pt x="23" y="190"/>
                  </a:lnTo>
                  <a:lnTo>
                    <a:pt x="29" y="190"/>
                  </a:lnTo>
                  <a:lnTo>
                    <a:pt x="29" y="184"/>
                  </a:lnTo>
                  <a:lnTo>
                    <a:pt x="34" y="184"/>
                  </a:lnTo>
                  <a:lnTo>
                    <a:pt x="34" y="178"/>
                  </a:lnTo>
                  <a:lnTo>
                    <a:pt x="40" y="173"/>
                  </a:lnTo>
                  <a:lnTo>
                    <a:pt x="40" y="167"/>
                  </a:lnTo>
                  <a:lnTo>
                    <a:pt x="46" y="167"/>
                  </a:lnTo>
                  <a:lnTo>
                    <a:pt x="46" y="161"/>
                  </a:lnTo>
                  <a:lnTo>
                    <a:pt x="51" y="161"/>
                  </a:lnTo>
                  <a:lnTo>
                    <a:pt x="51" y="155"/>
                  </a:lnTo>
                  <a:lnTo>
                    <a:pt x="57" y="149"/>
                  </a:lnTo>
                  <a:lnTo>
                    <a:pt x="63" y="149"/>
                  </a:lnTo>
                  <a:lnTo>
                    <a:pt x="63" y="143"/>
                  </a:lnTo>
                  <a:lnTo>
                    <a:pt x="63" y="137"/>
                  </a:lnTo>
                  <a:lnTo>
                    <a:pt x="68" y="137"/>
                  </a:lnTo>
                  <a:lnTo>
                    <a:pt x="68" y="131"/>
                  </a:lnTo>
                  <a:lnTo>
                    <a:pt x="74" y="131"/>
                  </a:lnTo>
                  <a:lnTo>
                    <a:pt x="74" y="125"/>
                  </a:lnTo>
                  <a:lnTo>
                    <a:pt x="80" y="125"/>
                  </a:lnTo>
                  <a:lnTo>
                    <a:pt x="80" y="119"/>
                  </a:lnTo>
                  <a:lnTo>
                    <a:pt x="85" y="119"/>
                  </a:lnTo>
                  <a:lnTo>
                    <a:pt x="85" y="113"/>
                  </a:lnTo>
                  <a:lnTo>
                    <a:pt x="91" y="113"/>
                  </a:lnTo>
                  <a:lnTo>
                    <a:pt x="91" y="107"/>
                  </a:lnTo>
                  <a:lnTo>
                    <a:pt x="97" y="107"/>
                  </a:lnTo>
                  <a:lnTo>
                    <a:pt x="97" y="101"/>
                  </a:lnTo>
                  <a:lnTo>
                    <a:pt x="102" y="101"/>
                  </a:lnTo>
                  <a:lnTo>
                    <a:pt x="102" y="95"/>
                  </a:lnTo>
                  <a:lnTo>
                    <a:pt x="108" y="89"/>
                  </a:lnTo>
                  <a:lnTo>
                    <a:pt x="114" y="83"/>
                  </a:lnTo>
                  <a:lnTo>
                    <a:pt x="119" y="83"/>
                  </a:lnTo>
                  <a:lnTo>
                    <a:pt x="119" y="78"/>
                  </a:lnTo>
                  <a:lnTo>
                    <a:pt x="125" y="78"/>
                  </a:lnTo>
                  <a:lnTo>
                    <a:pt x="125" y="72"/>
                  </a:lnTo>
                  <a:lnTo>
                    <a:pt x="125" y="66"/>
                  </a:lnTo>
                  <a:lnTo>
                    <a:pt x="125" y="60"/>
                  </a:lnTo>
                  <a:lnTo>
                    <a:pt x="125" y="54"/>
                  </a:lnTo>
                  <a:lnTo>
                    <a:pt x="125" y="48"/>
                  </a:lnTo>
                  <a:lnTo>
                    <a:pt x="125" y="42"/>
                  </a:lnTo>
                  <a:lnTo>
                    <a:pt x="125" y="36"/>
                  </a:lnTo>
                  <a:lnTo>
                    <a:pt x="125" y="30"/>
                  </a:lnTo>
                  <a:lnTo>
                    <a:pt x="131" y="30"/>
                  </a:lnTo>
                  <a:lnTo>
                    <a:pt x="131" y="24"/>
                  </a:lnTo>
                  <a:lnTo>
                    <a:pt x="131" y="18"/>
                  </a:lnTo>
                  <a:lnTo>
                    <a:pt x="131" y="12"/>
                  </a:lnTo>
                  <a:lnTo>
                    <a:pt x="136" y="12"/>
                  </a:lnTo>
                  <a:lnTo>
                    <a:pt x="136" y="6"/>
                  </a:lnTo>
                  <a:lnTo>
                    <a:pt x="142" y="6"/>
                  </a:lnTo>
                  <a:lnTo>
                    <a:pt x="142"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4" name="Freeform 34"/>
            <p:cNvSpPr>
              <a:spLocks/>
            </p:cNvSpPr>
            <p:nvPr/>
          </p:nvSpPr>
          <p:spPr bwMode="auto">
            <a:xfrm>
              <a:off x="5887815" y="2113557"/>
              <a:ext cx="327913" cy="270441"/>
            </a:xfrm>
            <a:custGeom>
              <a:avLst/>
              <a:gdLst>
                <a:gd name="T0" fmla="*/ 2147483647 w 210"/>
                <a:gd name="T1" fmla="*/ 2147483647 h 172"/>
                <a:gd name="T2" fmla="*/ 2147483647 w 210"/>
                <a:gd name="T3" fmla="*/ 2147483647 h 172"/>
                <a:gd name="T4" fmla="*/ 2147483647 w 210"/>
                <a:gd name="T5" fmla="*/ 2147483647 h 172"/>
                <a:gd name="T6" fmla="*/ 2147483647 w 210"/>
                <a:gd name="T7" fmla="*/ 2147483647 h 172"/>
                <a:gd name="T8" fmla="*/ 2147483647 w 210"/>
                <a:gd name="T9" fmla="*/ 2147483647 h 172"/>
                <a:gd name="T10" fmla="*/ 2147483647 w 210"/>
                <a:gd name="T11" fmla="*/ 2147483647 h 172"/>
                <a:gd name="T12" fmla="*/ 2147483647 w 210"/>
                <a:gd name="T13" fmla="*/ 2147483647 h 172"/>
                <a:gd name="T14" fmla="*/ 2147483647 w 210"/>
                <a:gd name="T15" fmla="*/ 2147483647 h 172"/>
                <a:gd name="T16" fmla="*/ 2147483647 w 210"/>
                <a:gd name="T17" fmla="*/ 2147483647 h 172"/>
                <a:gd name="T18" fmla="*/ 2147483647 w 210"/>
                <a:gd name="T19" fmla="*/ 2147483647 h 172"/>
                <a:gd name="T20" fmla="*/ 2147483647 w 210"/>
                <a:gd name="T21" fmla="*/ 2147483647 h 172"/>
                <a:gd name="T22" fmla="*/ 2147483647 w 210"/>
                <a:gd name="T23" fmla="*/ 2147483647 h 172"/>
                <a:gd name="T24" fmla="*/ 2147483647 w 210"/>
                <a:gd name="T25" fmla="*/ 2147483647 h 172"/>
                <a:gd name="T26" fmla="*/ 2147483647 w 210"/>
                <a:gd name="T27" fmla="*/ 2147483647 h 172"/>
                <a:gd name="T28" fmla="*/ 2147483647 w 210"/>
                <a:gd name="T29" fmla="*/ 2147483647 h 172"/>
                <a:gd name="T30" fmla="*/ 2147483647 w 210"/>
                <a:gd name="T31" fmla="*/ 2147483647 h 172"/>
                <a:gd name="T32" fmla="*/ 2147483647 w 210"/>
                <a:gd name="T33" fmla="*/ 2147483647 h 172"/>
                <a:gd name="T34" fmla="*/ 2147483647 w 210"/>
                <a:gd name="T35" fmla="*/ 2147483647 h 172"/>
                <a:gd name="T36" fmla="*/ 2147483647 w 210"/>
                <a:gd name="T37" fmla="*/ 2147483647 h 172"/>
                <a:gd name="T38" fmla="*/ 2147483647 w 210"/>
                <a:gd name="T39" fmla="*/ 2147483647 h 172"/>
                <a:gd name="T40" fmla="*/ 2147483647 w 210"/>
                <a:gd name="T41" fmla="*/ 2147483647 h 172"/>
                <a:gd name="T42" fmla="*/ 2147483647 w 210"/>
                <a:gd name="T43" fmla="*/ 2147483647 h 172"/>
                <a:gd name="T44" fmla="*/ 2147483647 w 210"/>
                <a:gd name="T45" fmla="*/ 2147483647 h 172"/>
                <a:gd name="T46" fmla="*/ 2147483647 w 210"/>
                <a:gd name="T47" fmla="*/ 2147483647 h 172"/>
                <a:gd name="T48" fmla="*/ 2147483647 w 210"/>
                <a:gd name="T49" fmla="*/ 2147483647 h 172"/>
                <a:gd name="T50" fmla="*/ 2147483647 w 210"/>
                <a:gd name="T51" fmla="*/ 2147483647 h 172"/>
                <a:gd name="T52" fmla="*/ 2147483647 w 210"/>
                <a:gd name="T53" fmla="*/ 2147483647 h 172"/>
                <a:gd name="T54" fmla="*/ 2147483647 w 210"/>
                <a:gd name="T55" fmla="*/ 2147483647 h 172"/>
                <a:gd name="T56" fmla="*/ 2147483647 w 210"/>
                <a:gd name="T57" fmla="*/ 2147483647 h 172"/>
                <a:gd name="T58" fmla="*/ 2147483647 w 210"/>
                <a:gd name="T59" fmla="*/ 2147483647 h 172"/>
                <a:gd name="T60" fmla="*/ 2147483647 w 210"/>
                <a:gd name="T61" fmla="*/ 2147483647 h 172"/>
                <a:gd name="T62" fmla="*/ 2147483647 w 210"/>
                <a:gd name="T63" fmla="*/ 2147483647 h 172"/>
                <a:gd name="T64" fmla="*/ 2147483647 w 210"/>
                <a:gd name="T65" fmla="*/ 2147483647 h 172"/>
                <a:gd name="T66" fmla="*/ 2147483647 w 210"/>
                <a:gd name="T67" fmla="*/ 2147483647 h 172"/>
                <a:gd name="T68" fmla="*/ 2147483647 w 210"/>
                <a:gd name="T69" fmla="*/ 2147483647 h 172"/>
                <a:gd name="T70" fmla="*/ 2147483647 w 210"/>
                <a:gd name="T71" fmla="*/ 2147483647 h 172"/>
                <a:gd name="T72" fmla="*/ 2147483647 w 210"/>
                <a:gd name="T73" fmla="*/ 2147483647 h 172"/>
                <a:gd name="T74" fmla="*/ 2147483647 w 210"/>
                <a:gd name="T75" fmla="*/ 2147483647 h 172"/>
                <a:gd name="T76" fmla="*/ 2147483647 w 210"/>
                <a:gd name="T77" fmla="*/ 2147483647 h 172"/>
                <a:gd name="T78" fmla="*/ 2147483647 w 210"/>
                <a:gd name="T79" fmla="*/ 2147483647 h 172"/>
                <a:gd name="T80" fmla="*/ 2147483647 w 210"/>
                <a:gd name="T81" fmla="*/ 2147483647 h 172"/>
                <a:gd name="T82" fmla="*/ 2147483647 w 210"/>
                <a:gd name="T83" fmla="*/ 2147483647 h 172"/>
                <a:gd name="T84" fmla="*/ 2147483647 w 210"/>
                <a:gd name="T85" fmla="*/ 2147483647 h 172"/>
                <a:gd name="T86" fmla="*/ 2147483647 w 210"/>
                <a:gd name="T87" fmla="*/ 2147483647 h 172"/>
                <a:gd name="T88" fmla="*/ 2147483647 w 210"/>
                <a:gd name="T89" fmla="*/ 2147483647 h 172"/>
                <a:gd name="T90" fmla="*/ 2147483647 w 210"/>
                <a:gd name="T91" fmla="*/ 2147483647 h 1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0" h="172">
                  <a:moveTo>
                    <a:pt x="74" y="53"/>
                  </a:moveTo>
                  <a:lnTo>
                    <a:pt x="80" y="53"/>
                  </a:lnTo>
                  <a:lnTo>
                    <a:pt x="80" y="48"/>
                  </a:lnTo>
                  <a:lnTo>
                    <a:pt x="85" y="48"/>
                  </a:lnTo>
                  <a:lnTo>
                    <a:pt x="85" y="42"/>
                  </a:lnTo>
                  <a:lnTo>
                    <a:pt x="85" y="36"/>
                  </a:lnTo>
                  <a:lnTo>
                    <a:pt x="85" y="30"/>
                  </a:lnTo>
                  <a:lnTo>
                    <a:pt x="91" y="30"/>
                  </a:lnTo>
                  <a:lnTo>
                    <a:pt x="91" y="24"/>
                  </a:lnTo>
                  <a:lnTo>
                    <a:pt x="97" y="24"/>
                  </a:lnTo>
                  <a:lnTo>
                    <a:pt x="102" y="24"/>
                  </a:lnTo>
                  <a:lnTo>
                    <a:pt x="108" y="24"/>
                  </a:lnTo>
                  <a:lnTo>
                    <a:pt x="114" y="18"/>
                  </a:lnTo>
                  <a:lnTo>
                    <a:pt x="119" y="18"/>
                  </a:lnTo>
                  <a:lnTo>
                    <a:pt x="125" y="18"/>
                  </a:lnTo>
                  <a:lnTo>
                    <a:pt x="125" y="12"/>
                  </a:lnTo>
                  <a:lnTo>
                    <a:pt x="131" y="12"/>
                  </a:lnTo>
                  <a:lnTo>
                    <a:pt x="136" y="12"/>
                  </a:lnTo>
                  <a:lnTo>
                    <a:pt x="142" y="12"/>
                  </a:lnTo>
                  <a:lnTo>
                    <a:pt x="148" y="6"/>
                  </a:lnTo>
                  <a:lnTo>
                    <a:pt x="153" y="6"/>
                  </a:lnTo>
                  <a:lnTo>
                    <a:pt x="153" y="0"/>
                  </a:lnTo>
                  <a:lnTo>
                    <a:pt x="159" y="6"/>
                  </a:lnTo>
                  <a:lnTo>
                    <a:pt x="153" y="6"/>
                  </a:lnTo>
                  <a:lnTo>
                    <a:pt x="153" y="12"/>
                  </a:lnTo>
                  <a:lnTo>
                    <a:pt x="153" y="18"/>
                  </a:lnTo>
                  <a:lnTo>
                    <a:pt x="153" y="24"/>
                  </a:lnTo>
                  <a:lnTo>
                    <a:pt x="153" y="30"/>
                  </a:lnTo>
                  <a:lnTo>
                    <a:pt x="153" y="36"/>
                  </a:lnTo>
                  <a:lnTo>
                    <a:pt x="159" y="36"/>
                  </a:lnTo>
                  <a:lnTo>
                    <a:pt x="165" y="36"/>
                  </a:lnTo>
                  <a:lnTo>
                    <a:pt x="165" y="42"/>
                  </a:lnTo>
                  <a:lnTo>
                    <a:pt x="165" y="48"/>
                  </a:lnTo>
                  <a:lnTo>
                    <a:pt x="165" y="53"/>
                  </a:lnTo>
                  <a:lnTo>
                    <a:pt x="170" y="53"/>
                  </a:lnTo>
                  <a:lnTo>
                    <a:pt x="176" y="53"/>
                  </a:lnTo>
                  <a:lnTo>
                    <a:pt x="176" y="59"/>
                  </a:lnTo>
                  <a:lnTo>
                    <a:pt x="182" y="59"/>
                  </a:lnTo>
                  <a:lnTo>
                    <a:pt x="187" y="65"/>
                  </a:lnTo>
                  <a:lnTo>
                    <a:pt x="193" y="65"/>
                  </a:lnTo>
                  <a:lnTo>
                    <a:pt x="193" y="71"/>
                  </a:lnTo>
                  <a:lnTo>
                    <a:pt x="187" y="71"/>
                  </a:lnTo>
                  <a:lnTo>
                    <a:pt x="182" y="71"/>
                  </a:lnTo>
                  <a:lnTo>
                    <a:pt x="176" y="77"/>
                  </a:lnTo>
                  <a:lnTo>
                    <a:pt x="170" y="77"/>
                  </a:lnTo>
                  <a:lnTo>
                    <a:pt x="170" y="83"/>
                  </a:lnTo>
                  <a:lnTo>
                    <a:pt x="170" y="89"/>
                  </a:lnTo>
                  <a:lnTo>
                    <a:pt x="170" y="95"/>
                  </a:lnTo>
                  <a:lnTo>
                    <a:pt x="170" y="101"/>
                  </a:lnTo>
                  <a:lnTo>
                    <a:pt x="170" y="107"/>
                  </a:lnTo>
                  <a:lnTo>
                    <a:pt x="176" y="107"/>
                  </a:lnTo>
                  <a:lnTo>
                    <a:pt x="176" y="101"/>
                  </a:lnTo>
                  <a:lnTo>
                    <a:pt x="182" y="101"/>
                  </a:lnTo>
                  <a:lnTo>
                    <a:pt x="187" y="95"/>
                  </a:lnTo>
                  <a:lnTo>
                    <a:pt x="193" y="95"/>
                  </a:lnTo>
                  <a:lnTo>
                    <a:pt x="199" y="95"/>
                  </a:lnTo>
                  <a:lnTo>
                    <a:pt x="199" y="101"/>
                  </a:lnTo>
                  <a:lnTo>
                    <a:pt x="204" y="101"/>
                  </a:lnTo>
                  <a:lnTo>
                    <a:pt x="204" y="107"/>
                  </a:lnTo>
                  <a:lnTo>
                    <a:pt x="210" y="113"/>
                  </a:lnTo>
                  <a:lnTo>
                    <a:pt x="210" y="119"/>
                  </a:lnTo>
                  <a:lnTo>
                    <a:pt x="210" y="125"/>
                  </a:lnTo>
                  <a:lnTo>
                    <a:pt x="204" y="125"/>
                  </a:lnTo>
                  <a:lnTo>
                    <a:pt x="204" y="131"/>
                  </a:lnTo>
                  <a:lnTo>
                    <a:pt x="199" y="131"/>
                  </a:lnTo>
                  <a:lnTo>
                    <a:pt x="199" y="137"/>
                  </a:lnTo>
                  <a:lnTo>
                    <a:pt x="193" y="137"/>
                  </a:lnTo>
                  <a:lnTo>
                    <a:pt x="187" y="137"/>
                  </a:lnTo>
                  <a:lnTo>
                    <a:pt x="187" y="143"/>
                  </a:lnTo>
                  <a:lnTo>
                    <a:pt x="182" y="143"/>
                  </a:lnTo>
                  <a:lnTo>
                    <a:pt x="176" y="143"/>
                  </a:lnTo>
                  <a:lnTo>
                    <a:pt x="170" y="148"/>
                  </a:lnTo>
                  <a:lnTo>
                    <a:pt x="165" y="148"/>
                  </a:lnTo>
                  <a:lnTo>
                    <a:pt x="159" y="148"/>
                  </a:lnTo>
                  <a:lnTo>
                    <a:pt x="153" y="148"/>
                  </a:lnTo>
                  <a:lnTo>
                    <a:pt x="148" y="148"/>
                  </a:lnTo>
                  <a:lnTo>
                    <a:pt x="142" y="148"/>
                  </a:lnTo>
                  <a:lnTo>
                    <a:pt x="136" y="148"/>
                  </a:lnTo>
                  <a:lnTo>
                    <a:pt x="131" y="148"/>
                  </a:lnTo>
                  <a:lnTo>
                    <a:pt x="125" y="148"/>
                  </a:lnTo>
                  <a:lnTo>
                    <a:pt x="119" y="148"/>
                  </a:lnTo>
                  <a:lnTo>
                    <a:pt x="114" y="148"/>
                  </a:lnTo>
                  <a:lnTo>
                    <a:pt x="114" y="154"/>
                  </a:lnTo>
                  <a:lnTo>
                    <a:pt x="108" y="154"/>
                  </a:lnTo>
                  <a:lnTo>
                    <a:pt x="102" y="154"/>
                  </a:lnTo>
                  <a:lnTo>
                    <a:pt x="97" y="154"/>
                  </a:lnTo>
                  <a:lnTo>
                    <a:pt x="91" y="154"/>
                  </a:lnTo>
                  <a:lnTo>
                    <a:pt x="85" y="154"/>
                  </a:lnTo>
                  <a:lnTo>
                    <a:pt x="85" y="160"/>
                  </a:lnTo>
                  <a:lnTo>
                    <a:pt x="80" y="160"/>
                  </a:lnTo>
                  <a:lnTo>
                    <a:pt x="80" y="154"/>
                  </a:lnTo>
                  <a:lnTo>
                    <a:pt x="74" y="154"/>
                  </a:lnTo>
                  <a:lnTo>
                    <a:pt x="68" y="154"/>
                  </a:lnTo>
                  <a:lnTo>
                    <a:pt x="63" y="154"/>
                  </a:lnTo>
                  <a:lnTo>
                    <a:pt x="57" y="154"/>
                  </a:lnTo>
                  <a:lnTo>
                    <a:pt x="51" y="154"/>
                  </a:lnTo>
                  <a:lnTo>
                    <a:pt x="46" y="160"/>
                  </a:lnTo>
                  <a:lnTo>
                    <a:pt x="46" y="166"/>
                  </a:lnTo>
                  <a:lnTo>
                    <a:pt x="46" y="172"/>
                  </a:lnTo>
                  <a:lnTo>
                    <a:pt x="40" y="172"/>
                  </a:lnTo>
                  <a:lnTo>
                    <a:pt x="34" y="172"/>
                  </a:lnTo>
                  <a:lnTo>
                    <a:pt x="34" y="166"/>
                  </a:lnTo>
                  <a:lnTo>
                    <a:pt x="34" y="160"/>
                  </a:lnTo>
                  <a:lnTo>
                    <a:pt x="29" y="160"/>
                  </a:lnTo>
                  <a:lnTo>
                    <a:pt x="23" y="154"/>
                  </a:lnTo>
                  <a:lnTo>
                    <a:pt x="17" y="154"/>
                  </a:lnTo>
                  <a:lnTo>
                    <a:pt x="12" y="154"/>
                  </a:lnTo>
                  <a:lnTo>
                    <a:pt x="6" y="154"/>
                  </a:lnTo>
                  <a:lnTo>
                    <a:pt x="6" y="148"/>
                  </a:lnTo>
                  <a:lnTo>
                    <a:pt x="0" y="148"/>
                  </a:lnTo>
                  <a:lnTo>
                    <a:pt x="6" y="143"/>
                  </a:lnTo>
                  <a:lnTo>
                    <a:pt x="12" y="143"/>
                  </a:lnTo>
                  <a:lnTo>
                    <a:pt x="12" y="137"/>
                  </a:lnTo>
                  <a:lnTo>
                    <a:pt x="17" y="137"/>
                  </a:lnTo>
                  <a:lnTo>
                    <a:pt x="23" y="137"/>
                  </a:lnTo>
                  <a:lnTo>
                    <a:pt x="23" y="131"/>
                  </a:lnTo>
                  <a:lnTo>
                    <a:pt x="29" y="131"/>
                  </a:lnTo>
                  <a:lnTo>
                    <a:pt x="29" y="125"/>
                  </a:lnTo>
                  <a:lnTo>
                    <a:pt x="29" y="119"/>
                  </a:lnTo>
                  <a:lnTo>
                    <a:pt x="34" y="119"/>
                  </a:lnTo>
                  <a:lnTo>
                    <a:pt x="40" y="119"/>
                  </a:lnTo>
                  <a:lnTo>
                    <a:pt x="46" y="119"/>
                  </a:lnTo>
                  <a:lnTo>
                    <a:pt x="46" y="113"/>
                  </a:lnTo>
                  <a:lnTo>
                    <a:pt x="51" y="113"/>
                  </a:lnTo>
                  <a:lnTo>
                    <a:pt x="51" y="107"/>
                  </a:lnTo>
                  <a:lnTo>
                    <a:pt x="51" y="101"/>
                  </a:lnTo>
                  <a:lnTo>
                    <a:pt x="57" y="101"/>
                  </a:lnTo>
                  <a:lnTo>
                    <a:pt x="63" y="101"/>
                  </a:lnTo>
                  <a:lnTo>
                    <a:pt x="63" y="95"/>
                  </a:lnTo>
                  <a:lnTo>
                    <a:pt x="68" y="95"/>
                  </a:lnTo>
                  <a:lnTo>
                    <a:pt x="68" y="89"/>
                  </a:lnTo>
                  <a:lnTo>
                    <a:pt x="68" y="83"/>
                  </a:lnTo>
                  <a:lnTo>
                    <a:pt x="68" y="77"/>
                  </a:lnTo>
                  <a:lnTo>
                    <a:pt x="68" y="71"/>
                  </a:lnTo>
                  <a:lnTo>
                    <a:pt x="68" y="65"/>
                  </a:lnTo>
                  <a:lnTo>
                    <a:pt x="74" y="65"/>
                  </a:lnTo>
                  <a:lnTo>
                    <a:pt x="74" y="59"/>
                  </a:lnTo>
                  <a:lnTo>
                    <a:pt x="74" y="5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5" name="Freeform 35"/>
            <p:cNvSpPr>
              <a:spLocks/>
            </p:cNvSpPr>
            <p:nvPr/>
          </p:nvSpPr>
          <p:spPr bwMode="auto">
            <a:xfrm>
              <a:off x="5038366" y="2122991"/>
              <a:ext cx="318543" cy="242139"/>
            </a:xfrm>
            <a:custGeom>
              <a:avLst/>
              <a:gdLst>
                <a:gd name="T0" fmla="*/ 2147483647 w 204"/>
                <a:gd name="T1" fmla="*/ 2147483647 h 154"/>
                <a:gd name="T2" fmla="*/ 2147483647 w 204"/>
                <a:gd name="T3" fmla="*/ 2147483647 h 154"/>
                <a:gd name="T4" fmla="*/ 2147483647 w 204"/>
                <a:gd name="T5" fmla="*/ 2147483647 h 154"/>
                <a:gd name="T6" fmla="*/ 2147483647 w 204"/>
                <a:gd name="T7" fmla="*/ 2147483647 h 154"/>
                <a:gd name="T8" fmla="*/ 2147483647 w 204"/>
                <a:gd name="T9" fmla="*/ 2147483647 h 154"/>
                <a:gd name="T10" fmla="*/ 2147483647 w 204"/>
                <a:gd name="T11" fmla="*/ 2147483647 h 154"/>
                <a:gd name="T12" fmla="*/ 2147483647 w 204"/>
                <a:gd name="T13" fmla="*/ 2147483647 h 154"/>
                <a:gd name="T14" fmla="*/ 2147483647 w 204"/>
                <a:gd name="T15" fmla="*/ 2147483647 h 154"/>
                <a:gd name="T16" fmla="*/ 2147483647 w 204"/>
                <a:gd name="T17" fmla="*/ 2147483647 h 154"/>
                <a:gd name="T18" fmla="*/ 2147483647 w 204"/>
                <a:gd name="T19" fmla="*/ 2147483647 h 154"/>
                <a:gd name="T20" fmla="*/ 2147483647 w 204"/>
                <a:gd name="T21" fmla="*/ 2147483647 h 154"/>
                <a:gd name="T22" fmla="*/ 2147483647 w 204"/>
                <a:gd name="T23" fmla="*/ 2147483647 h 154"/>
                <a:gd name="T24" fmla="*/ 2147483647 w 204"/>
                <a:gd name="T25" fmla="*/ 2147483647 h 154"/>
                <a:gd name="T26" fmla="*/ 2147483647 w 204"/>
                <a:gd name="T27" fmla="*/ 2147483647 h 154"/>
                <a:gd name="T28" fmla="*/ 2147483647 w 204"/>
                <a:gd name="T29" fmla="*/ 2147483647 h 154"/>
                <a:gd name="T30" fmla="*/ 2147483647 w 204"/>
                <a:gd name="T31" fmla="*/ 2147483647 h 154"/>
                <a:gd name="T32" fmla="*/ 2147483647 w 204"/>
                <a:gd name="T33" fmla="*/ 2147483647 h 154"/>
                <a:gd name="T34" fmla="*/ 2147483647 w 204"/>
                <a:gd name="T35" fmla="*/ 2147483647 h 154"/>
                <a:gd name="T36" fmla="*/ 2147483647 w 204"/>
                <a:gd name="T37" fmla="*/ 2147483647 h 154"/>
                <a:gd name="T38" fmla="*/ 2147483647 w 204"/>
                <a:gd name="T39" fmla="*/ 2147483647 h 154"/>
                <a:gd name="T40" fmla="*/ 2147483647 w 204"/>
                <a:gd name="T41" fmla="*/ 2147483647 h 154"/>
                <a:gd name="T42" fmla="*/ 2147483647 w 204"/>
                <a:gd name="T43" fmla="*/ 2147483647 h 154"/>
                <a:gd name="T44" fmla="*/ 2147483647 w 204"/>
                <a:gd name="T45" fmla="*/ 2147483647 h 154"/>
                <a:gd name="T46" fmla="*/ 2147483647 w 204"/>
                <a:gd name="T47" fmla="*/ 2147483647 h 154"/>
                <a:gd name="T48" fmla="*/ 2147483647 w 204"/>
                <a:gd name="T49" fmla="*/ 2147483647 h 154"/>
                <a:gd name="T50" fmla="*/ 2147483647 w 204"/>
                <a:gd name="T51" fmla="*/ 2147483647 h 154"/>
                <a:gd name="T52" fmla="*/ 2147483647 w 204"/>
                <a:gd name="T53" fmla="*/ 2147483647 h 154"/>
                <a:gd name="T54" fmla="*/ 2147483647 w 204"/>
                <a:gd name="T55" fmla="*/ 2147483647 h 154"/>
                <a:gd name="T56" fmla="*/ 2147483647 w 204"/>
                <a:gd name="T57" fmla="*/ 2147483647 h 154"/>
                <a:gd name="T58" fmla="*/ 2147483647 w 204"/>
                <a:gd name="T59" fmla="*/ 2147483647 h 154"/>
                <a:gd name="T60" fmla="*/ 2147483647 w 204"/>
                <a:gd name="T61" fmla="*/ 2147483647 h 154"/>
                <a:gd name="T62" fmla="*/ 2147483647 w 204"/>
                <a:gd name="T63" fmla="*/ 2147483647 h 154"/>
                <a:gd name="T64" fmla="*/ 2147483647 w 204"/>
                <a:gd name="T65" fmla="*/ 2147483647 h 154"/>
                <a:gd name="T66" fmla="*/ 2147483647 w 204"/>
                <a:gd name="T67" fmla="*/ 2147483647 h 154"/>
                <a:gd name="T68" fmla="*/ 0 w 204"/>
                <a:gd name="T69" fmla="*/ 2147483647 h 154"/>
                <a:gd name="T70" fmla="*/ 2147483647 w 204"/>
                <a:gd name="T71" fmla="*/ 2147483647 h 154"/>
                <a:gd name="T72" fmla="*/ 2147483647 w 204"/>
                <a:gd name="T73" fmla="*/ 2147483647 h 154"/>
                <a:gd name="T74" fmla="*/ 2147483647 w 204"/>
                <a:gd name="T75" fmla="*/ 2147483647 h 154"/>
                <a:gd name="T76" fmla="*/ 2147483647 w 204"/>
                <a:gd name="T77" fmla="*/ 2147483647 h 154"/>
                <a:gd name="T78" fmla="*/ 2147483647 w 204"/>
                <a:gd name="T79" fmla="*/ 2147483647 h 154"/>
                <a:gd name="T80" fmla="*/ 2147483647 w 204"/>
                <a:gd name="T81" fmla="*/ 2147483647 h 154"/>
                <a:gd name="T82" fmla="*/ 2147483647 w 204"/>
                <a:gd name="T83" fmla="*/ 2147483647 h 154"/>
                <a:gd name="T84" fmla="*/ 2147483647 w 204"/>
                <a:gd name="T85" fmla="*/ 2147483647 h 154"/>
                <a:gd name="T86" fmla="*/ 2147483647 w 204"/>
                <a:gd name="T87" fmla="*/ 2147483647 h 154"/>
                <a:gd name="T88" fmla="*/ 2147483647 w 204"/>
                <a:gd name="T89" fmla="*/ 2147483647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 h="154">
                  <a:moveTo>
                    <a:pt x="125" y="18"/>
                  </a:moveTo>
                  <a:lnTo>
                    <a:pt x="125" y="24"/>
                  </a:lnTo>
                  <a:lnTo>
                    <a:pt x="131" y="24"/>
                  </a:lnTo>
                  <a:lnTo>
                    <a:pt x="131" y="30"/>
                  </a:lnTo>
                  <a:lnTo>
                    <a:pt x="136" y="30"/>
                  </a:lnTo>
                  <a:lnTo>
                    <a:pt x="136" y="36"/>
                  </a:lnTo>
                  <a:lnTo>
                    <a:pt x="142" y="36"/>
                  </a:lnTo>
                  <a:lnTo>
                    <a:pt x="142" y="42"/>
                  </a:lnTo>
                  <a:lnTo>
                    <a:pt x="148" y="42"/>
                  </a:lnTo>
                  <a:lnTo>
                    <a:pt x="148" y="36"/>
                  </a:lnTo>
                  <a:lnTo>
                    <a:pt x="153" y="36"/>
                  </a:lnTo>
                  <a:lnTo>
                    <a:pt x="153" y="42"/>
                  </a:lnTo>
                  <a:lnTo>
                    <a:pt x="159" y="42"/>
                  </a:lnTo>
                  <a:lnTo>
                    <a:pt x="165" y="36"/>
                  </a:lnTo>
                  <a:lnTo>
                    <a:pt x="170" y="36"/>
                  </a:lnTo>
                  <a:lnTo>
                    <a:pt x="176" y="36"/>
                  </a:lnTo>
                  <a:lnTo>
                    <a:pt x="182" y="36"/>
                  </a:lnTo>
                  <a:lnTo>
                    <a:pt x="187" y="36"/>
                  </a:lnTo>
                  <a:lnTo>
                    <a:pt x="193" y="36"/>
                  </a:lnTo>
                  <a:lnTo>
                    <a:pt x="193" y="42"/>
                  </a:lnTo>
                  <a:lnTo>
                    <a:pt x="193" y="47"/>
                  </a:lnTo>
                  <a:lnTo>
                    <a:pt x="193" y="53"/>
                  </a:lnTo>
                  <a:lnTo>
                    <a:pt x="199" y="53"/>
                  </a:lnTo>
                  <a:lnTo>
                    <a:pt x="199" y="59"/>
                  </a:lnTo>
                  <a:lnTo>
                    <a:pt x="199" y="65"/>
                  </a:lnTo>
                  <a:lnTo>
                    <a:pt x="193" y="65"/>
                  </a:lnTo>
                  <a:lnTo>
                    <a:pt x="193" y="71"/>
                  </a:lnTo>
                  <a:lnTo>
                    <a:pt x="199" y="71"/>
                  </a:lnTo>
                  <a:lnTo>
                    <a:pt x="199" y="77"/>
                  </a:lnTo>
                  <a:lnTo>
                    <a:pt x="199" y="83"/>
                  </a:lnTo>
                  <a:lnTo>
                    <a:pt x="204" y="83"/>
                  </a:lnTo>
                  <a:lnTo>
                    <a:pt x="199" y="83"/>
                  </a:lnTo>
                  <a:lnTo>
                    <a:pt x="199" y="89"/>
                  </a:lnTo>
                  <a:lnTo>
                    <a:pt x="199" y="95"/>
                  </a:lnTo>
                  <a:lnTo>
                    <a:pt x="199" y="101"/>
                  </a:lnTo>
                  <a:lnTo>
                    <a:pt x="193" y="101"/>
                  </a:lnTo>
                  <a:lnTo>
                    <a:pt x="187" y="101"/>
                  </a:lnTo>
                  <a:lnTo>
                    <a:pt x="187" y="107"/>
                  </a:lnTo>
                  <a:lnTo>
                    <a:pt x="187" y="113"/>
                  </a:lnTo>
                  <a:lnTo>
                    <a:pt x="182" y="119"/>
                  </a:lnTo>
                  <a:lnTo>
                    <a:pt x="182" y="113"/>
                  </a:lnTo>
                  <a:lnTo>
                    <a:pt x="182" y="119"/>
                  </a:lnTo>
                  <a:lnTo>
                    <a:pt x="176" y="119"/>
                  </a:lnTo>
                  <a:lnTo>
                    <a:pt x="170" y="119"/>
                  </a:lnTo>
                  <a:lnTo>
                    <a:pt x="165" y="119"/>
                  </a:lnTo>
                  <a:lnTo>
                    <a:pt x="159" y="113"/>
                  </a:lnTo>
                  <a:lnTo>
                    <a:pt x="153" y="113"/>
                  </a:lnTo>
                  <a:lnTo>
                    <a:pt x="153" y="107"/>
                  </a:lnTo>
                  <a:lnTo>
                    <a:pt x="148" y="107"/>
                  </a:lnTo>
                  <a:lnTo>
                    <a:pt x="148" y="101"/>
                  </a:lnTo>
                  <a:lnTo>
                    <a:pt x="142" y="101"/>
                  </a:lnTo>
                  <a:lnTo>
                    <a:pt x="136" y="101"/>
                  </a:lnTo>
                  <a:lnTo>
                    <a:pt x="131" y="101"/>
                  </a:lnTo>
                  <a:lnTo>
                    <a:pt x="131" y="107"/>
                  </a:lnTo>
                  <a:lnTo>
                    <a:pt x="125" y="107"/>
                  </a:lnTo>
                  <a:lnTo>
                    <a:pt x="119" y="107"/>
                  </a:lnTo>
                  <a:lnTo>
                    <a:pt x="119" y="113"/>
                  </a:lnTo>
                  <a:lnTo>
                    <a:pt x="119" y="119"/>
                  </a:lnTo>
                  <a:lnTo>
                    <a:pt x="114" y="119"/>
                  </a:lnTo>
                  <a:lnTo>
                    <a:pt x="114" y="125"/>
                  </a:lnTo>
                  <a:lnTo>
                    <a:pt x="119" y="125"/>
                  </a:lnTo>
                  <a:lnTo>
                    <a:pt x="119" y="131"/>
                  </a:lnTo>
                  <a:lnTo>
                    <a:pt x="114" y="131"/>
                  </a:lnTo>
                  <a:lnTo>
                    <a:pt x="108" y="131"/>
                  </a:lnTo>
                  <a:lnTo>
                    <a:pt x="108" y="137"/>
                  </a:lnTo>
                  <a:lnTo>
                    <a:pt x="102" y="137"/>
                  </a:lnTo>
                  <a:lnTo>
                    <a:pt x="102" y="142"/>
                  </a:lnTo>
                  <a:lnTo>
                    <a:pt x="97" y="142"/>
                  </a:lnTo>
                  <a:lnTo>
                    <a:pt x="97" y="137"/>
                  </a:lnTo>
                  <a:lnTo>
                    <a:pt x="91" y="142"/>
                  </a:lnTo>
                  <a:lnTo>
                    <a:pt x="91" y="148"/>
                  </a:lnTo>
                  <a:lnTo>
                    <a:pt x="85" y="148"/>
                  </a:lnTo>
                  <a:lnTo>
                    <a:pt x="85" y="154"/>
                  </a:lnTo>
                  <a:lnTo>
                    <a:pt x="85" y="148"/>
                  </a:lnTo>
                  <a:lnTo>
                    <a:pt x="80" y="148"/>
                  </a:lnTo>
                  <a:lnTo>
                    <a:pt x="74" y="148"/>
                  </a:lnTo>
                  <a:lnTo>
                    <a:pt x="68" y="148"/>
                  </a:lnTo>
                  <a:lnTo>
                    <a:pt x="63" y="148"/>
                  </a:lnTo>
                  <a:lnTo>
                    <a:pt x="57" y="148"/>
                  </a:lnTo>
                  <a:lnTo>
                    <a:pt x="51" y="148"/>
                  </a:lnTo>
                  <a:lnTo>
                    <a:pt x="51" y="154"/>
                  </a:lnTo>
                  <a:lnTo>
                    <a:pt x="46" y="154"/>
                  </a:lnTo>
                  <a:lnTo>
                    <a:pt x="46" y="148"/>
                  </a:lnTo>
                  <a:lnTo>
                    <a:pt x="40" y="148"/>
                  </a:lnTo>
                  <a:lnTo>
                    <a:pt x="40" y="142"/>
                  </a:lnTo>
                  <a:lnTo>
                    <a:pt x="40" y="137"/>
                  </a:lnTo>
                  <a:lnTo>
                    <a:pt x="34" y="137"/>
                  </a:lnTo>
                  <a:lnTo>
                    <a:pt x="29" y="137"/>
                  </a:lnTo>
                  <a:lnTo>
                    <a:pt x="29" y="131"/>
                  </a:lnTo>
                  <a:lnTo>
                    <a:pt x="23" y="131"/>
                  </a:lnTo>
                  <a:lnTo>
                    <a:pt x="17" y="131"/>
                  </a:lnTo>
                  <a:lnTo>
                    <a:pt x="17" y="125"/>
                  </a:lnTo>
                  <a:lnTo>
                    <a:pt x="17" y="119"/>
                  </a:lnTo>
                  <a:lnTo>
                    <a:pt x="17" y="113"/>
                  </a:lnTo>
                  <a:lnTo>
                    <a:pt x="17" y="107"/>
                  </a:lnTo>
                  <a:lnTo>
                    <a:pt x="17" y="101"/>
                  </a:lnTo>
                  <a:lnTo>
                    <a:pt x="12" y="101"/>
                  </a:lnTo>
                  <a:lnTo>
                    <a:pt x="12" y="95"/>
                  </a:lnTo>
                  <a:lnTo>
                    <a:pt x="12" y="89"/>
                  </a:lnTo>
                  <a:lnTo>
                    <a:pt x="12" y="83"/>
                  </a:lnTo>
                  <a:lnTo>
                    <a:pt x="12" y="77"/>
                  </a:lnTo>
                  <a:lnTo>
                    <a:pt x="12" y="71"/>
                  </a:lnTo>
                  <a:lnTo>
                    <a:pt x="6" y="71"/>
                  </a:lnTo>
                  <a:lnTo>
                    <a:pt x="6" y="65"/>
                  </a:lnTo>
                  <a:lnTo>
                    <a:pt x="0" y="65"/>
                  </a:lnTo>
                  <a:lnTo>
                    <a:pt x="6" y="65"/>
                  </a:lnTo>
                  <a:lnTo>
                    <a:pt x="6" y="59"/>
                  </a:lnTo>
                  <a:lnTo>
                    <a:pt x="6" y="53"/>
                  </a:lnTo>
                  <a:lnTo>
                    <a:pt x="12" y="53"/>
                  </a:lnTo>
                  <a:lnTo>
                    <a:pt x="12" y="47"/>
                  </a:lnTo>
                  <a:lnTo>
                    <a:pt x="12" y="42"/>
                  </a:lnTo>
                  <a:lnTo>
                    <a:pt x="17" y="42"/>
                  </a:lnTo>
                  <a:lnTo>
                    <a:pt x="17" y="36"/>
                  </a:lnTo>
                  <a:lnTo>
                    <a:pt x="17" y="30"/>
                  </a:lnTo>
                  <a:lnTo>
                    <a:pt x="23" y="30"/>
                  </a:lnTo>
                  <a:lnTo>
                    <a:pt x="29" y="24"/>
                  </a:lnTo>
                  <a:lnTo>
                    <a:pt x="34" y="24"/>
                  </a:lnTo>
                  <a:lnTo>
                    <a:pt x="40" y="24"/>
                  </a:lnTo>
                  <a:lnTo>
                    <a:pt x="46" y="24"/>
                  </a:lnTo>
                  <a:lnTo>
                    <a:pt x="51" y="24"/>
                  </a:lnTo>
                  <a:lnTo>
                    <a:pt x="57" y="24"/>
                  </a:lnTo>
                  <a:lnTo>
                    <a:pt x="63" y="24"/>
                  </a:lnTo>
                  <a:lnTo>
                    <a:pt x="63" y="18"/>
                  </a:lnTo>
                  <a:lnTo>
                    <a:pt x="68" y="18"/>
                  </a:lnTo>
                  <a:lnTo>
                    <a:pt x="74" y="18"/>
                  </a:lnTo>
                  <a:lnTo>
                    <a:pt x="74" y="12"/>
                  </a:lnTo>
                  <a:lnTo>
                    <a:pt x="80" y="12"/>
                  </a:lnTo>
                  <a:lnTo>
                    <a:pt x="85" y="6"/>
                  </a:lnTo>
                  <a:lnTo>
                    <a:pt x="91" y="6"/>
                  </a:lnTo>
                  <a:lnTo>
                    <a:pt x="97" y="0"/>
                  </a:lnTo>
                  <a:lnTo>
                    <a:pt x="102" y="0"/>
                  </a:lnTo>
                  <a:lnTo>
                    <a:pt x="108" y="6"/>
                  </a:lnTo>
                  <a:lnTo>
                    <a:pt x="114" y="12"/>
                  </a:lnTo>
                  <a:lnTo>
                    <a:pt x="119" y="12"/>
                  </a:lnTo>
                  <a:lnTo>
                    <a:pt x="119" y="18"/>
                  </a:lnTo>
                  <a:lnTo>
                    <a:pt x="125"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6" name="Freeform 36"/>
            <p:cNvSpPr>
              <a:spLocks/>
            </p:cNvSpPr>
            <p:nvPr/>
          </p:nvSpPr>
          <p:spPr bwMode="auto">
            <a:xfrm>
              <a:off x="6481179" y="2141859"/>
              <a:ext cx="362265" cy="363209"/>
            </a:xfrm>
            <a:custGeom>
              <a:avLst/>
              <a:gdLst>
                <a:gd name="T0" fmla="*/ 2147483647 w 232"/>
                <a:gd name="T1" fmla="*/ 2147483647 h 231"/>
                <a:gd name="T2" fmla="*/ 2147483647 w 232"/>
                <a:gd name="T3" fmla="*/ 2147483647 h 231"/>
                <a:gd name="T4" fmla="*/ 2147483647 w 232"/>
                <a:gd name="T5" fmla="*/ 2147483647 h 231"/>
                <a:gd name="T6" fmla="*/ 2147483647 w 232"/>
                <a:gd name="T7" fmla="*/ 2147483647 h 231"/>
                <a:gd name="T8" fmla="*/ 2147483647 w 232"/>
                <a:gd name="T9" fmla="*/ 2147483647 h 231"/>
                <a:gd name="T10" fmla="*/ 2147483647 w 232"/>
                <a:gd name="T11" fmla="*/ 2147483647 h 231"/>
                <a:gd name="T12" fmla="*/ 2147483647 w 232"/>
                <a:gd name="T13" fmla="*/ 2147483647 h 231"/>
                <a:gd name="T14" fmla="*/ 2147483647 w 232"/>
                <a:gd name="T15" fmla="*/ 2147483647 h 231"/>
                <a:gd name="T16" fmla="*/ 2147483647 w 232"/>
                <a:gd name="T17" fmla="*/ 2147483647 h 231"/>
                <a:gd name="T18" fmla="*/ 2147483647 w 232"/>
                <a:gd name="T19" fmla="*/ 2147483647 h 231"/>
                <a:gd name="T20" fmla="*/ 2147483647 w 232"/>
                <a:gd name="T21" fmla="*/ 2147483647 h 231"/>
                <a:gd name="T22" fmla="*/ 2147483647 w 232"/>
                <a:gd name="T23" fmla="*/ 2147483647 h 231"/>
                <a:gd name="T24" fmla="*/ 2147483647 w 232"/>
                <a:gd name="T25" fmla="*/ 2147483647 h 231"/>
                <a:gd name="T26" fmla="*/ 2147483647 w 232"/>
                <a:gd name="T27" fmla="*/ 2147483647 h 231"/>
                <a:gd name="T28" fmla="*/ 2147483647 w 232"/>
                <a:gd name="T29" fmla="*/ 2147483647 h 231"/>
                <a:gd name="T30" fmla="*/ 2147483647 w 232"/>
                <a:gd name="T31" fmla="*/ 2147483647 h 231"/>
                <a:gd name="T32" fmla="*/ 2147483647 w 232"/>
                <a:gd name="T33" fmla="*/ 2147483647 h 231"/>
                <a:gd name="T34" fmla="*/ 2147483647 w 232"/>
                <a:gd name="T35" fmla="*/ 2147483647 h 231"/>
                <a:gd name="T36" fmla="*/ 2147483647 w 232"/>
                <a:gd name="T37" fmla="*/ 2147483647 h 231"/>
                <a:gd name="T38" fmla="*/ 2147483647 w 232"/>
                <a:gd name="T39" fmla="*/ 2147483647 h 231"/>
                <a:gd name="T40" fmla="*/ 2147483647 w 232"/>
                <a:gd name="T41" fmla="*/ 2147483647 h 231"/>
                <a:gd name="T42" fmla="*/ 2147483647 w 232"/>
                <a:gd name="T43" fmla="*/ 2147483647 h 231"/>
                <a:gd name="T44" fmla="*/ 2147483647 w 232"/>
                <a:gd name="T45" fmla="*/ 2147483647 h 231"/>
                <a:gd name="T46" fmla="*/ 2147483647 w 232"/>
                <a:gd name="T47" fmla="*/ 2147483647 h 231"/>
                <a:gd name="T48" fmla="*/ 2147483647 w 232"/>
                <a:gd name="T49" fmla="*/ 2147483647 h 231"/>
                <a:gd name="T50" fmla="*/ 2147483647 w 232"/>
                <a:gd name="T51" fmla="*/ 2147483647 h 231"/>
                <a:gd name="T52" fmla="*/ 2147483647 w 232"/>
                <a:gd name="T53" fmla="*/ 2147483647 h 231"/>
                <a:gd name="T54" fmla="*/ 2147483647 w 232"/>
                <a:gd name="T55" fmla="*/ 2147483647 h 231"/>
                <a:gd name="T56" fmla="*/ 2147483647 w 232"/>
                <a:gd name="T57" fmla="*/ 2147483647 h 231"/>
                <a:gd name="T58" fmla="*/ 2147483647 w 232"/>
                <a:gd name="T59" fmla="*/ 2147483647 h 231"/>
                <a:gd name="T60" fmla="*/ 2147483647 w 232"/>
                <a:gd name="T61" fmla="*/ 2147483647 h 231"/>
                <a:gd name="T62" fmla="*/ 2147483647 w 232"/>
                <a:gd name="T63" fmla="*/ 2147483647 h 231"/>
                <a:gd name="T64" fmla="*/ 2147483647 w 232"/>
                <a:gd name="T65" fmla="*/ 2147483647 h 231"/>
                <a:gd name="T66" fmla="*/ 2147483647 w 232"/>
                <a:gd name="T67" fmla="*/ 2147483647 h 231"/>
                <a:gd name="T68" fmla="*/ 2147483647 w 232"/>
                <a:gd name="T69" fmla="*/ 2147483647 h 231"/>
                <a:gd name="T70" fmla="*/ 2147483647 w 232"/>
                <a:gd name="T71" fmla="*/ 2147483647 h 231"/>
                <a:gd name="T72" fmla="*/ 2147483647 w 232"/>
                <a:gd name="T73" fmla="*/ 2147483647 h 231"/>
                <a:gd name="T74" fmla="*/ 2147483647 w 232"/>
                <a:gd name="T75" fmla="*/ 2147483647 h 231"/>
                <a:gd name="T76" fmla="*/ 2147483647 w 232"/>
                <a:gd name="T77" fmla="*/ 2147483647 h 231"/>
                <a:gd name="T78" fmla="*/ 2147483647 w 232"/>
                <a:gd name="T79" fmla="*/ 2147483647 h 231"/>
                <a:gd name="T80" fmla="*/ 2147483647 w 232"/>
                <a:gd name="T81" fmla="*/ 2147483647 h 231"/>
                <a:gd name="T82" fmla="*/ 2147483647 w 232"/>
                <a:gd name="T83" fmla="*/ 2147483647 h 231"/>
                <a:gd name="T84" fmla="*/ 2147483647 w 232"/>
                <a:gd name="T85" fmla="*/ 2147483647 h 231"/>
                <a:gd name="T86" fmla="*/ 2147483647 w 232"/>
                <a:gd name="T87" fmla="*/ 2147483647 h 231"/>
                <a:gd name="T88" fmla="*/ 2147483647 w 232"/>
                <a:gd name="T89" fmla="*/ 2147483647 h 231"/>
                <a:gd name="T90" fmla="*/ 2147483647 w 232"/>
                <a:gd name="T91" fmla="*/ 2147483647 h 231"/>
                <a:gd name="T92" fmla="*/ 2147483647 w 232"/>
                <a:gd name="T93" fmla="*/ 2147483647 h 231"/>
                <a:gd name="T94" fmla="*/ 2147483647 w 232"/>
                <a:gd name="T95" fmla="*/ 2147483647 h 231"/>
                <a:gd name="T96" fmla="*/ 2147483647 w 232"/>
                <a:gd name="T97" fmla="*/ 2147483647 h 231"/>
                <a:gd name="T98" fmla="*/ 2147483647 w 232"/>
                <a:gd name="T99" fmla="*/ 2147483647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2" h="231">
                  <a:moveTo>
                    <a:pt x="68" y="0"/>
                  </a:moveTo>
                  <a:lnTo>
                    <a:pt x="68" y="6"/>
                  </a:lnTo>
                  <a:lnTo>
                    <a:pt x="68" y="12"/>
                  </a:lnTo>
                  <a:lnTo>
                    <a:pt x="68" y="18"/>
                  </a:lnTo>
                  <a:lnTo>
                    <a:pt x="68" y="24"/>
                  </a:lnTo>
                  <a:lnTo>
                    <a:pt x="74" y="24"/>
                  </a:lnTo>
                  <a:lnTo>
                    <a:pt x="74" y="30"/>
                  </a:lnTo>
                  <a:lnTo>
                    <a:pt x="74" y="35"/>
                  </a:lnTo>
                  <a:lnTo>
                    <a:pt x="79" y="35"/>
                  </a:lnTo>
                  <a:lnTo>
                    <a:pt x="79" y="41"/>
                  </a:lnTo>
                  <a:lnTo>
                    <a:pt x="85" y="41"/>
                  </a:lnTo>
                  <a:lnTo>
                    <a:pt x="85" y="47"/>
                  </a:lnTo>
                  <a:lnTo>
                    <a:pt x="91" y="47"/>
                  </a:lnTo>
                  <a:lnTo>
                    <a:pt x="91" y="53"/>
                  </a:lnTo>
                  <a:lnTo>
                    <a:pt x="96" y="53"/>
                  </a:lnTo>
                  <a:lnTo>
                    <a:pt x="102" y="53"/>
                  </a:lnTo>
                  <a:lnTo>
                    <a:pt x="102" y="59"/>
                  </a:lnTo>
                  <a:lnTo>
                    <a:pt x="108" y="59"/>
                  </a:lnTo>
                  <a:lnTo>
                    <a:pt x="113" y="59"/>
                  </a:lnTo>
                  <a:lnTo>
                    <a:pt x="119" y="59"/>
                  </a:lnTo>
                  <a:lnTo>
                    <a:pt x="125" y="59"/>
                  </a:lnTo>
                  <a:lnTo>
                    <a:pt x="130" y="59"/>
                  </a:lnTo>
                  <a:lnTo>
                    <a:pt x="136" y="59"/>
                  </a:lnTo>
                  <a:lnTo>
                    <a:pt x="141" y="59"/>
                  </a:lnTo>
                  <a:lnTo>
                    <a:pt x="147" y="59"/>
                  </a:lnTo>
                  <a:lnTo>
                    <a:pt x="147" y="65"/>
                  </a:lnTo>
                  <a:lnTo>
                    <a:pt x="153" y="65"/>
                  </a:lnTo>
                  <a:lnTo>
                    <a:pt x="158" y="65"/>
                  </a:lnTo>
                  <a:lnTo>
                    <a:pt x="158" y="71"/>
                  </a:lnTo>
                  <a:lnTo>
                    <a:pt x="164" y="71"/>
                  </a:lnTo>
                  <a:lnTo>
                    <a:pt x="164" y="77"/>
                  </a:lnTo>
                  <a:lnTo>
                    <a:pt x="164" y="83"/>
                  </a:lnTo>
                  <a:lnTo>
                    <a:pt x="170" y="83"/>
                  </a:lnTo>
                  <a:lnTo>
                    <a:pt x="170" y="89"/>
                  </a:lnTo>
                  <a:lnTo>
                    <a:pt x="170" y="95"/>
                  </a:lnTo>
                  <a:lnTo>
                    <a:pt x="170" y="101"/>
                  </a:lnTo>
                  <a:lnTo>
                    <a:pt x="170" y="107"/>
                  </a:lnTo>
                  <a:lnTo>
                    <a:pt x="170" y="113"/>
                  </a:lnTo>
                  <a:lnTo>
                    <a:pt x="170" y="119"/>
                  </a:lnTo>
                  <a:lnTo>
                    <a:pt x="170" y="125"/>
                  </a:lnTo>
                  <a:lnTo>
                    <a:pt x="175" y="125"/>
                  </a:lnTo>
                  <a:lnTo>
                    <a:pt x="175" y="130"/>
                  </a:lnTo>
                  <a:lnTo>
                    <a:pt x="175" y="125"/>
                  </a:lnTo>
                  <a:lnTo>
                    <a:pt x="181" y="125"/>
                  </a:lnTo>
                  <a:lnTo>
                    <a:pt x="181" y="119"/>
                  </a:lnTo>
                  <a:lnTo>
                    <a:pt x="181" y="113"/>
                  </a:lnTo>
                  <a:lnTo>
                    <a:pt x="187" y="113"/>
                  </a:lnTo>
                  <a:lnTo>
                    <a:pt x="192" y="113"/>
                  </a:lnTo>
                  <a:lnTo>
                    <a:pt x="198" y="113"/>
                  </a:lnTo>
                  <a:lnTo>
                    <a:pt x="204" y="113"/>
                  </a:lnTo>
                  <a:lnTo>
                    <a:pt x="209" y="113"/>
                  </a:lnTo>
                  <a:lnTo>
                    <a:pt x="215" y="119"/>
                  </a:lnTo>
                  <a:lnTo>
                    <a:pt x="215" y="125"/>
                  </a:lnTo>
                  <a:lnTo>
                    <a:pt x="221" y="125"/>
                  </a:lnTo>
                  <a:lnTo>
                    <a:pt x="221" y="130"/>
                  </a:lnTo>
                  <a:lnTo>
                    <a:pt x="226" y="130"/>
                  </a:lnTo>
                  <a:lnTo>
                    <a:pt x="226" y="136"/>
                  </a:lnTo>
                  <a:lnTo>
                    <a:pt x="226" y="142"/>
                  </a:lnTo>
                  <a:lnTo>
                    <a:pt x="221" y="142"/>
                  </a:lnTo>
                  <a:lnTo>
                    <a:pt x="221" y="148"/>
                  </a:lnTo>
                  <a:lnTo>
                    <a:pt x="221" y="154"/>
                  </a:lnTo>
                  <a:lnTo>
                    <a:pt x="221" y="160"/>
                  </a:lnTo>
                  <a:lnTo>
                    <a:pt x="221" y="166"/>
                  </a:lnTo>
                  <a:lnTo>
                    <a:pt x="226" y="172"/>
                  </a:lnTo>
                  <a:lnTo>
                    <a:pt x="232" y="190"/>
                  </a:lnTo>
                  <a:lnTo>
                    <a:pt x="226" y="196"/>
                  </a:lnTo>
                  <a:lnTo>
                    <a:pt x="226" y="202"/>
                  </a:lnTo>
                  <a:lnTo>
                    <a:pt x="221" y="202"/>
                  </a:lnTo>
                  <a:lnTo>
                    <a:pt x="215" y="202"/>
                  </a:lnTo>
                  <a:lnTo>
                    <a:pt x="209" y="202"/>
                  </a:lnTo>
                  <a:lnTo>
                    <a:pt x="209" y="208"/>
                  </a:lnTo>
                  <a:lnTo>
                    <a:pt x="209" y="202"/>
                  </a:lnTo>
                  <a:lnTo>
                    <a:pt x="204" y="202"/>
                  </a:lnTo>
                  <a:lnTo>
                    <a:pt x="198" y="202"/>
                  </a:lnTo>
                  <a:lnTo>
                    <a:pt x="192" y="202"/>
                  </a:lnTo>
                  <a:lnTo>
                    <a:pt x="192" y="196"/>
                  </a:lnTo>
                  <a:lnTo>
                    <a:pt x="187" y="196"/>
                  </a:lnTo>
                  <a:lnTo>
                    <a:pt x="187" y="202"/>
                  </a:lnTo>
                  <a:lnTo>
                    <a:pt x="187" y="208"/>
                  </a:lnTo>
                  <a:lnTo>
                    <a:pt x="181" y="208"/>
                  </a:lnTo>
                  <a:lnTo>
                    <a:pt x="181" y="214"/>
                  </a:lnTo>
                  <a:lnTo>
                    <a:pt x="175" y="214"/>
                  </a:lnTo>
                  <a:lnTo>
                    <a:pt x="175" y="220"/>
                  </a:lnTo>
                  <a:lnTo>
                    <a:pt x="170" y="220"/>
                  </a:lnTo>
                  <a:lnTo>
                    <a:pt x="164" y="220"/>
                  </a:lnTo>
                  <a:lnTo>
                    <a:pt x="164" y="226"/>
                  </a:lnTo>
                  <a:lnTo>
                    <a:pt x="158" y="226"/>
                  </a:lnTo>
                  <a:lnTo>
                    <a:pt x="158" y="231"/>
                  </a:lnTo>
                  <a:lnTo>
                    <a:pt x="153" y="231"/>
                  </a:lnTo>
                  <a:lnTo>
                    <a:pt x="153" y="226"/>
                  </a:lnTo>
                  <a:lnTo>
                    <a:pt x="153" y="220"/>
                  </a:lnTo>
                  <a:lnTo>
                    <a:pt x="147" y="220"/>
                  </a:lnTo>
                  <a:lnTo>
                    <a:pt x="147" y="214"/>
                  </a:lnTo>
                  <a:lnTo>
                    <a:pt x="141" y="208"/>
                  </a:lnTo>
                  <a:lnTo>
                    <a:pt x="136" y="208"/>
                  </a:lnTo>
                  <a:lnTo>
                    <a:pt x="130" y="208"/>
                  </a:lnTo>
                  <a:lnTo>
                    <a:pt x="130" y="202"/>
                  </a:lnTo>
                  <a:lnTo>
                    <a:pt x="130" y="208"/>
                  </a:lnTo>
                  <a:lnTo>
                    <a:pt x="125" y="208"/>
                  </a:lnTo>
                  <a:lnTo>
                    <a:pt x="125" y="202"/>
                  </a:lnTo>
                  <a:lnTo>
                    <a:pt x="125" y="208"/>
                  </a:lnTo>
                  <a:lnTo>
                    <a:pt x="125" y="202"/>
                  </a:lnTo>
                  <a:lnTo>
                    <a:pt x="130" y="202"/>
                  </a:lnTo>
                  <a:lnTo>
                    <a:pt x="130" y="196"/>
                  </a:lnTo>
                  <a:lnTo>
                    <a:pt x="136" y="196"/>
                  </a:lnTo>
                  <a:lnTo>
                    <a:pt x="136" y="190"/>
                  </a:lnTo>
                  <a:lnTo>
                    <a:pt x="130" y="190"/>
                  </a:lnTo>
                  <a:lnTo>
                    <a:pt x="130" y="184"/>
                  </a:lnTo>
                  <a:lnTo>
                    <a:pt x="130" y="178"/>
                  </a:lnTo>
                  <a:lnTo>
                    <a:pt x="130" y="172"/>
                  </a:lnTo>
                  <a:lnTo>
                    <a:pt x="136" y="172"/>
                  </a:lnTo>
                  <a:lnTo>
                    <a:pt x="130" y="172"/>
                  </a:lnTo>
                  <a:lnTo>
                    <a:pt x="130" y="166"/>
                  </a:lnTo>
                  <a:lnTo>
                    <a:pt x="136" y="166"/>
                  </a:lnTo>
                  <a:lnTo>
                    <a:pt x="130" y="166"/>
                  </a:lnTo>
                  <a:lnTo>
                    <a:pt x="130" y="160"/>
                  </a:lnTo>
                  <a:lnTo>
                    <a:pt x="125" y="160"/>
                  </a:lnTo>
                  <a:lnTo>
                    <a:pt x="125" y="154"/>
                  </a:lnTo>
                  <a:lnTo>
                    <a:pt x="119" y="154"/>
                  </a:lnTo>
                  <a:lnTo>
                    <a:pt x="125" y="154"/>
                  </a:lnTo>
                  <a:lnTo>
                    <a:pt x="119" y="154"/>
                  </a:lnTo>
                  <a:lnTo>
                    <a:pt x="119" y="148"/>
                  </a:lnTo>
                  <a:lnTo>
                    <a:pt x="113" y="148"/>
                  </a:lnTo>
                  <a:lnTo>
                    <a:pt x="113" y="142"/>
                  </a:lnTo>
                  <a:lnTo>
                    <a:pt x="108" y="142"/>
                  </a:lnTo>
                  <a:lnTo>
                    <a:pt x="102" y="136"/>
                  </a:lnTo>
                  <a:lnTo>
                    <a:pt x="102" y="142"/>
                  </a:lnTo>
                  <a:lnTo>
                    <a:pt x="102" y="136"/>
                  </a:lnTo>
                  <a:lnTo>
                    <a:pt x="96" y="136"/>
                  </a:lnTo>
                  <a:lnTo>
                    <a:pt x="91" y="136"/>
                  </a:lnTo>
                  <a:lnTo>
                    <a:pt x="91" y="142"/>
                  </a:lnTo>
                  <a:lnTo>
                    <a:pt x="85" y="142"/>
                  </a:lnTo>
                  <a:lnTo>
                    <a:pt x="85" y="148"/>
                  </a:lnTo>
                  <a:lnTo>
                    <a:pt x="79" y="148"/>
                  </a:lnTo>
                  <a:lnTo>
                    <a:pt x="74" y="148"/>
                  </a:lnTo>
                  <a:lnTo>
                    <a:pt x="74" y="154"/>
                  </a:lnTo>
                  <a:lnTo>
                    <a:pt x="68" y="154"/>
                  </a:lnTo>
                  <a:lnTo>
                    <a:pt x="68" y="160"/>
                  </a:lnTo>
                  <a:lnTo>
                    <a:pt x="68" y="166"/>
                  </a:lnTo>
                  <a:lnTo>
                    <a:pt x="68" y="172"/>
                  </a:lnTo>
                  <a:lnTo>
                    <a:pt x="68" y="178"/>
                  </a:lnTo>
                  <a:lnTo>
                    <a:pt x="62" y="178"/>
                  </a:lnTo>
                  <a:lnTo>
                    <a:pt x="57" y="178"/>
                  </a:lnTo>
                  <a:lnTo>
                    <a:pt x="51" y="178"/>
                  </a:lnTo>
                  <a:lnTo>
                    <a:pt x="51" y="172"/>
                  </a:lnTo>
                  <a:lnTo>
                    <a:pt x="51" y="166"/>
                  </a:lnTo>
                  <a:lnTo>
                    <a:pt x="45" y="166"/>
                  </a:lnTo>
                  <a:lnTo>
                    <a:pt x="45" y="172"/>
                  </a:lnTo>
                  <a:lnTo>
                    <a:pt x="51" y="172"/>
                  </a:lnTo>
                  <a:lnTo>
                    <a:pt x="51" y="178"/>
                  </a:lnTo>
                  <a:lnTo>
                    <a:pt x="51" y="184"/>
                  </a:lnTo>
                  <a:lnTo>
                    <a:pt x="45" y="184"/>
                  </a:lnTo>
                  <a:lnTo>
                    <a:pt x="40" y="184"/>
                  </a:lnTo>
                  <a:lnTo>
                    <a:pt x="34" y="184"/>
                  </a:lnTo>
                  <a:lnTo>
                    <a:pt x="34" y="190"/>
                  </a:lnTo>
                  <a:lnTo>
                    <a:pt x="34" y="184"/>
                  </a:lnTo>
                  <a:lnTo>
                    <a:pt x="28" y="184"/>
                  </a:lnTo>
                  <a:lnTo>
                    <a:pt x="28" y="190"/>
                  </a:lnTo>
                  <a:lnTo>
                    <a:pt x="23" y="178"/>
                  </a:lnTo>
                  <a:lnTo>
                    <a:pt x="23" y="172"/>
                  </a:lnTo>
                  <a:lnTo>
                    <a:pt x="17" y="172"/>
                  </a:lnTo>
                  <a:lnTo>
                    <a:pt x="17" y="166"/>
                  </a:lnTo>
                  <a:lnTo>
                    <a:pt x="11" y="160"/>
                  </a:lnTo>
                  <a:lnTo>
                    <a:pt x="11" y="154"/>
                  </a:lnTo>
                  <a:lnTo>
                    <a:pt x="6" y="154"/>
                  </a:lnTo>
                  <a:lnTo>
                    <a:pt x="6" y="148"/>
                  </a:lnTo>
                  <a:lnTo>
                    <a:pt x="6" y="142"/>
                  </a:lnTo>
                  <a:lnTo>
                    <a:pt x="6" y="136"/>
                  </a:lnTo>
                  <a:lnTo>
                    <a:pt x="0" y="130"/>
                  </a:lnTo>
                  <a:lnTo>
                    <a:pt x="0" y="125"/>
                  </a:lnTo>
                  <a:lnTo>
                    <a:pt x="0" y="119"/>
                  </a:lnTo>
                  <a:lnTo>
                    <a:pt x="6" y="119"/>
                  </a:lnTo>
                  <a:lnTo>
                    <a:pt x="11" y="119"/>
                  </a:lnTo>
                  <a:lnTo>
                    <a:pt x="11" y="113"/>
                  </a:lnTo>
                  <a:lnTo>
                    <a:pt x="17" y="113"/>
                  </a:lnTo>
                  <a:lnTo>
                    <a:pt x="23" y="113"/>
                  </a:lnTo>
                  <a:lnTo>
                    <a:pt x="28" y="107"/>
                  </a:lnTo>
                  <a:lnTo>
                    <a:pt x="28" y="101"/>
                  </a:lnTo>
                  <a:lnTo>
                    <a:pt x="34" y="95"/>
                  </a:lnTo>
                  <a:lnTo>
                    <a:pt x="34" y="89"/>
                  </a:lnTo>
                  <a:lnTo>
                    <a:pt x="40" y="89"/>
                  </a:lnTo>
                  <a:lnTo>
                    <a:pt x="40" y="83"/>
                  </a:lnTo>
                  <a:lnTo>
                    <a:pt x="40" y="77"/>
                  </a:lnTo>
                  <a:lnTo>
                    <a:pt x="40" y="71"/>
                  </a:lnTo>
                  <a:lnTo>
                    <a:pt x="40" y="65"/>
                  </a:lnTo>
                  <a:lnTo>
                    <a:pt x="40" y="59"/>
                  </a:lnTo>
                  <a:lnTo>
                    <a:pt x="40" y="53"/>
                  </a:lnTo>
                  <a:lnTo>
                    <a:pt x="40" y="47"/>
                  </a:lnTo>
                  <a:lnTo>
                    <a:pt x="40" y="41"/>
                  </a:lnTo>
                  <a:lnTo>
                    <a:pt x="40" y="35"/>
                  </a:lnTo>
                  <a:lnTo>
                    <a:pt x="45" y="35"/>
                  </a:lnTo>
                  <a:lnTo>
                    <a:pt x="45" y="30"/>
                  </a:lnTo>
                  <a:lnTo>
                    <a:pt x="45" y="24"/>
                  </a:lnTo>
                  <a:lnTo>
                    <a:pt x="51" y="24"/>
                  </a:lnTo>
                  <a:lnTo>
                    <a:pt x="51" y="18"/>
                  </a:lnTo>
                  <a:lnTo>
                    <a:pt x="57" y="18"/>
                  </a:lnTo>
                  <a:lnTo>
                    <a:pt x="57" y="12"/>
                  </a:lnTo>
                  <a:lnTo>
                    <a:pt x="62" y="12"/>
                  </a:lnTo>
                  <a:lnTo>
                    <a:pt x="62" y="6"/>
                  </a:lnTo>
                  <a:lnTo>
                    <a:pt x="68" y="6"/>
                  </a:lnTo>
                  <a:lnTo>
                    <a:pt x="6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27" name="Freeform 37"/>
            <p:cNvSpPr>
              <a:spLocks/>
            </p:cNvSpPr>
            <p:nvPr/>
          </p:nvSpPr>
          <p:spPr bwMode="auto">
            <a:xfrm>
              <a:off x="5303820" y="2151293"/>
              <a:ext cx="310735" cy="317611"/>
            </a:xfrm>
            <a:custGeom>
              <a:avLst/>
              <a:gdLst>
                <a:gd name="T0" fmla="*/ 2147483647 w 199"/>
                <a:gd name="T1" fmla="*/ 2147483647 h 202"/>
                <a:gd name="T2" fmla="*/ 2147483647 w 199"/>
                <a:gd name="T3" fmla="*/ 2147483647 h 202"/>
                <a:gd name="T4" fmla="*/ 2147483647 w 199"/>
                <a:gd name="T5" fmla="*/ 2147483647 h 202"/>
                <a:gd name="T6" fmla="*/ 2147483647 w 199"/>
                <a:gd name="T7" fmla="*/ 2147483647 h 202"/>
                <a:gd name="T8" fmla="*/ 2147483647 w 199"/>
                <a:gd name="T9" fmla="*/ 2147483647 h 202"/>
                <a:gd name="T10" fmla="*/ 2147483647 w 199"/>
                <a:gd name="T11" fmla="*/ 2147483647 h 202"/>
                <a:gd name="T12" fmla="*/ 2147483647 w 199"/>
                <a:gd name="T13" fmla="*/ 2147483647 h 202"/>
                <a:gd name="T14" fmla="*/ 2147483647 w 199"/>
                <a:gd name="T15" fmla="*/ 2147483647 h 202"/>
                <a:gd name="T16" fmla="*/ 2147483647 w 199"/>
                <a:gd name="T17" fmla="*/ 2147483647 h 202"/>
                <a:gd name="T18" fmla="*/ 2147483647 w 199"/>
                <a:gd name="T19" fmla="*/ 2147483647 h 202"/>
                <a:gd name="T20" fmla="*/ 2147483647 w 199"/>
                <a:gd name="T21" fmla="*/ 2147483647 h 202"/>
                <a:gd name="T22" fmla="*/ 2147483647 w 199"/>
                <a:gd name="T23" fmla="*/ 2147483647 h 202"/>
                <a:gd name="T24" fmla="*/ 2147483647 w 199"/>
                <a:gd name="T25" fmla="*/ 2147483647 h 202"/>
                <a:gd name="T26" fmla="*/ 2147483647 w 199"/>
                <a:gd name="T27" fmla="*/ 2147483647 h 202"/>
                <a:gd name="T28" fmla="*/ 2147483647 w 199"/>
                <a:gd name="T29" fmla="*/ 2147483647 h 202"/>
                <a:gd name="T30" fmla="*/ 2147483647 w 199"/>
                <a:gd name="T31" fmla="*/ 2147483647 h 202"/>
                <a:gd name="T32" fmla="*/ 2147483647 w 199"/>
                <a:gd name="T33" fmla="*/ 2147483647 h 202"/>
                <a:gd name="T34" fmla="*/ 2147483647 w 199"/>
                <a:gd name="T35" fmla="*/ 2147483647 h 202"/>
                <a:gd name="T36" fmla="*/ 2147483647 w 199"/>
                <a:gd name="T37" fmla="*/ 2147483647 h 202"/>
                <a:gd name="T38" fmla="*/ 2147483647 w 199"/>
                <a:gd name="T39" fmla="*/ 2147483647 h 202"/>
                <a:gd name="T40" fmla="*/ 2147483647 w 199"/>
                <a:gd name="T41" fmla="*/ 2147483647 h 202"/>
                <a:gd name="T42" fmla="*/ 2147483647 w 199"/>
                <a:gd name="T43" fmla="*/ 2147483647 h 202"/>
                <a:gd name="T44" fmla="*/ 2147483647 w 199"/>
                <a:gd name="T45" fmla="*/ 2147483647 h 202"/>
                <a:gd name="T46" fmla="*/ 2147483647 w 199"/>
                <a:gd name="T47" fmla="*/ 2147483647 h 202"/>
                <a:gd name="T48" fmla="*/ 2147483647 w 199"/>
                <a:gd name="T49" fmla="*/ 2147483647 h 202"/>
                <a:gd name="T50" fmla="*/ 2147483647 w 199"/>
                <a:gd name="T51" fmla="*/ 2147483647 h 202"/>
                <a:gd name="T52" fmla="*/ 2147483647 w 199"/>
                <a:gd name="T53" fmla="*/ 2147483647 h 202"/>
                <a:gd name="T54" fmla="*/ 2147483647 w 199"/>
                <a:gd name="T55" fmla="*/ 2147483647 h 202"/>
                <a:gd name="T56" fmla="*/ 2147483647 w 199"/>
                <a:gd name="T57" fmla="*/ 2147483647 h 202"/>
                <a:gd name="T58" fmla="*/ 2147483647 w 199"/>
                <a:gd name="T59" fmla="*/ 2147483647 h 202"/>
                <a:gd name="T60" fmla="*/ 2147483647 w 199"/>
                <a:gd name="T61" fmla="*/ 2147483647 h 202"/>
                <a:gd name="T62" fmla="*/ 2147483647 w 199"/>
                <a:gd name="T63" fmla="*/ 2147483647 h 202"/>
                <a:gd name="T64" fmla="*/ 2147483647 w 199"/>
                <a:gd name="T65" fmla="*/ 2147483647 h 202"/>
                <a:gd name="T66" fmla="*/ 2147483647 w 199"/>
                <a:gd name="T67" fmla="*/ 2147483647 h 202"/>
                <a:gd name="T68" fmla="*/ 2147483647 w 199"/>
                <a:gd name="T69" fmla="*/ 2147483647 h 202"/>
                <a:gd name="T70" fmla="*/ 0 w 199"/>
                <a:gd name="T71" fmla="*/ 2147483647 h 202"/>
                <a:gd name="T72" fmla="*/ 0 w 199"/>
                <a:gd name="T73" fmla="*/ 2147483647 h 202"/>
                <a:gd name="T74" fmla="*/ 2147483647 w 199"/>
                <a:gd name="T75" fmla="*/ 2147483647 h 202"/>
                <a:gd name="T76" fmla="*/ 2147483647 w 199"/>
                <a:gd name="T77" fmla="*/ 2147483647 h 202"/>
                <a:gd name="T78" fmla="*/ 2147483647 w 199"/>
                <a:gd name="T79" fmla="*/ 2147483647 h 202"/>
                <a:gd name="T80" fmla="*/ 2147483647 w 199"/>
                <a:gd name="T81" fmla="*/ 2147483647 h 202"/>
                <a:gd name="T82" fmla="*/ 2147483647 w 199"/>
                <a:gd name="T83" fmla="*/ 2147483647 h 202"/>
                <a:gd name="T84" fmla="*/ 2147483647 w 199"/>
                <a:gd name="T85" fmla="*/ 2147483647 h 202"/>
                <a:gd name="T86" fmla="*/ 2147483647 w 199"/>
                <a:gd name="T87" fmla="*/ 2147483647 h 202"/>
                <a:gd name="T88" fmla="*/ 2147483647 w 199"/>
                <a:gd name="T89" fmla="*/ 2147483647 h 202"/>
                <a:gd name="T90" fmla="*/ 2147483647 w 199"/>
                <a:gd name="T91" fmla="*/ 2147483647 h 202"/>
                <a:gd name="T92" fmla="*/ 2147483647 w 199"/>
                <a:gd name="T93" fmla="*/ 2147483647 h 202"/>
                <a:gd name="T94" fmla="*/ 2147483647 w 199"/>
                <a:gd name="T95" fmla="*/ 2147483647 h 202"/>
                <a:gd name="T96" fmla="*/ 2147483647 w 199"/>
                <a:gd name="T97" fmla="*/ 2147483647 h 202"/>
                <a:gd name="T98" fmla="*/ 2147483647 w 199"/>
                <a:gd name="T99" fmla="*/ 2147483647 h 202"/>
                <a:gd name="T100" fmla="*/ 2147483647 w 199"/>
                <a:gd name="T101" fmla="*/ 2147483647 h 202"/>
                <a:gd name="T102" fmla="*/ 2147483647 w 199"/>
                <a:gd name="T103" fmla="*/ 2147483647 h 202"/>
                <a:gd name="T104" fmla="*/ 2147483647 w 199"/>
                <a:gd name="T105" fmla="*/ 2147483647 h 202"/>
                <a:gd name="T106" fmla="*/ 2147483647 w 199"/>
                <a:gd name="T107" fmla="*/ 0 h 202"/>
                <a:gd name="T108" fmla="*/ 2147483647 w 199"/>
                <a:gd name="T109" fmla="*/ 0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 h="202">
                  <a:moveTo>
                    <a:pt x="102" y="0"/>
                  </a:moveTo>
                  <a:lnTo>
                    <a:pt x="102" y="6"/>
                  </a:lnTo>
                  <a:lnTo>
                    <a:pt x="97" y="6"/>
                  </a:lnTo>
                  <a:lnTo>
                    <a:pt x="97" y="12"/>
                  </a:lnTo>
                  <a:lnTo>
                    <a:pt x="102" y="12"/>
                  </a:lnTo>
                  <a:lnTo>
                    <a:pt x="108" y="12"/>
                  </a:lnTo>
                  <a:lnTo>
                    <a:pt x="108" y="18"/>
                  </a:lnTo>
                  <a:lnTo>
                    <a:pt x="114" y="18"/>
                  </a:lnTo>
                  <a:lnTo>
                    <a:pt x="119" y="18"/>
                  </a:lnTo>
                  <a:lnTo>
                    <a:pt x="119" y="24"/>
                  </a:lnTo>
                  <a:lnTo>
                    <a:pt x="119" y="29"/>
                  </a:lnTo>
                  <a:lnTo>
                    <a:pt x="114" y="29"/>
                  </a:lnTo>
                  <a:lnTo>
                    <a:pt x="108" y="29"/>
                  </a:lnTo>
                  <a:lnTo>
                    <a:pt x="108" y="35"/>
                  </a:lnTo>
                  <a:lnTo>
                    <a:pt x="102" y="35"/>
                  </a:lnTo>
                  <a:lnTo>
                    <a:pt x="97" y="35"/>
                  </a:lnTo>
                  <a:lnTo>
                    <a:pt x="97" y="41"/>
                  </a:lnTo>
                  <a:lnTo>
                    <a:pt x="102" y="41"/>
                  </a:lnTo>
                  <a:lnTo>
                    <a:pt x="102" y="47"/>
                  </a:lnTo>
                  <a:lnTo>
                    <a:pt x="108" y="47"/>
                  </a:lnTo>
                  <a:lnTo>
                    <a:pt x="114" y="41"/>
                  </a:lnTo>
                  <a:lnTo>
                    <a:pt x="119" y="41"/>
                  </a:lnTo>
                  <a:lnTo>
                    <a:pt x="125" y="47"/>
                  </a:lnTo>
                  <a:lnTo>
                    <a:pt x="131" y="47"/>
                  </a:lnTo>
                  <a:lnTo>
                    <a:pt x="136" y="47"/>
                  </a:lnTo>
                  <a:lnTo>
                    <a:pt x="136" y="53"/>
                  </a:lnTo>
                  <a:lnTo>
                    <a:pt x="136" y="59"/>
                  </a:lnTo>
                  <a:lnTo>
                    <a:pt x="136" y="65"/>
                  </a:lnTo>
                  <a:lnTo>
                    <a:pt x="136" y="71"/>
                  </a:lnTo>
                  <a:lnTo>
                    <a:pt x="142" y="77"/>
                  </a:lnTo>
                  <a:lnTo>
                    <a:pt x="148" y="77"/>
                  </a:lnTo>
                  <a:lnTo>
                    <a:pt x="153" y="77"/>
                  </a:lnTo>
                  <a:lnTo>
                    <a:pt x="159" y="77"/>
                  </a:lnTo>
                  <a:lnTo>
                    <a:pt x="165" y="77"/>
                  </a:lnTo>
                  <a:lnTo>
                    <a:pt x="165" y="83"/>
                  </a:lnTo>
                  <a:lnTo>
                    <a:pt x="170" y="83"/>
                  </a:lnTo>
                  <a:lnTo>
                    <a:pt x="176" y="83"/>
                  </a:lnTo>
                  <a:lnTo>
                    <a:pt x="176" y="89"/>
                  </a:lnTo>
                  <a:lnTo>
                    <a:pt x="182" y="89"/>
                  </a:lnTo>
                  <a:lnTo>
                    <a:pt x="187" y="83"/>
                  </a:lnTo>
                  <a:lnTo>
                    <a:pt x="193" y="83"/>
                  </a:lnTo>
                  <a:lnTo>
                    <a:pt x="193" y="89"/>
                  </a:lnTo>
                  <a:lnTo>
                    <a:pt x="199" y="89"/>
                  </a:lnTo>
                  <a:lnTo>
                    <a:pt x="199" y="95"/>
                  </a:lnTo>
                  <a:lnTo>
                    <a:pt x="193" y="95"/>
                  </a:lnTo>
                  <a:lnTo>
                    <a:pt x="187" y="101"/>
                  </a:lnTo>
                  <a:lnTo>
                    <a:pt x="187" y="107"/>
                  </a:lnTo>
                  <a:lnTo>
                    <a:pt x="182" y="107"/>
                  </a:lnTo>
                  <a:lnTo>
                    <a:pt x="182" y="113"/>
                  </a:lnTo>
                  <a:lnTo>
                    <a:pt x="176" y="113"/>
                  </a:lnTo>
                  <a:lnTo>
                    <a:pt x="176" y="119"/>
                  </a:lnTo>
                  <a:lnTo>
                    <a:pt x="170" y="124"/>
                  </a:lnTo>
                  <a:lnTo>
                    <a:pt x="170" y="130"/>
                  </a:lnTo>
                  <a:lnTo>
                    <a:pt x="165" y="130"/>
                  </a:lnTo>
                  <a:lnTo>
                    <a:pt x="165" y="136"/>
                  </a:lnTo>
                  <a:lnTo>
                    <a:pt x="159" y="136"/>
                  </a:lnTo>
                  <a:lnTo>
                    <a:pt x="159" y="142"/>
                  </a:lnTo>
                  <a:lnTo>
                    <a:pt x="153" y="142"/>
                  </a:lnTo>
                  <a:lnTo>
                    <a:pt x="153" y="148"/>
                  </a:lnTo>
                  <a:lnTo>
                    <a:pt x="148" y="148"/>
                  </a:lnTo>
                  <a:lnTo>
                    <a:pt x="148" y="154"/>
                  </a:lnTo>
                  <a:lnTo>
                    <a:pt x="142" y="154"/>
                  </a:lnTo>
                  <a:lnTo>
                    <a:pt x="142" y="160"/>
                  </a:lnTo>
                  <a:lnTo>
                    <a:pt x="142" y="166"/>
                  </a:lnTo>
                  <a:lnTo>
                    <a:pt x="136" y="172"/>
                  </a:lnTo>
                  <a:lnTo>
                    <a:pt x="136" y="178"/>
                  </a:lnTo>
                  <a:lnTo>
                    <a:pt x="142" y="178"/>
                  </a:lnTo>
                  <a:lnTo>
                    <a:pt x="142" y="184"/>
                  </a:lnTo>
                  <a:lnTo>
                    <a:pt x="142" y="190"/>
                  </a:lnTo>
                  <a:lnTo>
                    <a:pt x="148" y="190"/>
                  </a:lnTo>
                  <a:lnTo>
                    <a:pt x="148" y="196"/>
                  </a:lnTo>
                  <a:lnTo>
                    <a:pt x="142" y="196"/>
                  </a:lnTo>
                  <a:lnTo>
                    <a:pt x="136" y="196"/>
                  </a:lnTo>
                  <a:lnTo>
                    <a:pt x="131" y="196"/>
                  </a:lnTo>
                  <a:lnTo>
                    <a:pt x="125" y="196"/>
                  </a:lnTo>
                  <a:lnTo>
                    <a:pt x="119" y="196"/>
                  </a:lnTo>
                  <a:lnTo>
                    <a:pt x="114" y="196"/>
                  </a:lnTo>
                  <a:lnTo>
                    <a:pt x="108" y="202"/>
                  </a:lnTo>
                  <a:lnTo>
                    <a:pt x="108" y="196"/>
                  </a:lnTo>
                  <a:lnTo>
                    <a:pt x="102" y="196"/>
                  </a:lnTo>
                  <a:lnTo>
                    <a:pt x="97" y="196"/>
                  </a:lnTo>
                  <a:lnTo>
                    <a:pt x="91" y="196"/>
                  </a:lnTo>
                  <a:lnTo>
                    <a:pt x="85" y="196"/>
                  </a:lnTo>
                  <a:lnTo>
                    <a:pt x="85" y="190"/>
                  </a:lnTo>
                  <a:lnTo>
                    <a:pt x="80" y="184"/>
                  </a:lnTo>
                  <a:lnTo>
                    <a:pt x="74" y="184"/>
                  </a:lnTo>
                  <a:lnTo>
                    <a:pt x="74" y="178"/>
                  </a:lnTo>
                  <a:lnTo>
                    <a:pt x="68" y="178"/>
                  </a:lnTo>
                  <a:lnTo>
                    <a:pt x="63" y="178"/>
                  </a:lnTo>
                  <a:lnTo>
                    <a:pt x="63" y="172"/>
                  </a:lnTo>
                  <a:lnTo>
                    <a:pt x="57" y="172"/>
                  </a:lnTo>
                  <a:lnTo>
                    <a:pt x="57" y="166"/>
                  </a:lnTo>
                  <a:lnTo>
                    <a:pt x="51" y="166"/>
                  </a:lnTo>
                  <a:lnTo>
                    <a:pt x="46" y="166"/>
                  </a:lnTo>
                  <a:lnTo>
                    <a:pt x="40" y="166"/>
                  </a:lnTo>
                  <a:lnTo>
                    <a:pt x="34" y="160"/>
                  </a:lnTo>
                  <a:lnTo>
                    <a:pt x="29" y="160"/>
                  </a:lnTo>
                  <a:lnTo>
                    <a:pt x="23" y="160"/>
                  </a:lnTo>
                  <a:lnTo>
                    <a:pt x="23" y="154"/>
                  </a:lnTo>
                  <a:lnTo>
                    <a:pt x="17" y="154"/>
                  </a:lnTo>
                  <a:lnTo>
                    <a:pt x="12" y="148"/>
                  </a:lnTo>
                  <a:lnTo>
                    <a:pt x="12" y="142"/>
                  </a:lnTo>
                  <a:lnTo>
                    <a:pt x="12" y="136"/>
                  </a:lnTo>
                  <a:lnTo>
                    <a:pt x="12" y="130"/>
                  </a:lnTo>
                  <a:lnTo>
                    <a:pt x="6" y="130"/>
                  </a:lnTo>
                  <a:lnTo>
                    <a:pt x="6" y="124"/>
                  </a:lnTo>
                  <a:lnTo>
                    <a:pt x="6" y="119"/>
                  </a:lnTo>
                  <a:lnTo>
                    <a:pt x="0" y="119"/>
                  </a:lnTo>
                  <a:lnTo>
                    <a:pt x="0" y="113"/>
                  </a:lnTo>
                  <a:lnTo>
                    <a:pt x="0" y="107"/>
                  </a:lnTo>
                  <a:lnTo>
                    <a:pt x="0" y="101"/>
                  </a:lnTo>
                  <a:lnTo>
                    <a:pt x="6" y="101"/>
                  </a:lnTo>
                  <a:lnTo>
                    <a:pt x="12" y="101"/>
                  </a:lnTo>
                  <a:lnTo>
                    <a:pt x="12" y="95"/>
                  </a:lnTo>
                  <a:lnTo>
                    <a:pt x="12" y="101"/>
                  </a:lnTo>
                  <a:lnTo>
                    <a:pt x="17" y="95"/>
                  </a:lnTo>
                  <a:lnTo>
                    <a:pt x="17" y="89"/>
                  </a:lnTo>
                  <a:lnTo>
                    <a:pt x="17" y="83"/>
                  </a:lnTo>
                  <a:lnTo>
                    <a:pt x="23" y="83"/>
                  </a:lnTo>
                  <a:lnTo>
                    <a:pt x="29" y="83"/>
                  </a:lnTo>
                  <a:lnTo>
                    <a:pt x="29" y="77"/>
                  </a:lnTo>
                  <a:lnTo>
                    <a:pt x="29" y="71"/>
                  </a:lnTo>
                  <a:lnTo>
                    <a:pt x="29" y="65"/>
                  </a:lnTo>
                  <a:lnTo>
                    <a:pt x="34" y="65"/>
                  </a:lnTo>
                  <a:lnTo>
                    <a:pt x="29" y="65"/>
                  </a:lnTo>
                  <a:lnTo>
                    <a:pt x="29" y="59"/>
                  </a:lnTo>
                  <a:lnTo>
                    <a:pt x="29" y="53"/>
                  </a:lnTo>
                  <a:lnTo>
                    <a:pt x="23" y="53"/>
                  </a:lnTo>
                  <a:lnTo>
                    <a:pt x="23" y="47"/>
                  </a:lnTo>
                  <a:lnTo>
                    <a:pt x="29" y="47"/>
                  </a:lnTo>
                  <a:lnTo>
                    <a:pt x="29" y="41"/>
                  </a:lnTo>
                  <a:lnTo>
                    <a:pt x="29" y="35"/>
                  </a:lnTo>
                  <a:lnTo>
                    <a:pt x="23" y="35"/>
                  </a:lnTo>
                  <a:lnTo>
                    <a:pt x="23" y="29"/>
                  </a:lnTo>
                  <a:lnTo>
                    <a:pt x="23" y="24"/>
                  </a:lnTo>
                  <a:lnTo>
                    <a:pt x="23" y="18"/>
                  </a:lnTo>
                  <a:lnTo>
                    <a:pt x="17" y="18"/>
                  </a:lnTo>
                  <a:lnTo>
                    <a:pt x="23" y="18"/>
                  </a:lnTo>
                  <a:lnTo>
                    <a:pt x="23" y="12"/>
                  </a:lnTo>
                  <a:lnTo>
                    <a:pt x="29" y="12"/>
                  </a:lnTo>
                  <a:lnTo>
                    <a:pt x="29" y="18"/>
                  </a:lnTo>
                  <a:lnTo>
                    <a:pt x="34" y="12"/>
                  </a:lnTo>
                  <a:lnTo>
                    <a:pt x="34" y="18"/>
                  </a:lnTo>
                  <a:lnTo>
                    <a:pt x="34" y="12"/>
                  </a:lnTo>
                  <a:lnTo>
                    <a:pt x="34" y="18"/>
                  </a:lnTo>
                  <a:lnTo>
                    <a:pt x="34" y="12"/>
                  </a:lnTo>
                  <a:lnTo>
                    <a:pt x="40" y="18"/>
                  </a:lnTo>
                  <a:lnTo>
                    <a:pt x="46" y="18"/>
                  </a:lnTo>
                  <a:lnTo>
                    <a:pt x="51" y="12"/>
                  </a:lnTo>
                  <a:lnTo>
                    <a:pt x="57" y="12"/>
                  </a:lnTo>
                  <a:lnTo>
                    <a:pt x="63" y="12"/>
                  </a:lnTo>
                  <a:lnTo>
                    <a:pt x="68" y="12"/>
                  </a:lnTo>
                  <a:lnTo>
                    <a:pt x="74" y="12"/>
                  </a:lnTo>
                  <a:lnTo>
                    <a:pt x="80" y="12"/>
                  </a:lnTo>
                  <a:lnTo>
                    <a:pt x="80" y="6"/>
                  </a:lnTo>
                  <a:lnTo>
                    <a:pt x="85" y="6"/>
                  </a:lnTo>
                  <a:lnTo>
                    <a:pt x="91" y="6"/>
                  </a:lnTo>
                  <a:lnTo>
                    <a:pt x="91" y="0"/>
                  </a:lnTo>
                  <a:lnTo>
                    <a:pt x="91" y="6"/>
                  </a:lnTo>
                  <a:lnTo>
                    <a:pt x="91" y="0"/>
                  </a:lnTo>
                  <a:lnTo>
                    <a:pt x="91" y="6"/>
                  </a:lnTo>
                  <a:lnTo>
                    <a:pt x="91" y="0"/>
                  </a:lnTo>
                  <a:lnTo>
                    <a:pt x="91" y="6"/>
                  </a:lnTo>
                  <a:lnTo>
                    <a:pt x="97" y="6"/>
                  </a:lnTo>
                  <a:lnTo>
                    <a:pt x="97" y="0"/>
                  </a:lnTo>
                  <a:lnTo>
                    <a:pt x="97" y="6"/>
                  </a:lnTo>
                  <a:lnTo>
                    <a:pt x="102"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28" name="Freeform 38"/>
            <p:cNvSpPr>
              <a:spLocks/>
            </p:cNvSpPr>
            <p:nvPr/>
          </p:nvSpPr>
          <p:spPr bwMode="auto">
            <a:xfrm>
              <a:off x="5808180" y="2189028"/>
              <a:ext cx="195185" cy="213837"/>
            </a:xfrm>
            <a:custGeom>
              <a:avLst/>
              <a:gdLst>
                <a:gd name="T0" fmla="*/ 2147483647 w 125"/>
                <a:gd name="T1" fmla="*/ 0 h 136"/>
                <a:gd name="T2" fmla="*/ 2147483647 w 125"/>
                <a:gd name="T3" fmla="*/ 2147483647 h 136"/>
                <a:gd name="T4" fmla="*/ 2147483647 w 125"/>
                <a:gd name="T5" fmla="*/ 2147483647 h 136"/>
                <a:gd name="T6" fmla="*/ 2147483647 w 125"/>
                <a:gd name="T7" fmla="*/ 2147483647 h 136"/>
                <a:gd name="T8" fmla="*/ 2147483647 w 125"/>
                <a:gd name="T9" fmla="*/ 2147483647 h 136"/>
                <a:gd name="T10" fmla="*/ 2147483647 w 125"/>
                <a:gd name="T11" fmla="*/ 2147483647 h 136"/>
                <a:gd name="T12" fmla="*/ 2147483647 w 125"/>
                <a:gd name="T13" fmla="*/ 2147483647 h 136"/>
                <a:gd name="T14" fmla="*/ 2147483647 w 125"/>
                <a:gd name="T15" fmla="*/ 2147483647 h 136"/>
                <a:gd name="T16" fmla="*/ 2147483647 w 125"/>
                <a:gd name="T17" fmla="*/ 2147483647 h 136"/>
                <a:gd name="T18" fmla="*/ 2147483647 w 125"/>
                <a:gd name="T19" fmla="*/ 2147483647 h 136"/>
                <a:gd name="T20" fmla="*/ 2147483647 w 125"/>
                <a:gd name="T21" fmla="*/ 2147483647 h 136"/>
                <a:gd name="T22" fmla="*/ 2147483647 w 125"/>
                <a:gd name="T23" fmla="*/ 2147483647 h 136"/>
                <a:gd name="T24" fmla="*/ 2147483647 w 125"/>
                <a:gd name="T25" fmla="*/ 2147483647 h 136"/>
                <a:gd name="T26" fmla="*/ 2147483647 w 125"/>
                <a:gd name="T27" fmla="*/ 2147483647 h 136"/>
                <a:gd name="T28" fmla="*/ 2147483647 w 125"/>
                <a:gd name="T29" fmla="*/ 2147483647 h 136"/>
                <a:gd name="T30" fmla="*/ 2147483647 w 125"/>
                <a:gd name="T31" fmla="*/ 2147483647 h 136"/>
                <a:gd name="T32" fmla="*/ 2147483647 w 125"/>
                <a:gd name="T33" fmla="*/ 2147483647 h 136"/>
                <a:gd name="T34" fmla="*/ 2147483647 w 125"/>
                <a:gd name="T35" fmla="*/ 2147483647 h 136"/>
                <a:gd name="T36" fmla="*/ 2147483647 w 125"/>
                <a:gd name="T37" fmla="*/ 2147483647 h 136"/>
                <a:gd name="T38" fmla="*/ 2147483647 w 125"/>
                <a:gd name="T39" fmla="*/ 2147483647 h 136"/>
                <a:gd name="T40" fmla="*/ 2147483647 w 125"/>
                <a:gd name="T41" fmla="*/ 2147483647 h 136"/>
                <a:gd name="T42" fmla="*/ 2147483647 w 125"/>
                <a:gd name="T43" fmla="*/ 2147483647 h 136"/>
                <a:gd name="T44" fmla="*/ 2147483647 w 125"/>
                <a:gd name="T45" fmla="*/ 2147483647 h 136"/>
                <a:gd name="T46" fmla="*/ 2147483647 w 125"/>
                <a:gd name="T47" fmla="*/ 2147483647 h 136"/>
                <a:gd name="T48" fmla="*/ 2147483647 w 125"/>
                <a:gd name="T49" fmla="*/ 2147483647 h 136"/>
                <a:gd name="T50" fmla="*/ 2147483647 w 125"/>
                <a:gd name="T51" fmla="*/ 2147483647 h 136"/>
                <a:gd name="T52" fmla="*/ 2147483647 w 125"/>
                <a:gd name="T53" fmla="*/ 2147483647 h 136"/>
                <a:gd name="T54" fmla="*/ 2147483647 w 125"/>
                <a:gd name="T55" fmla="*/ 2147483647 h 136"/>
                <a:gd name="T56" fmla="*/ 2147483647 w 125"/>
                <a:gd name="T57" fmla="*/ 2147483647 h 136"/>
                <a:gd name="T58" fmla="*/ 2147483647 w 125"/>
                <a:gd name="T59" fmla="*/ 2147483647 h 136"/>
                <a:gd name="T60" fmla="*/ 2147483647 w 125"/>
                <a:gd name="T61" fmla="*/ 2147483647 h 136"/>
                <a:gd name="T62" fmla="*/ 2147483647 w 125"/>
                <a:gd name="T63" fmla="*/ 2147483647 h 136"/>
                <a:gd name="T64" fmla="*/ 2147483647 w 125"/>
                <a:gd name="T65" fmla="*/ 2147483647 h 136"/>
                <a:gd name="T66" fmla="*/ 0 w 125"/>
                <a:gd name="T67" fmla="*/ 2147483647 h 136"/>
                <a:gd name="T68" fmla="*/ 2147483647 w 125"/>
                <a:gd name="T69" fmla="*/ 2147483647 h 136"/>
                <a:gd name="T70" fmla="*/ 2147483647 w 125"/>
                <a:gd name="T71" fmla="*/ 2147483647 h 136"/>
                <a:gd name="T72" fmla="*/ 2147483647 w 125"/>
                <a:gd name="T73" fmla="*/ 2147483647 h 136"/>
                <a:gd name="T74" fmla="*/ 2147483647 w 125"/>
                <a:gd name="T75" fmla="*/ 2147483647 h 136"/>
                <a:gd name="T76" fmla="*/ 2147483647 w 125"/>
                <a:gd name="T77" fmla="*/ 2147483647 h 136"/>
                <a:gd name="T78" fmla="*/ 2147483647 w 125"/>
                <a:gd name="T79" fmla="*/ 2147483647 h 136"/>
                <a:gd name="T80" fmla="*/ 2147483647 w 125"/>
                <a:gd name="T81" fmla="*/ 2147483647 h 136"/>
                <a:gd name="T82" fmla="*/ 2147483647 w 125"/>
                <a:gd name="T83" fmla="*/ 2147483647 h 136"/>
                <a:gd name="T84" fmla="*/ 2147483647 w 125"/>
                <a:gd name="T85" fmla="*/ 2147483647 h 136"/>
                <a:gd name="T86" fmla="*/ 2147483647 w 125"/>
                <a:gd name="T87" fmla="*/ 2147483647 h 136"/>
                <a:gd name="T88" fmla="*/ 2147483647 w 125"/>
                <a:gd name="T89" fmla="*/ 2147483647 h 136"/>
                <a:gd name="T90" fmla="*/ 2147483647 w 125"/>
                <a:gd name="T91" fmla="*/ 0 h 136"/>
                <a:gd name="T92" fmla="*/ 2147483647 w 125"/>
                <a:gd name="T93" fmla="*/ 0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 h="136">
                  <a:moveTo>
                    <a:pt x="91" y="0"/>
                  </a:moveTo>
                  <a:lnTo>
                    <a:pt x="97" y="0"/>
                  </a:lnTo>
                  <a:lnTo>
                    <a:pt x="97" y="5"/>
                  </a:lnTo>
                  <a:lnTo>
                    <a:pt x="102" y="5"/>
                  </a:lnTo>
                  <a:lnTo>
                    <a:pt x="108" y="5"/>
                  </a:lnTo>
                  <a:lnTo>
                    <a:pt x="114" y="5"/>
                  </a:lnTo>
                  <a:lnTo>
                    <a:pt x="114" y="11"/>
                  </a:lnTo>
                  <a:lnTo>
                    <a:pt x="119" y="5"/>
                  </a:lnTo>
                  <a:lnTo>
                    <a:pt x="125" y="5"/>
                  </a:lnTo>
                  <a:lnTo>
                    <a:pt x="125" y="11"/>
                  </a:lnTo>
                  <a:lnTo>
                    <a:pt x="125" y="17"/>
                  </a:lnTo>
                  <a:lnTo>
                    <a:pt x="119" y="17"/>
                  </a:lnTo>
                  <a:lnTo>
                    <a:pt x="119" y="23"/>
                  </a:lnTo>
                  <a:lnTo>
                    <a:pt x="119" y="29"/>
                  </a:lnTo>
                  <a:lnTo>
                    <a:pt x="119" y="35"/>
                  </a:lnTo>
                  <a:lnTo>
                    <a:pt x="119" y="41"/>
                  </a:lnTo>
                  <a:lnTo>
                    <a:pt x="119" y="47"/>
                  </a:lnTo>
                  <a:lnTo>
                    <a:pt x="114" y="47"/>
                  </a:lnTo>
                  <a:lnTo>
                    <a:pt x="114" y="53"/>
                  </a:lnTo>
                  <a:lnTo>
                    <a:pt x="108" y="53"/>
                  </a:lnTo>
                  <a:lnTo>
                    <a:pt x="102" y="53"/>
                  </a:lnTo>
                  <a:lnTo>
                    <a:pt x="102" y="59"/>
                  </a:lnTo>
                  <a:lnTo>
                    <a:pt x="102" y="65"/>
                  </a:lnTo>
                  <a:lnTo>
                    <a:pt x="97" y="65"/>
                  </a:lnTo>
                  <a:lnTo>
                    <a:pt x="97" y="71"/>
                  </a:lnTo>
                  <a:lnTo>
                    <a:pt x="91" y="71"/>
                  </a:lnTo>
                  <a:lnTo>
                    <a:pt x="85" y="71"/>
                  </a:lnTo>
                  <a:lnTo>
                    <a:pt x="80" y="71"/>
                  </a:lnTo>
                  <a:lnTo>
                    <a:pt x="80" y="77"/>
                  </a:lnTo>
                  <a:lnTo>
                    <a:pt x="80" y="83"/>
                  </a:lnTo>
                  <a:lnTo>
                    <a:pt x="74" y="83"/>
                  </a:lnTo>
                  <a:lnTo>
                    <a:pt x="74" y="89"/>
                  </a:lnTo>
                  <a:lnTo>
                    <a:pt x="68" y="89"/>
                  </a:lnTo>
                  <a:lnTo>
                    <a:pt x="63" y="89"/>
                  </a:lnTo>
                  <a:lnTo>
                    <a:pt x="63" y="95"/>
                  </a:lnTo>
                  <a:lnTo>
                    <a:pt x="57" y="95"/>
                  </a:lnTo>
                  <a:lnTo>
                    <a:pt x="51" y="100"/>
                  </a:lnTo>
                  <a:lnTo>
                    <a:pt x="57" y="100"/>
                  </a:lnTo>
                  <a:lnTo>
                    <a:pt x="57" y="106"/>
                  </a:lnTo>
                  <a:lnTo>
                    <a:pt x="63" y="106"/>
                  </a:lnTo>
                  <a:lnTo>
                    <a:pt x="68" y="106"/>
                  </a:lnTo>
                  <a:lnTo>
                    <a:pt x="74" y="106"/>
                  </a:lnTo>
                  <a:lnTo>
                    <a:pt x="80" y="112"/>
                  </a:lnTo>
                  <a:lnTo>
                    <a:pt x="74" y="112"/>
                  </a:lnTo>
                  <a:lnTo>
                    <a:pt x="68" y="112"/>
                  </a:lnTo>
                  <a:lnTo>
                    <a:pt x="63" y="118"/>
                  </a:lnTo>
                  <a:lnTo>
                    <a:pt x="57" y="118"/>
                  </a:lnTo>
                  <a:lnTo>
                    <a:pt x="57" y="124"/>
                  </a:lnTo>
                  <a:lnTo>
                    <a:pt x="51" y="124"/>
                  </a:lnTo>
                  <a:lnTo>
                    <a:pt x="51" y="130"/>
                  </a:lnTo>
                  <a:lnTo>
                    <a:pt x="46" y="130"/>
                  </a:lnTo>
                  <a:lnTo>
                    <a:pt x="46" y="136"/>
                  </a:lnTo>
                  <a:lnTo>
                    <a:pt x="40" y="136"/>
                  </a:lnTo>
                  <a:lnTo>
                    <a:pt x="40" y="130"/>
                  </a:lnTo>
                  <a:lnTo>
                    <a:pt x="34" y="130"/>
                  </a:lnTo>
                  <a:lnTo>
                    <a:pt x="29" y="124"/>
                  </a:lnTo>
                  <a:lnTo>
                    <a:pt x="29" y="118"/>
                  </a:lnTo>
                  <a:lnTo>
                    <a:pt x="29" y="112"/>
                  </a:lnTo>
                  <a:lnTo>
                    <a:pt x="23" y="112"/>
                  </a:lnTo>
                  <a:lnTo>
                    <a:pt x="23" y="106"/>
                  </a:lnTo>
                  <a:lnTo>
                    <a:pt x="23" y="100"/>
                  </a:lnTo>
                  <a:lnTo>
                    <a:pt x="23" y="95"/>
                  </a:lnTo>
                  <a:lnTo>
                    <a:pt x="17" y="95"/>
                  </a:lnTo>
                  <a:lnTo>
                    <a:pt x="12" y="89"/>
                  </a:lnTo>
                  <a:lnTo>
                    <a:pt x="6" y="89"/>
                  </a:lnTo>
                  <a:lnTo>
                    <a:pt x="6" y="83"/>
                  </a:lnTo>
                  <a:lnTo>
                    <a:pt x="0" y="83"/>
                  </a:lnTo>
                  <a:lnTo>
                    <a:pt x="0" y="77"/>
                  </a:lnTo>
                  <a:lnTo>
                    <a:pt x="0" y="71"/>
                  </a:lnTo>
                  <a:lnTo>
                    <a:pt x="6" y="71"/>
                  </a:lnTo>
                  <a:lnTo>
                    <a:pt x="6" y="65"/>
                  </a:lnTo>
                  <a:lnTo>
                    <a:pt x="12" y="65"/>
                  </a:lnTo>
                  <a:lnTo>
                    <a:pt x="17" y="59"/>
                  </a:lnTo>
                  <a:lnTo>
                    <a:pt x="17" y="53"/>
                  </a:lnTo>
                  <a:lnTo>
                    <a:pt x="17" y="47"/>
                  </a:lnTo>
                  <a:lnTo>
                    <a:pt x="17" y="41"/>
                  </a:lnTo>
                  <a:lnTo>
                    <a:pt x="6" y="29"/>
                  </a:lnTo>
                  <a:lnTo>
                    <a:pt x="17" y="23"/>
                  </a:lnTo>
                  <a:lnTo>
                    <a:pt x="17" y="17"/>
                  </a:lnTo>
                  <a:lnTo>
                    <a:pt x="23" y="17"/>
                  </a:lnTo>
                  <a:lnTo>
                    <a:pt x="29" y="17"/>
                  </a:lnTo>
                  <a:lnTo>
                    <a:pt x="29" y="11"/>
                  </a:lnTo>
                  <a:lnTo>
                    <a:pt x="34" y="11"/>
                  </a:lnTo>
                  <a:lnTo>
                    <a:pt x="40" y="11"/>
                  </a:lnTo>
                  <a:lnTo>
                    <a:pt x="40" y="5"/>
                  </a:lnTo>
                  <a:lnTo>
                    <a:pt x="46" y="5"/>
                  </a:lnTo>
                  <a:lnTo>
                    <a:pt x="51" y="5"/>
                  </a:lnTo>
                  <a:lnTo>
                    <a:pt x="57" y="5"/>
                  </a:lnTo>
                  <a:lnTo>
                    <a:pt x="63" y="5"/>
                  </a:lnTo>
                  <a:lnTo>
                    <a:pt x="68" y="5"/>
                  </a:lnTo>
                  <a:lnTo>
                    <a:pt x="68" y="0"/>
                  </a:lnTo>
                  <a:lnTo>
                    <a:pt x="74" y="0"/>
                  </a:lnTo>
                  <a:lnTo>
                    <a:pt x="80" y="0"/>
                  </a:lnTo>
                  <a:lnTo>
                    <a:pt x="85" y="0"/>
                  </a:lnTo>
                  <a:lnTo>
                    <a:pt x="91"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29" name="Freeform 39"/>
            <p:cNvSpPr>
              <a:spLocks/>
            </p:cNvSpPr>
            <p:nvPr/>
          </p:nvSpPr>
          <p:spPr bwMode="auto">
            <a:xfrm>
              <a:off x="4924378" y="2225191"/>
              <a:ext cx="176447" cy="253146"/>
            </a:xfrm>
            <a:custGeom>
              <a:avLst/>
              <a:gdLst>
                <a:gd name="T0" fmla="*/ 2147483647 w 113"/>
                <a:gd name="T1" fmla="*/ 0 h 161"/>
                <a:gd name="T2" fmla="*/ 2147483647 w 113"/>
                <a:gd name="T3" fmla="*/ 2147483647 h 161"/>
                <a:gd name="T4" fmla="*/ 2147483647 w 113"/>
                <a:gd name="T5" fmla="*/ 2147483647 h 161"/>
                <a:gd name="T6" fmla="*/ 2147483647 w 113"/>
                <a:gd name="T7" fmla="*/ 2147483647 h 161"/>
                <a:gd name="T8" fmla="*/ 2147483647 w 113"/>
                <a:gd name="T9" fmla="*/ 2147483647 h 161"/>
                <a:gd name="T10" fmla="*/ 2147483647 w 113"/>
                <a:gd name="T11" fmla="*/ 2147483647 h 161"/>
                <a:gd name="T12" fmla="*/ 2147483647 w 113"/>
                <a:gd name="T13" fmla="*/ 2147483647 h 161"/>
                <a:gd name="T14" fmla="*/ 2147483647 w 113"/>
                <a:gd name="T15" fmla="*/ 2147483647 h 161"/>
                <a:gd name="T16" fmla="*/ 2147483647 w 113"/>
                <a:gd name="T17" fmla="*/ 2147483647 h 161"/>
                <a:gd name="T18" fmla="*/ 2147483647 w 113"/>
                <a:gd name="T19" fmla="*/ 2147483647 h 161"/>
                <a:gd name="T20" fmla="*/ 2147483647 w 113"/>
                <a:gd name="T21" fmla="*/ 2147483647 h 161"/>
                <a:gd name="T22" fmla="*/ 2147483647 w 113"/>
                <a:gd name="T23" fmla="*/ 2147483647 h 161"/>
                <a:gd name="T24" fmla="*/ 2147483647 w 113"/>
                <a:gd name="T25" fmla="*/ 2147483647 h 161"/>
                <a:gd name="T26" fmla="*/ 2147483647 w 113"/>
                <a:gd name="T27" fmla="*/ 2147483647 h 161"/>
                <a:gd name="T28" fmla="*/ 2147483647 w 113"/>
                <a:gd name="T29" fmla="*/ 2147483647 h 161"/>
                <a:gd name="T30" fmla="*/ 2147483647 w 113"/>
                <a:gd name="T31" fmla="*/ 2147483647 h 161"/>
                <a:gd name="T32" fmla="*/ 2147483647 w 113"/>
                <a:gd name="T33" fmla="*/ 2147483647 h 161"/>
                <a:gd name="T34" fmla="*/ 2147483647 w 113"/>
                <a:gd name="T35" fmla="*/ 2147483647 h 161"/>
                <a:gd name="T36" fmla="*/ 2147483647 w 113"/>
                <a:gd name="T37" fmla="*/ 2147483647 h 161"/>
                <a:gd name="T38" fmla="*/ 2147483647 w 113"/>
                <a:gd name="T39" fmla="*/ 2147483647 h 161"/>
                <a:gd name="T40" fmla="*/ 2147483647 w 113"/>
                <a:gd name="T41" fmla="*/ 2147483647 h 161"/>
                <a:gd name="T42" fmla="*/ 2147483647 w 113"/>
                <a:gd name="T43" fmla="*/ 2147483647 h 161"/>
                <a:gd name="T44" fmla="*/ 2147483647 w 113"/>
                <a:gd name="T45" fmla="*/ 2147483647 h 161"/>
                <a:gd name="T46" fmla="*/ 2147483647 w 113"/>
                <a:gd name="T47" fmla="*/ 2147483647 h 161"/>
                <a:gd name="T48" fmla="*/ 2147483647 w 113"/>
                <a:gd name="T49" fmla="*/ 2147483647 h 161"/>
                <a:gd name="T50" fmla="*/ 2147483647 w 113"/>
                <a:gd name="T51" fmla="*/ 2147483647 h 161"/>
                <a:gd name="T52" fmla="*/ 2147483647 w 113"/>
                <a:gd name="T53" fmla="*/ 2147483647 h 161"/>
                <a:gd name="T54" fmla="*/ 0 w 113"/>
                <a:gd name="T55" fmla="*/ 2147483647 h 161"/>
                <a:gd name="T56" fmla="*/ 2147483647 w 113"/>
                <a:gd name="T57" fmla="*/ 2147483647 h 161"/>
                <a:gd name="T58" fmla="*/ 2147483647 w 113"/>
                <a:gd name="T59" fmla="*/ 2147483647 h 161"/>
                <a:gd name="T60" fmla="*/ 2147483647 w 113"/>
                <a:gd name="T61" fmla="*/ 2147483647 h 161"/>
                <a:gd name="T62" fmla="*/ 2147483647 w 113"/>
                <a:gd name="T63" fmla="*/ 2147483647 h 161"/>
                <a:gd name="T64" fmla="*/ 2147483647 w 113"/>
                <a:gd name="T65" fmla="*/ 2147483647 h 161"/>
                <a:gd name="T66" fmla="*/ 2147483647 w 113"/>
                <a:gd name="T67" fmla="*/ 2147483647 h 161"/>
                <a:gd name="T68" fmla="*/ 2147483647 w 113"/>
                <a:gd name="T69" fmla="*/ 2147483647 h 161"/>
                <a:gd name="T70" fmla="*/ 2147483647 w 113"/>
                <a:gd name="T71" fmla="*/ 2147483647 h 161"/>
                <a:gd name="T72" fmla="*/ 2147483647 w 113"/>
                <a:gd name="T73" fmla="*/ 2147483647 h 161"/>
                <a:gd name="T74" fmla="*/ 2147483647 w 113"/>
                <a:gd name="T75" fmla="*/ 2147483647 h 161"/>
                <a:gd name="T76" fmla="*/ 2147483647 w 113"/>
                <a:gd name="T77" fmla="*/ 2147483647 h 161"/>
                <a:gd name="T78" fmla="*/ 2147483647 w 113"/>
                <a:gd name="T79" fmla="*/ 2147483647 h 161"/>
                <a:gd name="T80" fmla="*/ 2147483647 w 113"/>
                <a:gd name="T81" fmla="*/ 2147483647 h 161"/>
                <a:gd name="T82" fmla="*/ 2147483647 w 113"/>
                <a:gd name="T83" fmla="*/ 2147483647 h 161"/>
                <a:gd name="T84" fmla="*/ 2147483647 w 113"/>
                <a:gd name="T85" fmla="*/ 2147483647 h 161"/>
                <a:gd name="T86" fmla="*/ 2147483647 w 113"/>
                <a:gd name="T87" fmla="*/ 2147483647 h 161"/>
                <a:gd name="T88" fmla="*/ 2147483647 w 113"/>
                <a:gd name="T89" fmla="*/ 2147483647 h 161"/>
                <a:gd name="T90" fmla="*/ 2147483647 w 113"/>
                <a:gd name="T91" fmla="*/ 2147483647 h 1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 h="161">
                  <a:moveTo>
                    <a:pt x="73" y="0"/>
                  </a:moveTo>
                  <a:lnTo>
                    <a:pt x="79" y="0"/>
                  </a:lnTo>
                  <a:lnTo>
                    <a:pt x="79" y="6"/>
                  </a:lnTo>
                  <a:lnTo>
                    <a:pt x="85" y="6"/>
                  </a:lnTo>
                  <a:lnTo>
                    <a:pt x="85" y="12"/>
                  </a:lnTo>
                  <a:lnTo>
                    <a:pt x="85" y="18"/>
                  </a:lnTo>
                  <a:lnTo>
                    <a:pt x="85" y="24"/>
                  </a:lnTo>
                  <a:lnTo>
                    <a:pt x="85" y="30"/>
                  </a:lnTo>
                  <a:lnTo>
                    <a:pt x="85" y="36"/>
                  </a:lnTo>
                  <a:lnTo>
                    <a:pt x="90" y="36"/>
                  </a:lnTo>
                  <a:lnTo>
                    <a:pt x="90" y="42"/>
                  </a:lnTo>
                  <a:lnTo>
                    <a:pt x="90" y="48"/>
                  </a:lnTo>
                  <a:lnTo>
                    <a:pt x="90" y="54"/>
                  </a:lnTo>
                  <a:lnTo>
                    <a:pt x="90" y="60"/>
                  </a:lnTo>
                  <a:lnTo>
                    <a:pt x="90" y="66"/>
                  </a:lnTo>
                  <a:lnTo>
                    <a:pt x="96" y="66"/>
                  </a:lnTo>
                  <a:lnTo>
                    <a:pt x="102" y="66"/>
                  </a:lnTo>
                  <a:lnTo>
                    <a:pt x="102" y="72"/>
                  </a:lnTo>
                  <a:lnTo>
                    <a:pt x="107" y="72"/>
                  </a:lnTo>
                  <a:lnTo>
                    <a:pt x="113" y="72"/>
                  </a:lnTo>
                  <a:lnTo>
                    <a:pt x="113" y="77"/>
                  </a:lnTo>
                  <a:lnTo>
                    <a:pt x="113" y="83"/>
                  </a:lnTo>
                  <a:lnTo>
                    <a:pt x="113" y="89"/>
                  </a:lnTo>
                  <a:lnTo>
                    <a:pt x="107" y="89"/>
                  </a:lnTo>
                  <a:lnTo>
                    <a:pt x="107" y="95"/>
                  </a:lnTo>
                  <a:lnTo>
                    <a:pt x="102" y="95"/>
                  </a:lnTo>
                  <a:lnTo>
                    <a:pt x="102" y="101"/>
                  </a:lnTo>
                  <a:lnTo>
                    <a:pt x="102" y="107"/>
                  </a:lnTo>
                  <a:lnTo>
                    <a:pt x="107" y="107"/>
                  </a:lnTo>
                  <a:lnTo>
                    <a:pt x="107" y="113"/>
                  </a:lnTo>
                  <a:lnTo>
                    <a:pt x="113" y="113"/>
                  </a:lnTo>
                  <a:lnTo>
                    <a:pt x="113" y="119"/>
                  </a:lnTo>
                  <a:lnTo>
                    <a:pt x="113" y="125"/>
                  </a:lnTo>
                  <a:lnTo>
                    <a:pt x="107" y="131"/>
                  </a:lnTo>
                  <a:lnTo>
                    <a:pt x="102" y="131"/>
                  </a:lnTo>
                  <a:lnTo>
                    <a:pt x="96" y="137"/>
                  </a:lnTo>
                  <a:lnTo>
                    <a:pt x="90" y="143"/>
                  </a:lnTo>
                  <a:lnTo>
                    <a:pt x="85" y="143"/>
                  </a:lnTo>
                  <a:lnTo>
                    <a:pt x="85" y="149"/>
                  </a:lnTo>
                  <a:lnTo>
                    <a:pt x="79" y="149"/>
                  </a:lnTo>
                  <a:lnTo>
                    <a:pt x="73" y="149"/>
                  </a:lnTo>
                  <a:lnTo>
                    <a:pt x="68" y="149"/>
                  </a:lnTo>
                  <a:lnTo>
                    <a:pt x="62" y="149"/>
                  </a:lnTo>
                  <a:lnTo>
                    <a:pt x="56" y="149"/>
                  </a:lnTo>
                  <a:lnTo>
                    <a:pt x="51" y="149"/>
                  </a:lnTo>
                  <a:lnTo>
                    <a:pt x="51" y="155"/>
                  </a:lnTo>
                  <a:lnTo>
                    <a:pt x="45" y="161"/>
                  </a:lnTo>
                  <a:lnTo>
                    <a:pt x="39" y="161"/>
                  </a:lnTo>
                  <a:lnTo>
                    <a:pt x="39" y="155"/>
                  </a:lnTo>
                  <a:lnTo>
                    <a:pt x="34" y="161"/>
                  </a:lnTo>
                  <a:lnTo>
                    <a:pt x="28" y="161"/>
                  </a:lnTo>
                  <a:lnTo>
                    <a:pt x="22" y="161"/>
                  </a:lnTo>
                  <a:lnTo>
                    <a:pt x="17" y="161"/>
                  </a:lnTo>
                  <a:lnTo>
                    <a:pt x="11" y="161"/>
                  </a:lnTo>
                  <a:lnTo>
                    <a:pt x="5" y="155"/>
                  </a:lnTo>
                  <a:lnTo>
                    <a:pt x="0" y="155"/>
                  </a:lnTo>
                  <a:lnTo>
                    <a:pt x="5" y="155"/>
                  </a:lnTo>
                  <a:lnTo>
                    <a:pt x="5" y="149"/>
                  </a:lnTo>
                  <a:lnTo>
                    <a:pt x="5" y="143"/>
                  </a:lnTo>
                  <a:lnTo>
                    <a:pt x="5" y="137"/>
                  </a:lnTo>
                  <a:lnTo>
                    <a:pt x="11" y="131"/>
                  </a:lnTo>
                  <a:lnTo>
                    <a:pt x="17" y="131"/>
                  </a:lnTo>
                  <a:lnTo>
                    <a:pt x="22" y="131"/>
                  </a:lnTo>
                  <a:lnTo>
                    <a:pt x="22" y="125"/>
                  </a:lnTo>
                  <a:lnTo>
                    <a:pt x="28" y="119"/>
                  </a:lnTo>
                  <a:lnTo>
                    <a:pt x="28" y="113"/>
                  </a:lnTo>
                  <a:lnTo>
                    <a:pt x="34" y="113"/>
                  </a:lnTo>
                  <a:lnTo>
                    <a:pt x="34" y="107"/>
                  </a:lnTo>
                  <a:lnTo>
                    <a:pt x="28" y="101"/>
                  </a:lnTo>
                  <a:lnTo>
                    <a:pt x="34" y="101"/>
                  </a:lnTo>
                  <a:lnTo>
                    <a:pt x="34" y="95"/>
                  </a:lnTo>
                  <a:lnTo>
                    <a:pt x="34" y="89"/>
                  </a:lnTo>
                  <a:lnTo>
                    <a:pt x="34" y="83"/>
                  </a:lnTo>
                  <a:lnTo>
                    <a:pt x="39" y="83"/>
                  </a:lnTo>
                  <a:lnTo>
                    <a:pt x="39" y="77"/>
                  </a:lnTo>
                  <a:lnTo>
                    <a:pt x="39" y="72"/>
                  </a:lnTo>
                  <a:lnTo>
                    <a:pt x="39" y="66"/>
                  </a:lnTo>
                  <a:lnTo>
                    <a:pt x="45" y="66"/>
                  </a:lnTo>
                  <a:lnTo>
                    <a:pt x="45" y="60"/>
                  </a:lnTo>
                  <a:lnTo>
                    <a:pt x="45" y="54"/>
                  </a:lnTo>
                  <a:lnTo>
                    <a:pt x="45" y="48"/>
                  </a:lnTo>
                  <a:lnTo>
                    <a:pt x="51" y="48"/>
                  </a:lnTo>
                  <a:lnTo>
                    <a:pt x="51" y="42"/>
                  </a:lnTo>
                  <a:lnTo>
                    <a:pt x="51" y="36"/>
                  </a:lnTo>
                  <a:lnTo>
                    <a:pt x="51" y="30"/>
                  </a:lnTo>
                  <a:lnTo>
                    <a:pt x="51" y="24"/>
                  </a:lnTo>
                  <a:lnTo>
                    <a:pt x="51" y="18"/>
                  </a:lnTo>
                  <a:lnTo>
                    <a:pt x="56" y="18"/>
                  </a:lnTo>
                  <a:lnTo>
                    <a:pt x="62" y="12"/>
                  </a:lnTo>
                  <a:lnTo>
                    <a:pt x="68" y="12"/>
                  </a:lnTo>
                  <a:lnTo>
                    <a:pt x="68" y="6"/>
                  </a:lnTo>
                  <a:lnTo>
                    <a:pt x="73" y="6"/>
                  </a:lnTo>
                  <a:lnTo>
                    <a:pt x="73"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0" name="Freeform 40"/>
            <p:cNvSpPr>
              <a:spLocks/>
            </p:cNvSpPr>
            <p:nvPr/>
          </p:nvSpPr>
          <p:spPr bwMode="auto">
            <a:xfrm>
              <a:off x="6826269" y="2253493"/>
              <a:ext cx="441901" cy="355347"/>
            </a:xfrm>
            <a:custGeom>
              <a:avLst/>
              <a:gdLst>
                <a:gd name="T0" fmla="*/ 2147483647 w 283"/>
                <a:gd name="T1" fmla="*/ 2147483647 h 226"/>
                <a:gd name="T2" fmla="*/ 2147483647 w 283"/>
                <a:gd name="T3" fmla="*/ 2147483647 h 226"/>
                <a:gd name="T4" fmla="*/ 2147483647 w 283"/>
                <a:gd name="T5" fmla="*/ 2147483647 h 226"/>
                <a:gd name="T6" fmla="*/ 2147483647 w 283"/>
                <a:gd name="T7" fmla="*/ 2147483647 h 226"/>
                <a:gd name="T8" fmla="*/ 2147483647 w 283"/>
                <a:gd name="T9" fmla="*/ 2147483647 h 226"/>
                <a:gd name="T10" fmla="*/ 2147483647 w 283"/>
                <a:gd name="T11" fmla="*/ 2147483647 h 226"/>
                <a:gd name="T12" fmla="*/ 2147483647 w 283"/>
                <a:gd name="T13" fmla="*/ 2147483647 h 226"/>
                <a:gd name="T14" fmla="*/ 2147483647 w 283"/>
                <a:gd name="T15" fmla="*/ 2147483647 h 226"/>
                <a:gd name="T16" fmla="*/ 2147483647 w 283"/>
                <a:gd name="T17" fmla="*/ 0 h 226"/>
                <a:gd name="T18" fmla="*/ 2147483647 w 283"/>
                <a:gd name="T19" fmla="*/ 2147483647 h 226"/>
                <a:gd name="T20" fmla="*/ 2147483647 w 283"/>
                <a:gd name="T21" fmla="*/ 2147483647 h 226"/>
                <a:gd name="T22" fmla="*/ 2147483647 w 283"/>
                <a:gd name="T23" fmla="*/ 2147483647 h 226"/>
                <a:gd name="T24" fmla="*/ 2147483647 w 283"/>
                <a:gd name="T25" fmla="*/ 2147483647 h 226"/>
                <a:gd name="T26" fmla="*/ 2147483647 w 283"/>
                <a:gd name="T27" fmla="*/ 2147483647 h 226"/>
                <a:gd name="T28" fmla="*/ 2147483647 w 283"/>
                <a:gd name="T29" fmla="*/ 2147483647 h 226"/>
                <a:gd name="T30" fmla="*/ 2147483647 w 283"/>
                <a:gd name="T31" fmla="*/ 2147483647 h 226"/>
                <a:gd name="T32" fmla="*/ 2147483647 w 283"/>
                <a:gd name="T33" fmla="*/ 2147483647 h 226"/>
                <a:gd name="T34" fmla="*/ 2147483647 w 283"/>
                <a:gd name="T35" fmla="*/ 2147483647 h 226"/>
                <a:gd name="T36" fmla="*/ 2147483647 w 283"/>
                <a:gd name="T37" fmla="*/ 2147483647 h 226"/>
                <a:gd name="T38" fmla="*/ 2147483647 w 283"/>
                <a:gd name="T39" fmla="*/ 2147483647 h 226"/>
                <a:gd name="T40" fmla="*/ 2147483647 w 283"/>
                <a:gd name="T41" fmla="*/ 2147483647 h 226"/>
                <a:gd name="T42" fmla="*/ 2147483647 w 283"/>
                <a:gd name="T43" fmla="*/ 2147483647 h 226"/>
                <a:gd name="T44" fmla="*/ 2147483647 w 283"/>
                <a:gd name="T45" fmla="*/ 2147483647 h 226"/>
                <a:gd name="T46" fmla="*/ 2147483647 w 283"/>
                <a:gd name="T47" fmla="*/ 2147483647 h 226"/>
                <a:gd name="T48" fmla="*/ 2147483647 w 283"/>
                <a:gd name="T49" fmla="*/ 2147483647 h 226"/>
                <a:gd name="T50" fmla="*/ 2147483647 w 283"/>
                <a:gd name="T51" fmla="*/ 2147483647 h 226"/>
                <a:gd name="T52" fmla="*/ 2147483647 w 283"/>
                <a:gd name="T53" fmla="*/ 2147483647 h 226"/>
                <a:gd name="T54" fmla="*/ 2147483647 w 283"/>
                <a:gd name="T55" fmla="*/ 2147483647 h 226"/>
                <a:gd name="T56" fmla="*/ 2147483647 w 283"/>
                <a:gd name="T57" fmla="*/ 2147483647 h 226"/>
                <a:gd name="T58" fmla="*/ 2147483647 w 283"/>
                <a:gd name="T59" fmla="*/ 2147483647 h 226"/>
                <a:gd name="T60" fmla="*/ 2147483647 w 283"/>
                <a:gd name="T61" fmla="*/ 2147483647 h 226"/>
                <a:gd name="T62" fmla="*/ 2147483647 w 283"/>
                <a:gd name="T63" fmla="*/ 2147483647 h 226"/>
                <a:gd name="T64" fmla="*/ 2147483647 w 283"/>
                <a:gd name="T65" fmla="*/ 2147483647 h 226"/>
                <a:gd name="T66" fmla="*/ 2147483647 w 283"/>
                <a:gd name="T67" fmla="*/ 2147483647 h 226"/>
                <a:gd name="T68" fmla="*/ 2147483647 w 283"/>
                <a:gd name="T69" fmla="*/ 2147483647 h 226"/>
                <a:gd name="T70" fmla="*/ 2147483647 w 283"/>
                <a:gd name="T71" fmla="*/ 2147483647 h 226"/>
                <a:gd name="T72" fmla="*/ 2147483647 w 283"/>
                <a:gd name="T73" fmla="*/ 2147483647 h 226"/>
                <a:gd name="T74" fmla="*/ 2147483647 w 283"/>
                <a:gd name="T75" fmla="*/ 2147483647 h 226"/>
                <a:gd name="T76" fmla="*/ 2147483647 w 283"/>
                <a:gd name="T77" fmla="*/ 2147483647 h 226"/>
                <a:gd name="T78" fmla="*/ 2147483647 w 283"/>
                <a:gd name="T79" fmla="*/ 2147483647 h 226"/>
                <a:gd name="T80" fmla="*/ 2147483647 w 283"/>
                <a:gd name="T81" fmla="*/ 2147483647 h 226"/>
                <a:gd name="T82" fmla="*/ 2147483647 w 283"/>
                <a:gd name="T83" fmla="*/ 2147483647 h 226"/>
                <a:gd name="T84" fmla="*/ 2147483647 w 283"/>
                <a:gd name="T85" fmla="*/ 2147483647 h 226"/>
                <a:gd name="T86" fmla="*/ 2147483647 w 283"/>
                <a:gd name="T87" fmla="*/ 2147483647 h 226"/>
                <a:gd name="T88" fmla="*/ 2147483647 w 283"/>
                <a:gd name="T89" fmla="*/ 2147483647 h 226"/>
                <a:gd name="T90" fmla="*/ 2147483647 w 283"/>
                <a:gd name="T91" fmla="*/ 2147483647 h 226"/>
                <a:gd name="T92" fmla="*/ 2147483647 w 283"/>
                <a:gd name="T93" fmla="*/ 2147483647 h 226"/>
                <a:gd name="T94" fmla="*/ 2147483647 w 283"/>
                <a:gd name="T95" fmla="*/ 2147483647 h 226"/>
                <a:gd name="T96" fmla="*/ 0 w 283"/>
                <a:gd name="T97" fmla="*/ 2147483647 h 226"/>
                <a:gd name="T98" fmla="*/ 0 w 283"/>
                <a:gd name="T99" fmla="*/ 2147483647 h 226"/>
                <a:gd name="T100" fmla="*/ 2147483647 w 283"/>
                <a:gd name="T101" fmla="*/ 2147483647 h 226"/>
                <a:gd name="T102" fmla="*/ 2147483647 w 283"/>
                <a:gd name="T103" fmla="*/ 2147483647 h 226"/>
                <a:gd name="T104" fmla="*/ 2147483647 w 283"/>
                <a:gd name="T105" fmla="*/ 2147483647 h 226"/>
                <a:gd name="T106" fmla="*/ 0 w 283"/>
                <a:gd name="T107" fmla="*/ 2147483647 h 226"/>
                <a:gd name="T108" fmla="*/ 2147483647 w 283"/>
                <a:gd name="T109" fmla="*/ 2147483647 h 226"/>
                <a:gd name="T110" fmla="*/ 2147483647 w 283"/>
                <a:gd name="T111" fmla="*/ 2147483647 h 226"/>
                <a:gd name="T112" fmla="*/ 2147483647 w 283"/>
                <a:gd name="T113" fmla="*/ 2147483647 h 226"/>
                <a:gd name="T114" fmla="*/ 2147483647 w 283"/>
                <a:gd name="T115" fmla="*/ 2147483647 h 226"/>
                <a:gd name="T116" fmla="*/ 2147483647 w 283"/>
                <a:gd name="T117" fmla="*/ 2147483647 h 226"/>
                <a:gd name="T118" fmla="*/ 2147483647 w 283"/>
                <a:gd name="T119" fmla="*/ 2147483647 h 2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 h="226">
                  <a:moveTo>
                    <a:pt x="85" y="12"/>
                  </a:moveTo>
                  <a:lnTo>
                    <a:pt x="90" y="12"/>
                  </a:lnTo>
                  <a:lnTo>
                    <a:pt x="96" y="12"/>
                  </a:lnTo>
                  <a:lnTo>
                    <a:pt x="102" y="12"/>
                  </a:lnTo>
                  <a:lnTo>
                    <a:pt x="102" y="18"/>
                  </a:lnTo>
                  <a:lnTo>
                    <a:pt x="107" y="18"/>
                  </a:lnTo>
                  <a:lnTo>
                    <a:pt x="113" y="18"/>
                  </a:lnTo>
                  <a:lnTo>
                    <a:pt x="119" y="18"/>
                  </a:lnTo>
                  <a:lnTo>
                    <a:pt x="124" y="24"/>
                  </a:lnTo>
                  <a:lnTo>
                    <a:pt x="130" y="24"/>
                  </a:lnTo>
                  <a:lnTo>
                    <a:pt x="136" y="24"/>
                  </a:lnTo>
                  <a:lnTo>
                    <a:pt x="141" y="30"/>
                  </a:lnTo>
                  <a:lnTo>
                    <a:pt x="147" y="30"/>
                  </a:lnTo>
                  <a:lnTo>
                    <a:pt x="153" y="30"/>
                  </a:lnTo>
                  <a:lnTo>
                    <a:pt x="158" y="30"/>
                  </a:lnTo>
                  <a:lnTo>
                    <a:pt x="164" y="30"/>
                  </a:lnTo>
                  <a:lnTo>
                    <a:pt x="164" y="24"/>
                  </a:lnTo>
                  <a:lnTo>
                    <a:pt x="170" y="24"/>
                  </a:lnTo>
                  <a:lnTo>
                    <a:pt x="175" y="18"/>
                  </a:lnTo>
                  <a:lnTo>
                    <a:pt x="181" y="18"/>
                  </a:lnTo>
                  <a:lnTo>
                    <a:pt x="181" y="12"/>
                  </a:lnTo>
                  <a:lnTo>
                    <a:pt x="187" y="12"/>
                  </a:lnTo>
                  <a:lnTo>
                    <a:pt x="187" y="6"/>
                  </a:lnTo>
                  <a:lnTo>
                    <a:pt x="192" y="6"/>
                  </a:lnTo>
                  <a:lnTo>
                    <a:pt x="192" y="12"/>
                  </a:lnTo>
                  <a:lnTo>
                    <a:pt x="198" y="12"/>
                  </a:lnTo>
                  <a:lnTo>
                    <a:pt x="204" y="12"/>
                  </a:lnTo>
                  <a:lnTo>
                    <a:pt x="209" y="12"/>
                  </a:lnTo>
                  <a:lnTo>
                    <a:pt x="209" y="6"/>
                  </a:lnTo>
                  <a:lnTo>
                    <a:pt x="204" y="6"/>
                  </a:lnTo>
                  <a:lnTo>
                    <a:pt x="209" y="6"/>
                  </a:lnTo>
                  <a:lnTo>
                    <a:pt x="215" y="6"/>
                  </a:lnTo>
                  <a:lnTo>
                    <a:pt x="215" y="0"/>
                  </a:lnTo>
                  <a:lnTo>
                    <a:pt x="221" y="0"/>
                  </a:lnTo>
                  <a:lnTo>
                    <a:pt x="226" y="0"/>
                  </a:lnTo>
                  <a:lnTo>
                    <a:pt x="232" y="0"/>
                  </a:lnTo>
                  <a:lnTo>
                    <a:pt x="238" y="0"/>
                  </a:lnTo>
                  <a:lnTo>
                    <a:pt x="238" y="6"/>
                  </a:lnTo>
                  <a:lnTo>
                    <a:pt x="243" y="6"/>
                  </a:lnTo>
                  <a:lnTo>
                    <a:pt x="249" y="6"/>
                  </a:lnTo>
                  <a:lnTo>
                    <a:pt x="249" y="12"/>
                  </a:lnTo>
                  <a:lnTo>
                    <a:pt x="255" y="18"/>
                  </a:lnTo>
                  <a:lnTo>
                    <a:pt x="255" y="12"/>
                  </a:lnTo>
                  <a:lnTo>
                    <a:pt x="255" y="18"/>
                  </a:lnTo>
                  <a:lnTo>
                    <a:pt x="260" y="18"/>
                  </a:lnTo>
                  <a:lnTo>
                    <a:pt x="266" y="18"/>
                  </a:lnTo>
                  <a:lnTo>
                    <a:pt x="266" y="24"/>
                  </a:lnTo>
                  <a:lnTo>
                    <a:pt x="260" y="24"/>
                  </a:lnTo>
                  <a:lnTo>
                    <a:pt x="260" y="30"/>
                  </a:lnTo>
                  <a:lnTo>
                    <a:pt x="255" y="30"/>
                  </a:lnTo>
                  <a:lnTo>
                    <a:pt x="260" y="30"/>
                  </a:lnTo>
                  <a:lnTo>
                    <a:pt x="260" y="36"/>
                  </a:lnTo>
                  <a:lnTo>
                    <a:pt x="266" y="36"/>
                  </a:lnTo>
                  <a:lnTo>
                    <a:pt x="266" y="42"/>
                  </a:lnTo>
                  <a:lnTo>
                    <a:pt x="272" y="42"/>
                  </a:lnTo>
                  <a:lnTo>
                    <a:pt x="272" y="48"/>
                  </a:lnTo>
                  <a:lnTo>
                    <a:pt x="277" y="48"/>
                  </a:lnTo>
                  <a:lnTo>
                    <a:pt x="283" y="48"/>
                  </a:lnTo>
                  <a:lnTo>
                    <a:pt x="277" y="48"/>
                  </a:lnTo>
                  <a:lnTo>
                    <a:pt x="277" y="54"/>
                  </a:lnTo>
                  <a:lnTo>
                    <a:pt x="272" y="54"/>
                  </a:lnTo>
                  <a:lnTo>
                    <a:pt x="272" y="59"/>
                  </a:lnTo>
                  <a:lnTo>
                    <a:pt x="272" y="54"/>
                  </a:lnTo>
                  <a:lnTo>
                    <a:pt x="266" y="54"/>
                  </a:lnTo>
                  <a:lnTo>
                    <a:pt x="266" y="59"/>
                  </a:lnTo>
                  <a:lnTo>
                    <a:pt x="272" y="59"/>
                  </a:lnTo>
                  <a:lnTo>
                    <a:pt x="272" y="65"/>
                  </a:lnTo>
                  <a:lnTo>
                    <a:pt x="272" y="71"/>
                  </a:lnTo>
                  <a:lnTo>
                    <a:pt x="277" y="71"/>
                  </a:lnTo>
                  <a:lnTo>
                    <a:pt x="272" y="71"/>
                  </a:lnTo>
                  <a:lnTo>
                    <a:pt x="272" y="77"/>
                  </a:lnTo>
                  <a:lnTo>
                    <a:pt x="277" y="77"/>
                  </a:lnTo>
                  <a:lnTo>
                    <a:pt x="277" y="83"/>
                  </a:lnTo>
                  <a:lnTo>
                    <a:pt x="272" y="83"/>
                  </a:lnTo>
                  <a:lnTo>
                    <a:pt x="266" y="89"/>
                  </a:lnTo>
                  <a:lnTo>
                    <a:pt x="260" y="89"/>
                  </a:lnTo>
                  <a:lnTo>
                    <a:pt x="255" y="89"/>
                  </a:lnTo>
                  <a:lnTo>
                    <a:pt x="255" y="83"/>
                  </a:lnTo>
                  <a:lnTo>
                    <a:pt x="249" y="83"/>
                  </a:lnTo>
                  <a:lnTo>
                    <a:pt x="243" y="83"/>
                  </a:lnTo>
                  <a:lnTo>
                    <a:pt x="243" y="89"/>
                  </a:lnTo>
                  <a:lnTo>
                    <a:pt x="249" y="89"/>
                  </a:lnTo>
                  <a:lnTo>
                    <a:pt x="249" y="95"/>
                  </a:lnTo>
                  <a:lnTo>
                    <a:pt x="243" y="95"/>
                  </a:lnTo>
                  <a:lnTo>
                    <a:pt x="238" y="95"/>
                  </a:lnTo>
                  <a:lnTo>
                    <a:pt x="238" y="101"/>
                  </a:lnTo>
                  <a:lnTo>
                    <a:pt x="232" y="101"/>
                  </a:lnTo>
                  <a:lnTo>
                    <a:pt x="226" y="101"/>
                  </a:lnTo>
                  <a:lnTo>
                    <a:pt x="226" y="107"/>
                  </a:lnTo>
                  <a:lnTo>
                    <a:pt x="221" y="107"/>
                  </a:lnTo>
                  <a:lnTo>
                    <a:pt x="221" y="113"/>
                  </a:lnTo>
                  <a:lnTo>
                    <a:pt x="215" y="113"/>
                  </a:lnTo>
                  <a:lnTo>
                    <a:pt x="215" y="119"/>
                  </a:lnTo>
                  <a:lnTo>
                    <a:pt x="209" y="119"/>
                  </a:lnTo>
                  <a:lnTo>
                    <a:pt x="209" y="125"/>
                  </a:lnTo>
                  <a:lnTo>
                    <a:pt x="209" y="131"/>
                  </a:lnTo>
                  <a:lnTo>
                    <a:pt x="215" y="131"/>
                  </a:lnTo>
                  <a:lnTo>
                    <a:pt x="221" y="131"/>
                  </a:lnTo>
                  <a:lnTo>
                    <a:pt x="226" y="131"/>
                  </a:lnTo>
                  <a:lnTo>
                    <a:pt x="226" y="137"/>
                  </a:lnTo>
                  <a:lnTo>
                    <a:pt x="232" y="137"/>
                  </a:lnTo>
                  <a:lnTo>
                    <a:pt x="226" y="137"/>
                  </a:lnTo>
                  <a:lnTo>
                    <a:pt x="232" y="137"/>
                  </a:lnTo>
                  <a:lnTo>
                    <a:pt x="232" y="143"/>
                  </a:lnTo>
                  <a:lnTo>
                    <a:pt x="232" y="149"/>
                  </a:lnTo>
                  <a:lnTo>
                    <a:pt x="226" y="149"/>
                  </a:lnTo>
                  <a:lnTo>
                    <a:pt x="232" y="155"/>
                  </a:lnTo>
                  <a:lnTo>
                    <a:pt x="226" y="155"/>
                  </a:lnTo>
                  <a:lnTo>
                    <a:pt x="226" y="160"/>
                  </a:lnTo>
                  <a:lnTo>
                    <a:pt x="221" y="160"/>
                  </a:lnTo>
                  <a:lnTo>
                    <a:pt x="215" y="160"/>
                  </a:lnTo>
                  <a:lnTo>
                    <a:pt x="209" y="160"/>
                  </a:lnTo>
                  <a:lnTo>
                    <a:pt x="209" y="166"/>
                  </a:lnTo>
                  <a:lnTo>
                    <a:pt x="204" y="166"/>
                  </a:lnTo>
                  <a:lnTo>
                    <a:pt x="209" y="166"/>
                  </a:lnTo>
                  <a:lnTo>
                    <a:pt x="204" y="166"/>
                  </a:lnTo>
                  <a:lnTo>
                    <a:pt x="204" y="172"/>
                  </a:lnTo>
                  <a:lnTo>
                    <a:pt x="198" y="172"/>
                  </a:lnTo>
                  <a:lnTo>
                    <a:pt x="192" y="172"/>
                  </a:lnTo>
                  <a:lnTo>
                    <a:pt x="187" y="172"/>
                  </a:lnTo>
                  <a:lnTo>
                    <a:pt x="187" y="178"/>
                  </a:lnTo>
                  <a:lnTo>
                    <a:pt x="181" y="184"/>
                  </a:lnTo>
                  <a:lnTo>
                    <a:pt x="175" y="190"/>
                  </a:lnTo>
                  <a:lnTo>
                    <a:pt x="175" y="196"/>
                  </a:lnTo>
                  <a:lnTo>
                    <a:pt x="175" y="202"/>
                  </a:lnTo>
                  <a:lnTo>
                    <a:pt x="170" y="202"/>
                  </a:lnTo>
                  <a:lnTo>
                    <a:pt x="170" y="208"/>
                  </a:lnTo>
                  <a:lnTo>
                    <a:pt x="164" y="208"/>
                  </a:lnTo>
                  <a:lnTo>
                    <a:pt x="170" y="208"/>
                  </a:lnTo>
                  <a:lnTo>
                    <a:pt x="170" y="214"/>
                  </a:lnTo>
                  <a:lnTo>
                    <a:pt x="170" y="220"/>
                  </a:lnTo>
                  <a:lnTo>
                    <a:pt x="164" y="220"/>
                  </a:lnTo>
                  <a:lnTo>
                    <a:pt x="158" y="220"/>
                  </a:lnTo>
                  <a:lnTo>
                    <a:pt x="158" y="214"/>
                  </a:lnTo>
                  <a:lnTo>
                    <a:pt x="153" y="214"/>
                  </a:lnTo>
                  <a:lnTo>
                    <a:pt x="153" y="220"/>
                  </a:lnTo>
                  <a:lnTo>
                    <a:pt x="147" y="220"/>
                  </a:lnTo>
                  <a:lnTo>
                    <a:pt x="147" y="214"/>
                  </a:lnTo>
                  <a:lnTo>
                    <a:pt x="147" y="220"/>
                  </a:lnTo>
                  <a:lnTo>
                    <a:pt x="141" y="220"/>
                  </a:lnTo>
                  <a:lnTo>
                    <a:pt x="141" y="226"/>
                  </a:lnTo>
                  <a:lnTo>
                    <a:pt x="136" y="226"/>
                  </a:lnTo>
                  <a:lnTo>
                    <a:pt x="136" y="220"/>
                  </a:lnTo>
                  <a:lnTo>
                    <a:pt x="130" y="220"/>
                  </a:lnTo>
                  <a:lnTo>
                    <a:pt x="130" y="226"/>
                  </a:lnTo>
                  <a:lnTo>
                    <a:pt x="130" y="220"/>
                  </a:lnTo>
                  <a:lnTo>
                    <a:pt x="130" y="226"/>
                  </a:lnTo>
                  <a:lnTo>
                    <a:pt x="130" y="220"/>
                  </a:lnTo>
                  <a:lnTo>
                    <a:pt x="124" y="220"/>
                  </a:lnTo>
                  <a:lnTo>
                    <a:pt x="119" y="220"/>
                  </a:lnTo>
                  <a:lnTo>
                    <a:pt x="119" y="214"/>
                  </a:lnTo>
                  <a:lnTo>
                    <a:pt x="119" y="208"/>
                  </a:lnTo>
                  <a:lnTo>
                    <a:pt x="113" y="208"/>
                  </a:lnTo>
                  <a:lnTo>
                    <a:pt x="107" y="208"/>
                  </a:lnTo>
                  <a:lnTo>
                    <a:pt x="102" y="208"/>
                  </a:lnTo>
                  <a:lnTo>
                    <a:pt x="102" y="202"/>
                  </a:lnTo>
                  <a:lnTo>
                    <a:pt x="96" y="202"/>
                  </a:lnTo>
                  <a:lnTo>
                    <a:pt x="90" y="202"/>
                  </a:lnTo>
                  <a:lnTo>
                    <a:pt x="90" y="196"/>
                  </a:lnTo>
                  <a:lnTo>
                    <a:pt x="96" y="196"/>
                  </a:lnTo>
                  <a:lnTo>
                    <a:pt x="90" y="196"/>
                  </a:lnTo>
                  <a:lnTo>
                    <a:pt x="96" y="196"/>
                  </a:lnTo>
                  <a:lnTo>
                    <a:pt x="96" y="190"/>
                  </a:lnTo>
                  <a:lnTo>
                    <a:pt x="90" y="190"/>
                  </a:lnTo>
                  <a:lnTo>
                    <a:pt x="85" y="190"/>
                  </a:lnTo>
                  <a:lnTo>
                    <a:pt x="79" y="190"/>
                  </a:lnTo>
                  <a:lnTo>
                    <a:pt x="79" y="196"/>
                  </a:lnTo>
                  <a:lnTo>
                    <a:pt x="73" y="196"/>
                  </a:lnTo>
                  <a:lnTo>
                    <a:pt x="68" y="196"/>
                  </a:lnTo>
                  <a:lnTo>
                    <a:pt x="68" y="202"/>
                  </a:lnTo>
                  <a:lnTo>
                    <a:pt x="62" y="202"/>
                  </a:lnTo>
                  <a:lnTo>
                    <a:pt x="62" y="196"/>
                  </a:lnTo>
                  <a:lnTo>
                    <a:pt x="56" y="196"/>
                  </a:lnTo>
                  <a:lnTo>
                    <a:pt x="56" y="190"/>
                  </a:lnTo>
                  <a:lnTo>
                    <a:pt x="51" y="196"/>
                  </a:lnTo>
                  <a:lnTo>
                    <a:pt x="51" y="190"/>
                  </a:lnTo>
                  <a:lnTo>
                    <a:pt x="51" y="196"/>
                  </a:lnTo>
                  <a:lnTo>
                    <a:pt x="45" y="196"/>
                  </a:lnTo>
                  <a:lnTo>
                    <a:pt x="45" y="190"/>
                  </a:lnTo>
                  <a:lnTo>
                    <a:pt x="39" y="190"/>
                  </a:lnTo>
                  <a:lnTo>
                    <a:pt x="34" y="190"/>
                  </a:lnTo>
                  <a:lnTo>
                    <a:pt x="28" y="190"/>
                  </a:lnTo>
                  <a:lnTo>
                    <a:pt x="22" y="190"/>
                  </a:lnTo>
                  <a:lnTo>
                    <a:pt x="22" y="196"/>
                  </a:lnTo>
                  <a:lnTo>
                    <a:pt x="17" y="196"/>
                  </a:lnTo>
                  <a:lnTo>
                    <a:pt x="11" y="196"/>
                  </a:lnTo>
                  <a:lnTo>
                    <a:pt x="11" y="190"/>
                  </a:lnTo>
                  <a:lnTo>
                    <a:pt x="5" y="190"/>
                  </a:lnTo>
                  <a:lnTo>
                    <a:pt x="11" y="190"/>
                  </a:lnTo>
                  <a:lnTo>
                    <a:pt x="11" y="184"/>
                  </a:lnTo>
                  <a:lnTo>
                    <a:pt x="5" y="184"/>
                  </a:lnTo>
                  <a:lnTo>
                    <a:pt x="5" y="178"/>
                  </a:lnTo>
                  <a:lnTo>
                    <a:pt x="11" y="178"/>
                  </a:lnTo>
                  <a:lnTo>
                    <a:pt x="5" y="172"/>
                  </a:lnTo>
                  <a:lnTo>
                    <a:pt x="5" y="166"/>
                  </a:lnTo>
                  <a:lnTo>
                    <a:pt x="0" y="166"/>
                  </a:lnTo>
                  <a:lnTo>
                    <a:pt x="5" y="166"/>
                  </a:lnTo>
                  <a:lnTo>
                    <a:pt x="5" y="160"/>
                  </a:lnTo>
                  <a:lnTo>
                    <a:pt x="0" y="160"/>
                  </a:lnTo>
                  <a:lnTo>
                    <a:pt x="0" y="155"/>
                  </a:lnTo>
                  <a:lnTo>
                    <a:pt x="5" y="155"/>
                  </a:lnTo>
                  <a:lnTo>
                    <a:pt x="5" y="149"/>
                  </a:lnTo>
                  <a:lnTo>
                    <a:pt x="5" y="143"/>
                  </a:lnTo>
                  <a:lnTo>
                    <a:pt x="11" y="143"/>
                  </a:lnTo>
                  <a:lnTo>
                    <a:pt x="5" y="143"/>
                  </a:lnTo>
                  <a:lnTo>
                    <a:pt x="11" y="143"/>
                  </a:lnTo>
                  <a:lnTo>
                    <a:pt x="11" y="137"/>
                  </a:lnTo>
                  <a:lnTo>
                    <a:pt x="11" y="131"/>
                  </a:lnTo>
                  <a:lnTo>
                    <a:pt x="11" y="125"/>
                  </a:lnTo>
                  <a:lnTo>
                    <a:pt x="17" y="125"/>
                  </a:lnTo>
                  <a:lnTo>
                    <a:pt x="11" y="119"/>
                  </a:lnTo>
                  <a:lnTo>
                    <a:pt x="5" y="101"/>
                  </a:lnTo>
                  <a:lnTo>
                    <a:pt x="0" y="95"/>
                  </a:lnTo>
                  <a:lnTo>
                    <a:pt x="0" y="89"/>
                  </a:lnTo>
                  <a:lnTo>
                    <a:pt x="0" y="83"/>
                  </a:lnTo>
                  <a:lnTo>
                    <a:pt x="0" y="77"/>
                  </a:lnTo>
                  <a:lnTo>
                    <a:pt x="0" y="71"/>
                  </a:lnTo>
                  <a:lnTo>
                    <a:pt x="5" y="71"/>
                  </a:lnTo>
                  <a:lnTo>
                    <a:pt x="5" y="65"/>
                  </a:lnTo>
                  <a:lnTo>
                    <a:pt x="5" y="59"/>
                  </a:lnTo>
                  <a:lnTo>
                    <a:pt x="11" y="59"/>
                  </a:lnTo>
                  <a:lnTo>
                    <a:pt x="17" y="59"/>
                  </a:lnTo>
                  <a:lnTo>
                    <a:pt x="22" y="59"/>
                  </a:lnTo>
                  <a:lnTo>
                    <a:pt x="22" y="54"/>
                  </a:lnTo>
                  <a:lnTo>
                    <a:pt x="28" y="54"/>
                  </a:lnTo>
                  <a:lnTo>
                    <a:pt x="34" y="54"/>
                  </a:lnTo>
                  <a:lnTo>
                    <a:pt x="39" y="54"/>
                  </a:lnTo>
                  <a:lnTo>
                    <a:pt x="45" y="54"/>
                  </a:lnTo>
                  <a:lnTo>
                    <a:pt x="51" y="48"/>
                  </a:lnTo>
                  <a:lnTo>
                    <a:pt x="56" y="48"/>
                  </a:lnTo>
                  <a:lnTo>
                    <a:pt x="56" y="42"/>
                  </a:lnTo>
                  <a:lnTo>
                    <a:pt x="62" y="42"/>
                  </a:lnTo>
                  <a:lnTo>
                    <a:pt x="62" y="36"/>
                  </a:lnTo>
                  <a:lnTo>
                    <a:pt x="68" y="36"/>
                  </a:lnTo>
                  <a:lnTo>
                    <a:pt x="68" y="30"/>
                  </a:lnTo>
                  <a:lnTo>
                    <a:pt x="68" y="24"/>
                  </a:lnTo>
                  <a:lnTo>
                    <a:pt x="73" y="24"/>
                  </a:lnTo>
                  <a:lnTo>
                    <a:pt x="79" y="18"/>
                  </a:lnTo>
                  <a:lnTo>
                    <a:pt x="85" y="18"/>
                  </a:lnTo>
                  <a:lnTo>
                    <a:pt x="85"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1" name="Freeform 41"/>
            <p:cNvSpPr>
              <a:spLocks/>
            </p:cNvSpPr>
            <p:nvPr/>
          </p:nvSpPr>
          <p:spPr bwMode="auto">
            <a:xfrm>
              <a:off x="5083651" y="2281795"/>
              <a:ext cx="352896" cy="187108"/>
            </a:xfrm>
            <a:custGeom>
              <a:avLst/>
              <a:gdLst>
                <a:gd name="T0" fmla="*/ 2147483647 w 226"/>
                <a:gd name="T1" fmla="*/ 2147483647 h 119"/>
                <a:gd name="T2" fmla="*/ 2147483647 w 226"/>
                <a:gd name="T3" fmla="*/ 2147483647 h 119"/>
                <a:gd name="T4" fmla="*/ 2147483647 w 226"/>
                <a:gd name="T5" fmla="*/ 2147483647 h 119"/>
                <a:gd name="T6" fmla="*/ 2147483647 w 226"/>
                <a:gd name="T7" fmla="*/ 2147483647 h 119"/>
                <a:gd name="T8" fmla="*/ 2147483647 w 226"/>
                <a:gd name="T9" fmla="*/ 2147483647 h 119"/>
                <a:gd name="T10" fmla="*/ 2147483647 w 226"/>
                <a:gd name="T11" fmla="*/ 2147483647 h 119"/>
                <a:gd name="T12" fmla="*/ 2147483647 w 226"/>
                <a:gd name="T13" fmla="*/ 2147483647 h 119"/>
                <a:gd name="T14" fmla="*/ 2147483647 w 226"/>
                <a:gd name="T15" fmla="*/ 2147483647 h 119"/>
                <a:gd name="T16" fmla="*/ 2147483647 w 226"/>
                <a:gd name="T17" fmla="*/ 2147483647 h 119"/>
                <a:gd name="T18" fmla="*/ 2147483647 w 226"/>
                <a:gd name="T19" fmla="*/ 2147483647 h 119"/>
                <a:gd name="T20" fmla="*/ 2147483647 w 226"/>
                <a:gd name="T21" fmla="*/ 2147483647 h 119"/>
                <a:gd name="T22" fmla="*/ 2147483647 w 226"/>
                <a:gd name="T23" fmla="*/ 2147483647 h 119"/>
                <a:gd name="T24" fmla="*/ 2147483647 w 226"/>
                <a:gd name="T25" fmla="*/ 2147483647 h 119"/>
                <a:gd name="T26" fmla="*/ 2147483647 w 226"/>
                <a:gd name="T27" fmla="*/ 2147483647 h 119"/>
                <a:gd name="T28" fmla="*/ 2147483647 w 226"/>
                <a:gd name="T29" fmla="*/ 2147483647 h 119"/>
                <a:gd name="T30" fmla="*/ 2147483647 w 226"/>
                <a:gd name="T31" fmla="*/ 2147483647 h 119"/>
                <a:gd name="T32" fmla="*/ 2147483647 w 226"/>
                <a:gd name="T33" fmla="*/ 2147483647 h 119"/>
                <a:gd name="T34" fmla="*/ 2147483647 w 226"/>
                <a:gd name="T35" fmla="*/ 2147483647 h 119"/>
                <a:gd name="T36" fmla="*/ 2147483647 w 226"/>
                <a:gd name="T37" fmla="*/ 2147483647 h 119"/>
                <a:gd name="T38" fmla="*/ 2147483647 w 226"/>
                <a:gd name="T39" fmla="*/ 2147483647 h 119"/>
                <a:gd name="T40" fmla="*/ 2147483647 w 226"/>
                <a:gd name="T41" fmla="*/ 2147483647 h 119"/>
                <a:gd name="T42" fmla="*/ 2147483647 w 226"/>
                <a:gd name="T43" fmla="*/ 2147483647 h 119"/>
                <a:gd name="T44" fmla="*/ 2147483647 w 226"/>
                <a:gd name="T45" fmla="*/ 2147483647 h 119"/>
                <a:gd name="T46" fmla="*/ 2147483647 w 226"/>
                <a:gd name="T47" fmla="*/ 2147483647 h 119"/>
                <a:gd name="T48" fmla="*/ 2147483647 w 226"/>
                <a:gd name="T49" fmla="*/ 2147483647 h 119"/>
                <a:gd name="T50" fmla="*/ 2147483647 w 226"/>
                <a:gd name="T51" fmla="*/ 2147483647 h 119"/>
                <a:gd name="T52" fmla="*/ 2147483647 w 226"/>
                <a:gd name="T53" fmla="*/ 2147483647 h 119"/>
                <a:gd name="T54" fmla="*/ 2147483647 w 226"/>
                <a:gd name="T55" fmla="*/ 2147483647 h 119"/>
                <a:gd name="T56" fmla="*/ 2147483647 w 226"/>
                <a:gd name="T57" fmla="*/ 2147483647 h 119"/>
                <a:gd name="T58" fmla="*/ 0 w 226"/>
                <a:gd name="T59" fmla="*/ 2147483647 h 119"/>
                <a:gd name="T60" fmla="*/ 2147483647 w 226"/>
                <a:gd name="T61" fmla="*/ 2147483647 h 119"/>
                <a:gd name="T62" fmla="*/ 2147483647 w 226"/>
                <a:gd name="T63" fmla="*/ 2147483647 h 119"/>
                <a:gd name="T64" fmla="*/ 2147483647 w 226"/>
                <a:gd name="T65" fmla="*/ 2147483647 h 119"/>
                <a:gd name="T66" fmla="*/ 2147483647 w 226"/>
                <a:gd name="T67" fmla="*/ 2147483647 h 119"/>
                <a:gd name="T68" fmla="*/ 2147483647 w 226"/>
                <a:gd name="T69" fmla="*/ 2147483647 h 119"/>
                <a:gd name="T70" fmla="*/ 2147483647 w 226"/>
                <a:gd name="T71" fmla="*/ 2147483647 h 119"/>
                <a:gd name="T72" fmla="*/ 2147483647 w 226"/>
                <a:gd name="T73" fmla="*/ 2147483647 h 119"/>
                <a:gd name="T74" fmla="*/ 2147483647 w 226"/>
                <a:gd name="T75" fmla="*/ 2147483647 h 119"/>
                <a:gd name="T76" fmla="*/ 2147483647 w 226"/>
                <a:gd name="T77" fmla="*/ 2147483647 h 119"/>
                <a:gd name="T78" fmla="*/ 2147483647 w 226"/>
                <a:gd name="T79" fmla="*/ 2147483647 h 119"/>
                <a:gd name="T80" fmla="*/ 2147483647 w 226"/>
                <a:gd name="T81" fmla="*/ 2147483647 h 119"/>
                <a:gd name="T82" fmla="*/ 2147483647 w 226"/>
                <a:gd name="T83" fmla="*/ 0 h 119"/>
                <a:gd name="T84" fmla="*/ 2147483647 w 226"/>
                <a:gd name="T85" fmla="*/ 2147483647 h 119"/>
                <a:gd name="T86" fmla="*/ 2147483647 w 226"/>
                <a:gd name="T87" fmla="*/ 2147483647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6" h="119">
                  <a:moveTo>
                    <a:pt x="141" y="18"/>
                  </a:moveTo>
                  <a:lnTo>
                    <a:pt x="141" y="24"/>
                  </a:lnTo>
                  <a:lnTo>
                    <a:pt x="141" y="30"/>
                  </a:lnTo>
                  <a:lnTo>
                    <a:pt x="141" y="36"/>
                  </a:lnTo>
                  <a:lnTo>
                    <a:pt x="147" y="36"/>
                  </a:lnTo>
                  <a:lnTo>
                    <a:pt x="147" y="41"/>
                  </a:lnTo>
                  <a:lnTo>
                    <a:pt x="147" y="47"/>
                  </a:lnTo>
                  <a:lnTo>
                    <a:pt x="153" y="47"/>
                  </a:lnTo>
                  <a:lnTo>
                    <a:pt x="153" y="53"/>
                  </a:lnTo>
                  <a:lnTo>
                    <a:pt x="153" y="59"/>
                  </a:lnTo>
                  <a:lnTo>
                    <a:pt x="153" y="65"/>
                  </a:lnTo>
                  <a:lnTo>
                    <a:pt x="158" y="71"/>
                  </a:lnTo>
                  <a:lnTo>
                    <a:pt x="164" y="71"/>
                  </a:lnTo>
                  <a:lnTo>
                    <a:pt x="164" y="77"/>
                  </a:lnTo>
                  <a:lnTo>
                    <a:pt x="170" y="77"/>
                  </a:lnTo>
                  <a:lnTo>
                    <a:pt x="175" y="77"/>
                  </a:lnTo>
                  <a:lnTo>
                    <a:pt x="181" y="83"/>
                  </a:lnTo>
                  <a:lnTo>
                    <a:pt x="187" y="83"/>
                  </a:lnTo>
                  <a:lnTo>
                    <a:pt x="192" y="83"/>
                  </a:lnTo>
                  <a:lnTo>
                    <a:pt x="198" y="83"/>
                  </a:lnTo>
                  <a:lnTo>
                    <a:pt x="198" y="89"/>
                  </a:lnTo>
                  <a:lnTo>
                    <a:pt x="204" y="89"/>
                  </a:lnTo>
                  <a:lnTo>
                    <a:pt x="204" y="95"/>
                  </a:lnTo>
                  <a:lnTo>
                    <a:pt x="209" y="95"/>
                  </a:lnTo>
                  <a:lnTo>
                    <a:pt x="215" y="95"/>
                  </a:lnTo>
                  <a:lnTo>
                    <a:pt x="215" y="101"/>
                  </a:lnTo>
                  <a:lnTo>
                    <a:pt x="221" y="101"/>
                  </a:lnTo>
                  <a:lnTo>
                    <a:pt x="226" y="107"/>
                  </a:lnTo>
                  <a:lnTo>
                    <a:pt x="226" y="113"/>
                  </a:lnTo>
                  <a:lnTo>
                    <a:pt x="221" y="113"/>
                  </a:lnTo>
                  <a:lnTo>
                    <a:pt x="221" y="119"/>
                  </a:lnTo>
                  <a:lnTo>
                    <a:pt x="221" y="113"/>
                  </a:lnTo>
                  <a:lnTo>
                    <a:pt x="215" y="113"/>
                  </a:lnTo>
                  <a:lnTo>
                    <a:pt x="215" y="119"/>
                  </a:lnTo>
                  <a:lnTo>
                    <a:pt x="209" y="119"/>
                  </a:lnTo>
                  <a:lnTo>
                    <a:pt x="204" y="119"/>
                  </a:lnTo>
                  <a:lnTo>
                    <a:pt x="198" y="113"/>
                  </a:lnTo>
                  <a:lnTo>
                    <a:pt x="192" y="113"/>
                  </a:lnTo>
                  <a:lnTo>
                    <a:pt x="187" y="113"/>
                  </a:lnTo>
                  <a:lnTo>
                    <a:pt x="181" y="113"/>
                  </a:lnTo>
                  <a:lnTo>
                    <a:pt x="175" y="113"/>
                  </a:lnTo>
                  <a:lnTo>
                    <a:pt x="175" y="119"/>
                  </a:lnTo>
                  <a:lnTo>
                    <a:pt x="170" y="119"/>
                  </a:lnTo>
                  <a:lnTo>
                    <a:pt x="164" y="119"/>
                  </a:lnTo>
                  <a:lnTo>
                    <a:pt x="164" y="113"/>
                  </a:lnTo>
                  <a:lnTo>
                    <a:pt x="158" y="113"/>
                  </a:lnTo>
                  <a:lnTo>
                    <a:pt x="158" y="107"/>
                  </a:lnTo>
                  <a:lnTo>
                    <a:pt x="153" y="107"/>
                  </a:lnTo>
                  <a:lnTo>
                    <a:pt x="147" y="107"/>
                  </a:lnTo>
                  <a:lnTo>
                    <a:pt x="147" y="101"/>
                  </a:lnTo>
                  <a:lnTo>
                    <a:pt x="141" y="101"/>
                  </a:lnTo>
                  <a:lnTo>
                    <a:pt x="136" y="101"/>
                  </a:lnTo>
                  <a:lnTo>
                    <a:pt x="136" y="95"/>
                  </a:lnTo>
                  <a:lnTo>
                    <a:pt x="136" y="89"/>
                  </a:lnTo>
                  <a:lnTo>
                    <a:pt x="130" y="89"/>
                  </a:lnTo>
                  <a:lnTo>
                    <a:pt x="124" y="89"/>
                  </a:lnTo>
                  <a:lnTo>
                    <a:pt x="124" y="95"/>
                  </a:lnTo>
                  <a:lnTo>
                    <a:pt x="119" y="95"/>
                  </a:lnTo>
                  <a:lnTo>
                    <a:pt x="113" y="95"/>
                  </a:lnTo>
                  <a:lnTo>
                    <a:pt x="113" y="101"/>
                  </a:lnTo>
                  <a:lnTo>
                    <a:pt x="107" y="107"/>
                  </a:lnTo>
                  <a:lnTo>
                    <a:pt x="102" y="107"/>
                  </a:lnTo>
                  <a:lnTo>
                    <a:pt x="96" y="107"/>
                  </a:lnTo>
                  <a:lnTo>
                    <a:pt x="96" y="101"/>
                  </a:lnTo>
                  <a:lnTo>
                    <a:pt x="90" y="101"/>
                  </a:lnTo>
                  <a:lnTo>
                    <a:pt x="90" y="107"/>
                  </a:lnTo>
                  <a:lnTo>
                    <a:pt x="85" y="107"/>
                  </a:lnTo>
                  <a:lnTo>
                    <a:pt x="85" y="101"/>
                  </a:lnTo>
                  <a:lnTo>
                    <a:pt x="79" y="101"/>
                  </a:lnTo>
                  <a:lnTo>
                    <a:pt x="73" y="101"/>
                  </a:lnTo>
                  <a:lnTo>
                    <a:pt x="73" y="95"/>
                  </a:lnTo>
                  <a:lnTo>
                    <a:pt x="68" y="95"/>
                  </a:lnTo>
                  <a:lnTo>
                    <a:pt x="62" y="89"/>
                  </a:lnTo>
                  <a:lnTo>
                    <a:pt x="56" y="89"/>
                  </a:lnTo>
                  <a:lnTo>
                    <a:pt x="51" y="89"/>
                  </a:lnTo>
                  <a:lnTo>
                    <a:pt x="45" y="89"/>
                  </a:lnTo>
                  <a:lnTo>
                    <a:pt x="39" y="89"/>
                  </a:lnTo>
                  <a:lnTo>
                    <a:pt x="34" y="89"/>
                  </a:lnTo>
                  <a:lnTo>
                    <a:pt x="28" y="83"/>
                  </a:lnTo>
                  <a:lnTo>
                    <a:pt x="22" y="83"/>
                  </a:lnTo>
                  <a:lnTo>
                    <a:pt x="17" y="83"/>
                  </a:lnTo>
                  <a:lnTo>
                    <a:pt x="17" y="89"/>
                  </a:lnTo>
                  <a:lnTo>
                    <a:pt x="11" y="89"/>
                  </a:lnTo>
                  <a:lnTo>
                    <a:pt x="11" y="83"/>
                  </a:lnTo>
                  <a:lnTo>
                    <a:pt x="11" y="77"/>
                  </a:lnTo>
                  <a:lnTo>
                    <a:pt x="5" y="77"/>
                  </a:lnTo>
                  <a:lnTo>
                    <a:pt x="5" y="71"/>
                  </a:lnTo>
                  <a:lnTo>
                    <a:pt x="0" y="71"/>
                  </a:lnTo>
                  <a:lnTo>
                    <a:pt x="0" y="65"/>
                  </a:lnTo>
                  <a:lnTo>
                    <a:pt x="0" y="59"/>
                  </a:lnTo>
                  <a:lnTo>
                    <a:pt x="5" y="59"/>
                  </a:lnTo>
                  <a:lnTo>
                    <a:pt x="5" y="53"/>
                  </a:lnTo>
                  <a:lnTo>
                    <a:pt x="11" y="53"/>
                  </a:lnTo>
                  <a:lnTo>
                    <a:pt x="11" y="47"/>
                  </a:lnTo>
                  <a:lnTo>
                    <a:pt x="17" y="47"/>
                  </a:lnTo>
                  <a:lnTo>
                    <a:pt x="17" y="53"/>
                  </a:lnTo>
                  <a:lnTo>
                    <a:pt x="22" y="53"/>
                  </a:lnTo>
                  <a:lnTo>
                    <a:pt x="22" y="47"/>
                  </a:lnTo>
                  <a:lnTo>
                    <a:pt x="28" y="47"/>
                  </a:lnTo>
                  <a:lnTo>
                    <a:pt x="34" y="47"/>
                  </a:lnTo>
                  <a:lnTo>
                    <a:pt x="39" y="47"/>
                  </a:lnTo>
                  <a:lnTo>
                    <a:pt x="45" y="47"/>
                  </a:lnTo>
                  <a:lnTo>
                    <a:pt x="51" y="47"/>
                  </a:lnTo>
                  <a:lnTo>
                    <a:pt x="56" y="47"/>
                  </a:lnTo>
                  <a:lnTo>
                    <a:pt x="56" y="53"/>
                  </a:lnTo>
                  <a:lnTo>
                    <a:pt x="56" y="47"/>
                  </a:lnTo>
                  <a:lnTo>
                    <a:pt x="62" y="47"/>
                  </a:lnTo>
                  <a:lnTo>
                    <a:pt x="62" y="41"/>
                  </a:lnTo>
                  <a:lnTo>
                    <a:pt x="68" y="36"/>
                  </a:lnTo>
                  <a:lnTo>
                    <a:pt x="68" y="41"/>
                  </a:lnTo>
                  <a:lnTo>
                    <a:pt x="73" y="41"/>
                  </a:lnTo>
                  <a:lnTo>
                    <a:pt x="73" y="36"/>
                  </a:lnTo>
                  <a:lnTo>
                    <a:pt x="79" y="36"/>
                  </a:lnTo>
                  <a:lnTo>
                    <a:pt x="79" y="30"/>
                  </a:lnTo>
                  <a:lnTo>
                    <a:pt x="85" y="30"/>
                  </a:lnTo>
                  <a:lnTo>
                    <a:pt x="90" y="30"/>
                  </a:lnTo>
                  <a:lnTo>
                    <a:pt x="90" y="24"/>
                  </a:lnTo>
                  <a:lnTo>
                    <a:pt x="85" y="24"/>
                  </a:lnTo>
                  <a:lnTo>
                    <a:pt x="85" y="18"/>
                  </a:lnTo>
                  <a:lnTo>
                    <a:pt x="90" y="18"/>
                  </a:lnTo>
                  <a:lnTo>
                    <a:pt x="90" y="12"/>
                  </a:lnTo>
                  <a:lnTo>
                    <a:pt x="90" y="6"/>
                  </a:lnTo>
                  <a:lnTo>
                    <a:pt x="96" y="6"/>
                  </a:lnTo>
                  <a:lnTo>
                    <a:pt x="102" y="6"/>
                  </a:lnTo>
                  <a:lnTo>
                    <a:pt x="102" y="0"/>
                  </a:lnTo>
                  <a:lnTo>
                    <a:pt x="107" y="0"/>
                  </a:lnTo>
                  <a:lnTo>
                    <a:pt x="113" y="0"/>
                  </a:lnTo>
                  <a:lnTo>
                    <a:pt x="119" y="0"/>
                  </a:lnTo>
                  <a:lnTo>
                    <a:pt x="119" y="6"/>
                  </a:lnTo>
                  <a:lnTo>
                    <a:pt x="124" y="6"/>
                  </a:lnTo>
                  <a:lnTo>
                    <a:pt x="124" y="12"/>
                  </a:lnTo>
                  <a:lnTo>
                    <a:pt x="130" y="12"/>
                  </a:lnTo>
                  <a:lnTo>
                    <a:pt x="136" y="18"/>
                  </a:lnTo>
                  <a:lnTo>
                    <a:pt x="141" y="18"/>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32" name="Freeform 42"/>
            <p:cNvSpPr>
              <a:spLocks/>
            </p:cNvSpPr>
            <p:nvPr/>
          </p:nvSpPr>
          <p:spPr bwMode="auto">
            <a:xfrm>
              <a:off x="5588009" y="2319531"/>
              <a:ext cx="265452" cy="261007"/>
            </a:xfrm>
            <a:custGeom>
              <a:avLst/>
              <a:gdLst>
                <a:gd name="T0" fmla="*/ 2147483647 w 170"/>
                <a:gd name="T1" fmla="*/ 0 h 166"/>
                <a:gd name="T2" fmla="*/ 2147483647 w 170"/>
                <a:gd name="T3" fmla="*/ 2147483647 h 166"/>
                <a:gd name="T4" fmla="*/ 2147483647 w 170"/>
                <a:gd name="T5" fmla="*/ 2147483647 h 166"/>
                <a:gd name="T6" fmla="*/ 2147483647 w 170"/>
                <a:gd name="T7" fmla="*/ 2147483647 h 166"/>
                <a:gd name="T8" fmla="*/ 2147483647 w 170"/>
                <a:gd name="T9" fmla="*/ 2147483647 h 166"/>
                <a:gd name="T10" fmla="*/ 2147483647 w 170"/>
                <a:gd name="T11" fmla="*/ 2147483647 h 166"/>
                <a:gd name="T12" fmla="*/ 2147483647 w 170"/>
                <a:gd name="T13" fmla="*/ 2147483647 h 166"/>
                <a:gd name="T14" fmla="*/ 2147483647 w 170"/>
                <a:gd name="T15" fmla="*/ 2147483647 h 166"/>
                <a:gd name="T16" fmla="*/ 2147483647 w 170"/>
                <a:gd name="T17" fmla="*/ 2147483647 h 166"/>
                <a:gd name="T18" fmla="*/ 2147483647 w 170"/>
                <a:gd name="T19" fmla="*/ 2147483647 h 166"/>
                <a:gd name="T20" fmla="*/ 2147483647 w 170"/>
                <a:gd name="T21" fmla="*/ 2147483647 h 166"/>
                <a:gd name="T22" fmla="*/ 2147483647 w 170"/>
                <a:gd name="T23" fmla="*/ 2147483647 h 166"/>
                <a:gd name="T24" fmla="*/ 2147483647 w 170"/>
                <a:gd name="T25" fmla="*/ 2147483647 h 166"/>
                <a:gd name="T26" fmla="*/ 2147483647 w 170"/>
                <a:gd name="T27" fmla="*/ 2147483647 h 166"/>
                <a:gd name="T28" fmla="*/ 2147483647 w 170"/>
                <a:gd name="T29" fmla="*/ 2147483647 h 166"/>
                <a:gd name="T30" fmla="*/ 2147483647 w 170"/>
                <a:gd name="T31" fmla="*/ 2147483647 h 166"/>
                <a:gd name="T32" fmla="*/ 2147483647 w 170"/>
                <a:gd name="T33" fmla="*/ 2147483647 h 166"/>
                <a:gd name="T34" fmla="*/ 2147483647 w 170"/>
                <a:gd name="T35" fmla="*/ 2147483647 h 166"/>
                <a:gd name="T36" fmla="*/ 2147483647 w 170"/>
                <a:gd name="T37" fmla="*/ 2147483647 h 166"/>
                <a:gd name="T38" fmla="*/ 2147483647 w 170"/>
                <a:gd name="T39" fmla="*/ 2147483647 h 166"/>
                <a:gd name="T40" fmla="*/ 2147483647 w 170"/>
                <a:gd name="T41" fmla="*/ 2147483647 h 166"/>
                <a:gd name="T42" fmla="*/ 2147483647 w 170"/>
                <a:gd name="T43" fmla="*/ 2147483647 h 166"/>
                <a:gd name="T44" fmla="*/ 2147483647 w 170"/>
                <a:gd name="T45" fmla="*/ 2147483647 h 166"/>
                <a:gd name="T46" fmla="*/ 2147483647 w 170"/>
                <a:gd name="T47" fmla="*/ 2147483647 h 166"/>
                <a:gd name="T48" fmla="*/ 2147483647 w 170"/>
                <a:gd name="T49" fmla="*/ 2147483647 h 166"/>
                <a:gd name="T50" fmla="*/ 2147483647 w 170"/>
                <a:gd name="T51" fmla="*/ 2147483647 h 166"/>
                <a:gd name="T52" fmla="*/ 2147483647 w 170"/>
                <a:gd name="T53" fmla="*/ 2147483647 h 166"/>
                <a:gd name="T54" fmla="*/ 2147483647 w 170"/>
                <a:gd name="T55" fmla="*/ 2147483647 h 166"/>
                <a:gd name="T56" fmla="*/ 2147483647 w 170"/>
                <a:gd name="T57" fmla="*/ 2147483647 h 166"/>
                <a:gd name="T58" fmla="*/ 2147483647 w 170"/>
                <a:gd name="T59" fmla="*/ 2147483647 h 166"/>
                <a:gd name="T60" fmla="*/ 2147483647 w 170"/>
                <a:gd name="T61" fmla="*/ 2147483647 h 166"/>
                <a:gd name="T62" fmla="*/ 2147483647 w 170"/>
                <a:gd name="T63" fmla="*/ 2147483647 h 166"/>
                <a:gd name="T64" fmla="*/ 2147483647 w 170"/>
                <a:gd name="T65" fmla="*/ 2147483647 h 166"/>
                <a:gd name="T66" fmla="*/ 2147483647 w 170"/>
                <a:gd name="T67" fmla="*/ 2147483647 h 166"/>
                <a:gd name="T68" fmla="*/ 2147483647 w 170"/>
                <a:gd name="T69" fmla="*/ 2147483647 h 166"/>
                <a:gd name="T70" fmla="*/ 2147483647 w 170"/>
                <a:gd name="T71" fmla="*/ 2147483647 h 166"/>
                <a:gd name="T72" fmla="*/ 2147483647 w 170"/>
                <a:gd name="T73" fmla="*/ 2147483647 h 166"/>
                <a:gd name="T74" fmla="*/ 2147483647 w 170"/>
                <a:gd name="T75" fmla="*/ 2147483647 h 166"/>
                <a:gd name="T76" fmla="*/ 2147483647 w 170"/>
                <a:gd name="T77" fmla="*/ 2147483647 h 166"/>
                <a:gd name="T78" fmla="*/ 0 w 170"/>
                <a:gd name="T79" fmla="*/ 2147483647 h 166"/>
                <a:gd name="T80" fmla="*/ 2147483647 w 170"/>
                <a:gd name="T81" fmla="*/ 2147483647 h 166"/>
                <a:gd name="T82" fmla="*/ 2147483647 w 170"/>
                <a:gd name="T83" fmla="*/ 2147483647 h 166"/>
                <a:gd name="T84" fmla="*/ 2147483647 w 170"/>
                <a:gd name="T85" fmla="*/ 2147483647 h 166"/>
                <a:gd name="T86" fmla="*/ 2147483647 w 170"/>
                <a:gd name="T87" fmla="*/ 2147483647 h 166"/>
                <a:gd name="T88" fmla="*/ 2147483647 w 170"/>
                <a:gd name="T89" fmla="*/ 2147483647 h 166"/>
                <a:gd name="T90" fmla="*/ 2147483647 w 170"/>
                <a:gd name="T91" fmla="*/ 2147483647 h 166"/>
                <a:gd name="T92" fmla="*/ 2147483647 w 170"/>
                <a:gd name="T93" fmla="*/ 2147483647 h 166"/>
                <a:gd name="T94" fmla="*/ 2147483647 w 170"/>
                <a:gd name="T95" fmla="*/ 2147483647 h 166"/>
                <a:gd name="T96" fmla="*/ 2147483647 w 170"/>
                <a:gd name="T97" fmla="*/ 2147483647 h 166"/>
                <a:gd name="T98" fmla="*/ 2147483647 w 170"/>
                <a:gd name="T99" fmla="*/ 2147483647 h 166"/>
                <a:gd name="T100" fmla="*/ 2147483647 w 170"/>
                <a:gd name="T101" fmla="*/ 2147483647 h 166"/>
                <a:gd name="T102" fmla="*/ 2147483647 w 170"/>
                <a:gd name="T103" fmla="*/ 2147483647 h 166"/>
                <a:gd name="T104" fmla="*/ 2147483647 w 170"/>
                <a:gd name="T105" fmla="*/ 2147483647 h 166"/>
                <a:gd name="T106" fmla="*/ 2147483647 w 170"/>
                <a:gd name="T107" fmla="*/ 2147483647 h 166"/>
                <a:gd name="T108" fmla="*/ 2147483647 w 170"/>
                <a:gd name="T109" fmla="*/ 2147483647 h 166"/>
                <a:gd name="T110" fmla="*/ 2147483647 w 170"/>
                <a:gd name="T111" fmla="*/ 2147483647 h 166"/>
                <a:gd name="T112" fmla="*/ 2147483647 w 170"/>
                <a:gd name="T113" fmla="*/ 0 h 1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0" h="166">
                  <a:moveTo>
                    <a:pt x="141" y="0"/>
                  </a:moveTo>
                  <a:lnTo>
                    <a:pt x="147" y="0"/>
                  </a:lnTo>
                  <a:lnTo>
                    <a:pt x="147" y="6"/>
                  </a:lnTo>
                  <a:lnTo>
                    <a:pt x="153" y="6"/>
                  </a:lnTo>
                  <a:lnTo>
                    <a:pt x="158" y="12"/>
                  </a:lnTo>
                  <a:lnTo>
                    <a:pt x="164" y="12"/>
                  </a:lnTo>
                  <a:lnTo>
                    <a:pt x="164" y="17"/>
                  </a:lnTo>
                  <a:lnTo>
                    <a:pt x="164" y="23"/>
                  </a:lnTo>
                  <a:lnTo>
                    <a:pt x="164" y="29"/>
                  </a:lnTo>
                  <a:lnTo>
                    <a:pt x="170" y="29"/>
                  </a:lnTo>
                  <a:lnTo>
                    <a:pt x="170" y="35"/>
                  </a:lnTo>
                  <a:lnTo>
                    <a:pt x="170" y="41"/>
                  </a:lnTo>
                  <a:lnTo>
                    <a:pt x="170" y="47"/>
                  </a:lnTo>
                  <a:lnTo>
                    <a:pt x="170" y="53"/>
                  </a:lnTo>
                  <a:lnTo>
                    <a:pt x="164" y="53"/>
                  </a:lnTo>
                  <a:lnTo>
                    <a:pt x="158" y="59"/>
                  </a:lnTo>
                  <a:lnTo>
                    <a:pt x="153" y="59"/>
                  </a:lnTo>
                  <a:lnTo>
                    <a:pt x="147" y="59"/>
                  </a:lnTo>
                  <a:lnTo>
                    <a:pt x="147" y="65"/>
                  </a:lnTo>
                  <a:lnTo>
                    <a:pt x="141" y="65"/>
                  </a:lnTo>
                  <a:lnTo>
                    <a:pt x="136" y="71"/>
                  </a:lnTo>
                  <a:lnTo>
                    <a:pt x="130" y="77"/>
                  </a:lnTo>
                  <a:lnTo>
                    <a:pt x="124" y="77"/>
                  </a:lnTo>
                  <a:lnTo>
                    <a:pt x="119" y="77"/>
                  </a:lnTo>
                  <a:lnTo>
                    <a:pt x="113" y="77"/>
                  </a:lnTo>
                  <a:lnTo>
                    <a:pt x="107" y="83"/>
                  </a:lnTo>
                  <a:lnTo>
                    <a:pt x="102" y="83"/>
                  </a:lnTo>
                  <a:lnTo>
                    <a:pt x="102" y="89"/>
                  </a:lnTo>
                  <a:lnTo>
                    <a:pt x="96" y="89"/>
                  </a:lnTo>
                  <a:lnTo>
                    <a:pt x="96" y="95"/>
                  </a:lnTo>
                  <a:lnTo>
                    <a:pt x="90" y="95"/>
                  </a:lnTo>
                  <a:lnTo>
                    <a:pt x="90" y="101"/>
                  </a:lnTo>
                  <a:lnTo>
                    <a:pt x="85" y="101"/>
                  </a:lnTo>
                  <a:lnTo>
                    <a:pt x="85" y="107"/>
                  </a:lnTo>
                  <a:lnTo>
                    <a:pt x="85" y="113"/>
                  </a:lnTo>
                  <a:lnTo>
                    <a:pt x="79" y="113"/>
                  </a:lnTo>
                  <a:lnTo>
                    <a:pt x="73" y="118"/>
                  </a:lnTo>
                  <a:lnTo>
                    <a:pt x="68" y="124"/>
                  </a:lnTo>
                  <a:lnTo>
                    <a:pt x="62" y="124"/>
                  </a:lnTo>
                  <a:lnTo>
                    <a:pt x="62" y="130"/>
                  </a:lnTo>
                  <a:lnTo>
                    <a:pt x="56" y="130"/>
                  </a:lnTo>
                  <a:lnTo>
                    <a:pt x="56" y="136"/>
                  </a:lnTo>
                  <a:lnTo>
                    <a:pt x="51" y="136"/>
                  </a:lnTo>
                  <a:lnTo>
                    <a:pt x="51" y="142"/>
                  </a:lnTo>
                  <a:lnTo>
                    <a:pt x="45" y="148"/>
                  </a:lnTo>
                  <a:lnTo>
                    <a:pt x="39" y="148"/>
                  </a:lnTo>
                  <a:lnTo>
                    <a:pt x="34" y="154"/>
                  </a:lnTo>
                  <a:lnTo>
                    <a:pt x="28" y="154"/>
                  </a:lnTo>
                  <a:lnTo>
                    <a:pt x="22" y="154"/>
                  </a:lnTo>
                  <a:lnTo>
                    <a:pt x="22" y="160"/>
                  </a:lnTo>
                  <a:lnTo>
                    <a:pt x="17" y="160"/>
                  </a:lnTo>
                  <a:lnTo>
                    <a:pt x="11" y="166"/>
                  </a:lnTo>
                  <a:lnTo>
                    <a:pt x="11" y="160"/>
                  </a:lnTo>
                  <a:lnTo>
                    <a:pt x="11" y="154"/>
                  </a:lnTo>
                  <a:lnTo>
                    <a:pt x="11" y="148"/>
                  </a:lnTo>
                  <a:lnTo>
                    <a:pt x="5" y="148"/>
                  </a:lnTo>
                  <a:lnTo>
                    <a:pt x="11" y="148"/>
                  </a:lnTo>
                  <a:lnTo>
                    <a:pt x="5" y="148"/>
                  </a:lnTo>
                  <a:lnTo>
                    <a:pt x="11" y="148"/>
                  </a:lnTo>
                  <a:lnTo>
                    <a:pt x="5" y="148"/>
                  </a:lnTo>
                  <a:lnTo>
                    <a:pt x="11" y="142"/>
                  </a:lnTo>
                  <a:lnTo>
                    <a:pt x="5" y="142"/>
                  </a:lnTo>
                  <a:lnTo>
                    <a:pt x="5" y="136"/>
                  </a:lnTo>
                  <a:lnTo>
                    <a:pt x="5" y="130"/>
                  </a:lnTo>
                  <a:lnTo>
                    <a:pt x="5" y="124"/>
                  </a:lnTo>
                  <a:lnTo>
                    <a:pt x="5" y="118"/>
                  </a:lnTo>
                  <a:lnTo>
                    <a:pt x="11" y="118"/>
                  </a:lnTo>
                  <a:lnTo>
                    <a:pt x="11" y="113"/>
                  </a:lnTo>
                  <a:lnTo>
                    <a:pt x="11" y="107"/>
                  </a:lnTo>
                  <a:lnTo>
                    <a:pt x="11" y="101"/>
                  </a:lnTo>
                  <a:lnTo>
                    <a:pt x="17" y="95"/>
                  </a:lnTo>
                  <a:lnTo>
                    <a:pt x="17" y="89"/>
                  </a:lnTo>
                  <a:lnTo>
                    <a:pt x="17" y="83"/>
                  </a:lnTo>
                  <a:lnTo>
                    <a:pt x="17" y="77"/>
                  </a:lnTo>
                  <a:lnTo>
                    <a:pt x="11" y="77"/>
                  </a:lnTo>
                  <a:lnTo>
                    <a:pt x="11" y="71"/>
                  </a:lnTo>
                  <a:lnTo>
                    <a:pt x="5" y="71"/>
                  </a:lnTo>
                  <a:lnTo>
                    <a:pt x="5" y="65"/>
                  </a:lnTo>
                  <a:lnTo>
                    <a:pt x="5" y="59"/>
                  </a:lnTo>
                  <a:lnTo>
                    <a:pt x="0" y="59"/>
                  </a:lnTo>
                  <a:lnTo>
                    <a:pt x="0" y="53"/>
                  </a:lnTo>
                  <a:lnTo>
                    <a:pt x="5" y="53"/>
                  </a:lnTo>
                  <a:lnTo>
                    <a:pt x="11" y="53"/>
                  </a:lnTo>
                  <a:lnTo>
                    <a:pt x="17" y="53"/>
                  </a:lnTo>
                  <a:lnTo>
                    <a:pt x="22" y="53"/>
                  </a:lnTo>
                  <a:lnTo>
                    <a:pt x="28" y="53"/>
                  </a:lnTo>
                  <a:lnTo>
                    <a:pt x="28" y="47"/>
                  </a:lnTo>
                  <a:lnTo>
                    <a:pt x="34" y="47"/>
                  </a:lnTo>
                  <a:lnTo>
                    <a:pt x="39" y="47"/>
                  </a:lnTo>
                  <a:lnTo>
                    <a:pt x="45" y="47"/>
                  </a:lnTo>
                  <a:lnTo>
                    <a:pt x="51" y="47"/>
                  </a:lnTo>
                  <a:lnTo>
                    <a:pt x="51" y="41"/>
                  </a:lnTo>
                  <a:lnTo>
                    <a:pt x="56" y="41"/>
                  </a:lnTo>
                  <a:lnTo>
                    <a:pt x="62" y="41"/>
                  </a:lnTo>
                  <a:lnTo>
                    <a:pt x="62" y="35"/>
                  </a:lnTo>
                  <a:lnTo>
                    <a:pt x="68" y="35"/>
                  </a:lnTo>
                  <a:lnTo>
                    <a:pt x="68" y="29"/>
                  </a:lnTo>
                  <a:lnTo>
                    <a:pt x="73" y="29"/>
                  </a:lnTo>
                  <a:lnTo>
                    <a:pt x="73" y="23"/>
                  </a:lnTo>
                  <a:lnTo>
                    <a:pt x="79" y="23"/>
                  </a:lnTo>
                  <a:lnTo>
                    <a:pt x="79" y="17"/>
                  </a:lnTo>
                  <a:lnTo>
                    <a:pt x="85" y="17"/>
                  </a:lnTo>
                  <a:lnTo>
                    <a:pt x="85" y="12"/>
                  </a:lnTo>
                  <a:lnTo>
                    <a:pt x="90" y="12"/>
                  </a:lnTo>
                  <a:lnTo>
                    <a:pt x="96" y="12"/>
                  </a:lnTo>
                  <a:lnTo>
                    <a:pt x="102" y="12"/>
                  </a:lnTo>
                  <a:lnTo>
                    <a:pt x="107" y="12"/>
                  </a:lnTo>
                  <a:lnTo>
                    <a:pt x="113" y="12"/>
                  </a:lnTo>
                  <a:lnTo>
                    <a:pt x="119" y="12"/>
                  </a:lnTo>
                  <a:lnTo>
                    <a:pt x="119" y="6"/>
                  </a:lnTo>
                  <a:lnTo>
                    <a:pt x="124" y="6"/>
                  </a:lnTo>
                  <a:lnTo>
                    <a:pt x="130" y="6"/>
                  </a:lnTo>
                  <a:lnTo>
                    <a:pt x="130" y="0"/>
                  </a:lnTo>
                  <a:lnTo>
                    <a:pt x="136" y="0"/>
                  </a:lnTo>
                  <a:lnTo>
                    <a:pt x="141"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3" name="Freeform 43"/>
            <p:cNvSpPr>
              <a:spLocks/>
            </p:cNvSpPr>
            <p:nvPr/>
          </p:nvSpPr>
          <p:spPr bwMode="auto">
            <a:xfrm>
              <a:off x="5897184" y="2319531"/>
              <a:ext cx="424724" cy="242139"/>
            </a:xfrm>
            <a:custGeom>
              <a:avLst/>
              <a:gdLst>
                <a:gd name="T0" fmla="*/ 2147483647 w 272"/>
                <a:gd name="T1" fmla="*/ 2147483647 h 154"/>
                <a:gd name="T2" fmla="*/ 2147483647 w 272"/>
                <a:gd name="T3" fmla="*/ 2147483647 h 154"/>
                <a:gd name="T4" fmla="*/ 2147483647 w 272"/>
                <a:gd name="T5" fmla="*/ 2147483647 h 154"/>
                <a:gd name="T6" fmla="*/ 2147483647 w 272"/>
                <a:gd name="T7" fmla="*/ 2147483647 h 154"/>
                <a:gd name="T8" fmla="*/ 2147483647 w 272"/>
                <a:gd name="T9" fmla="*/ 2147483647 h 154"/>
                <a:gd name="T10" fmla="*/ 2147483647 w 272"/>
                <a:gd name="T11" fmla="*/ 2147483647 h 154"/>
                <a:gd name="T12" fmla="*/ 2147483647 w 272"/>
                <a:gd name="T13" fmla="*/ 2147483647 h 154"/>
                <a:gd name="T14" fmla="*/ 2147483647 w 272"/>
                <a:gd name="T15" fmla="*/ 0 h 154"/>
                <a:gd name="T16" fmla="*/ 2147483647 w 272"/>
                <a:gd name="T17" fmla="*/ 2147483647 h 154"/>
                <a:gd name="T18" fmla="*/ 2147483647 w 272"/>
                <a:gd name="T19" fmla="*/ 2147483647 h 154"/>
                <a:gd name="T20" fmla="*/ 2147483647 w 272"/>
                <a:gd name="T21" fmla="*/ 2147483647 h 154"/>
                <a:gd name="T22" fmla="*/ 2147483647 w 272"/>
                <a:gd name="T23" fmla="*/ 2147483647 h 154"/>
                <a:gd name="T24" fmla="*/ 2147483647 w 272"/>
                <a:gd name="T25" fmla="*/ 2147483647 h 154"/>
                <a:gd name="T26" fmla="*/ 2147483647 w 272"/>
                <a:gd name="T27" fmla="*/ 2147483647 h 154"/>
                <a:gd name="T28" fmla="*/ 2147483647 w 272"/>
                <a:gd name="T29" fmla="*/ 2147483647 h 154"/>
                <a:gd name="T30" fmla="*/ 2147483647 w 272"/>
                <a:gd name="T31" fmla="*/ 2147483647 h 154"/>
                <a:gd name="T32" fmla="*/ 2147483647 w 272"/>
                <a:gd name="T33" fmla="*/ 2147483647 h 154"/>
                <a:gd name="T34" fmla="*/ 2147483647 w 272"/>
                <a:gd name="T35" fmla="*/ 2147483647 h 154"/>
                <a:gd name="T36" fmla="*/ 2147483647 w 272"/>
                <a:gd name="T37" fmla="*/ 2147483647 h 154"/>
                <a:gd name="T38" fmla="*/ 2147483647 w 272"/>
                <a:gd name="T39" fmla="*/ 2147483647 h 154"/>
                <a:gd name="T40" fmla="*/ 2147483647 w 272"/>
                <a:gd name="T41" fmla="*/ 2147483647 h 154"/>
                <a:gd name="T42" fmla="*/ 2147483647 w 272"/>
                <a:gd name="T43" fmla="*/ 2147483647 h 154"/>
                <a:gd name="T44" fmla="*/ 2147483647 w 272"/>
                <a:gd name="T45" fmla="*/ 2147483647 h 154"/>
                <a:gd name="T46" fmla="*/ 2147483647 w 272"/>
                <a:gd name="T47" fmla="*/ 2147483647 h 154"/>
                <a:gd name="T48" fmla="*/ 2147483647 w 272"/>
                <a:gd name="T49" fmla="*/ 2147483647 h 154"/>
                <a:gd name="T50" fmla="*/ 2147483647 w 272"/>
                <a:gd name="T51" fmla="*/ 2147483647 h 154"/>
                <a:gd name="T52" fmla="*/ 2147483647 w 272"/>
                <a:gd name="T53" fmla="*/ 2147483647 h 154"/>
                <a:gd name="T54" fmla="*/ 2147483647 w 272"/>
                <a:gd name="T55" fmla="*/ 2147483647 h 154"/>
                <a:gd name="T56" fmla="*/ 2147483647 w 272"/>
                <a:gd name="T57" fmla="*/ 2147483647 h 154"/>
                <a:gd name="T58" fmla="*/ 2147483647 w 272"/>
                <a:gd name="T59" fmla="*/ 2147483647 h 154"/>
                <a:gd name="T60" fmla="*/ 2147483647 w 272"/>
                <a:gd name="T61" fmla="*/ 2147483647 h 154"/>
                <a:gd name="T62" fmla="*/ 2147483647 w 272"/>
                <a:gd name="T63" fmla="*/ 2147483647 h 154"/>
                <a:gd name="T64" fmla="*/ 2147483647 w 272"/>
                <a:gd name="T65" fmla="*/ 2147483647 h 154"/>
                <a:gd name="T66" fmla="*/ 2147483647 w 272"/>
                <a:gd name="T67" fmla="*/ 2147483647 h 154"/>
                <a:gd name="T68" fmla="*/ 2147483647 w 272"/>
                <a:gd name="T69" fmla="*/ 2147483647 h 154"/>
                <a:gd name="T70" fmla="*/ 2147483647 w 272"/>
                <a:gd name="T71" fmla="*/ 2147483647 h 154"/>
                <a:gd name="T72" fmla="*/ 0 w 272"/>
                <a:gd name="T73" fmla="*/ 2147483647 h 154"/>
                <a:gd name="T74" fmla="*/ 2147483647 w 272"/>
                <a:gd name="T75" fmla="*/ 2147483647 h 154"/>
                <a:gd name="T76" fmla="*/ 2147483647 w 272"/>
                <a:gd name="T77" fmla="*/ 2147483647 h 154"/>
                <a:gd name="T78" fmla="*/ 2147483647 w 272"/>
                <a:gd name="T79" fmla="*/ 2147483647 h 154"/>
                <a:gd name="T80" fmla="*/ 2147483647 w 272"/>
                <a:gd name="T81" fmla="*/ 2147483647 h 154"/>
                <a:gd name="T82" fmla="*/ 2147483647 w 272"/>
                <a:gd name="T83" fmla="*/ 2147483647 h 154"/>
                <a:gd name="T84" fmla="*/ 2147483647 w 272"/>
                <a:gd name="T85" fmla="*/ 2147483647 h 154"/>
                <a:gd name="T86" fmla="*/ 2147483647 w 272"/>
                <a:gd name="T87" fmla="*/ 2147483647 h 154"/>
                <a:gd name="T88" fmla="*/ 2147483647 w 272"/>
                <a:gd name="T89" fmla="*/ 2147483647 h 154"/>
                <a:gd name="T90" fmla="*/ 2147483647 w 272"/>
                <a:gd name="T91" fmla="*/ 2147483647 h 154"/>
                <a:gd name="T92" fmla="*/ 2147483647 w 272"/>
                <a:gd name="T93" fmla="*/ 2147483647 h 154"/>
                <a:gd name="T94" fmla="*/ 2147483647 w 272"/>
                <a:gd name="T95" fmla="*/ 2147483647 h 154"/>
                <a:gd name="T96" fmla="*/ 2147483647 w 272"/>
                <a:gd name="T97" fmla="*/ 2147483647 h 154"/>
                <a:gd name="T98" fmla="*/ 2147483647 w 272"/>
                <a:gd name="T99" fmla="*/ 2147483647 h 154"/>
                <a:gd name="T100" fmla="*/ 2147483647 w 272"/>
                <a:gd name="T101" fmla="*/ 2147483647 h 154"/>
                <a:gd name="T102" fmla="*/ 2147483647 w 272"/>
                <a:gd name="T103" fmla="*/ 2147483647 h 154"/>
                <a:gd name="T104" fmla="*/ 2147483647 w 272"/>
                <a:gd name="T105" fmla="*/ 2147483647 h 154"/>
                <a:gd name="T106" fmla="*/ 2147483647 w 272"/>
                <a:gd name="T107" fmla="*/ 2147483647 h 154"/>
                <a:gd name="T108" fmla="*/ 2147483647 w 272"/>
                <a:gd name="T109" fmla="*/ 2147483647 h 154"/>
                <a:gd name="T110" fmla="*/ 2147483647 w 272"/>
                <a:gd name="T111" fmla="*/ 2147483647 h 154"/>
                <a:gd name="T112" fmla="*/ 2147483647 w 272"/>
                <a:gd name="T113" fmla="*/ 2147483647 h 1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2" h="154">
                  <a:moveTo>
                    <a:pt x="164" y="17"/>
                  </a:moveTo>
                  <a:lnTo>
                    <a:pt x="170" y="17"/>
                  </a:lnTo>
                  <a:lnTo>
                    <a:pt x="170" y="23"/>
                  </a:lnTo>
                  <a:lnTo>
                    <a:pt x="176" y="23"/>
                  </a:lnTo>
                  <a:lnTo>
                    <a:pt x="181" y="23"/>
                  </a:lnTo>
                  <a:lnTo>
                    <a:pt x="187" y="23"/>
                  </a:lnTo>
                  <a:lnTo>
                    <a:pt x="187" y="29"/>
                  </a:lnTo>
                  <a:lnTo>
                    <a:pt x="193" y="29"/>
                  </a:lnTo>
                  <a:lnTo>
                    <a:pt x="193" y="23"/>
                  </a:lnTo>
                  <a:lnTo>
                    <a:pt x="198" y="23"/>
                  </a:lnTo>
                  <a:lnTo>
                    <a:pt x="204" y="29"/>
                  </a:lnTo>
                  <a:lnTo>
                    <a:pt x="210" y="29"/>
                  </a:lnTo>
                  <a:lnTo>
                    <a:pt x="215" y="29"/>
                  </a:lnTo>
                  <a:lnTo>
                    <a:pt x="221" y="29"/>
                  </a:lnTo>
                  <a:lnTo>
                    <a:pt x="227" y="29"/>
                  </a:lnTo>
                  <a:lnTo>
                    <a:pt x="227" y="23"/>
                  </a:lnTo>
                  <a:lnTo>
                    <a:pt x="232" y="23"/>
                  </a:lnTo>
                  <a:lnTo>
                    <a:pt x="238" y="23"/>
                  </a:lnTo>
                  <a:lnTo>
                    <a:pt x="238" y="17"/>
                  </a:lnTo>
                  <a:lnTo>
                    <a:pt x="244" y="17"/>
                  </a:lnTo>
                  <a:lnTo>
                    <a:pt x="244" y="12"/>
                  </a:lnTo>
                  <a:lnTo>
                    <a:pt x="244" y="6"/>
                  </a:lnTo>
                  <a:lnTo>
                    <a:pt x="249" y="6"/>
                  </a:lnTo>
                  <a:lnTo>
                    <a:pt x="255" y="0"/>
                  </a:lnTo>
                  <a:lnTo>
                    <a:pt x="255" y="6"/>
                  </a:lnTo>
                  <a:lnTo>
                    <a:pt x="261" y="6"/>
                  </a:lnTo>
                  <a:lnTo>
                    <a:pt x="266" y="6"/>
                  </a:lnTo>
                  <a:lnTo>
                    <a:pt x="272" y="12"/>
                  </a:lnTo>
                  <a:lnTo>
                    <a:pt x="266" y="12"/>
                  </a:lnTo>
                  <a:lnTo>
                    <a:pt x="266" y="17"/>
                  </a:lnTo>
                  <a:lnTo>
                    <a:pt x="261" y="23"/>
                  </a:lnTo>
                  <a:lnTo>
                    <a:pt x="266" y="23"/>
                  </a:lnTo>
                  <a:lnTo>
                    <a:pt x="266" y="29"/>
                  </a:lnTo>
                  <a:lnTo>
                    <a:pt x="266" y="35"/>
                  </a:lnTo>
                  <a:lnTo>
                    <a:pt x="266" y="41"/>
                  </a:lnTo>
                  <a:lnTo>
                    <a:pt x="266" y="47"/>
                  </a:lnTo>
                  <a:lnTo>
                    <a:pt x="266" y="53"/>
                  </a:lnTo>
                  <a:lnTo>
                    <a:pt x="266" y="59"/>
                  </a:lnTo>
                  <a:lnTo>
                    <a:pt x="266" y="65"/>
                  </a:lnTo>
                  <a:lnTo>
                    <a:pt x="266" y="71"/>
                  </a:lnTo>
                  <a:lnTo>
                    <a:pt x="261" y="71"/>
                  </a:lnTo>
                  <a:lnTo>
                    <a:pt x="261" y="77"/>
                  </a:lnTo>
                  <a:lnTo>
                    <a:pt x="255" y="77"/>
                  </a:lnTo>
                  <a:lnTo>
                    <a:pt x="255" y="83"/>
                  </a:lnTo>
                  <a:lnTo>
                    <a:pt x="249" y="83"/>
                  </a:lnTo>
                  <a:lnTo>
                    <a:pt x="244" y="83"/>
                  </a:lnTo>
                  <a:lnTo>
                    <a:pt x="238" y="83"/>
                  </a:lnTo>
                  <a:lnTo>
                    <a:pt x="238" y="89"/>
                  </a:lnTo>
                  <a:lnTo>
                    <a:pt x="232" y="89"/>
                  </a:lnTo>
                  <a:lnTo>
                    <a:pt x="227" y="89"/>
                  </a:lnTo>
                  <a:lnTo>
                    <a:pt x="227" y="95"/>
                  </a:lnTo>
                  <a:lnTo>
                    <a:pt x="221" y="95"/>
                  </a:lnTo>
                  <a:lnTo>
                    <a:pt x="221" y="101"/>
                  </a:lnTo>
                  <a:lnTo>
                    <a:pt x="221" y="95"/>
                  </a:lnTo>
                  <a:lnTo>
                    <a:pt x="221" y="101"/>
                  </a:lnTo>
                  <a:lnTo>
                    <a:pt x="215" y="101"/>
                  </a:lnTo>
                  <a:lnTo>
                    <a:pt x="215" y="95"/>
                  </a:lnTo>
                  <a:lnTo>
                    <a:pt x="215" y="101"/>
                  </a:lnTo>
                  <a:lnTo>
                    <a:pt x="210" y="101"/>
                  </a:lnTo>
                  <a:lnTo>
                    <a:pt x="204" y="101"/>
                  </a:lnTo>
                  <a:lnTo>
                    <a:pt x="204" y="107"/>
                  </a:lnTo>
                  <a:lnTo>
                    <a:pt x="204" y="113"/>
                  </a:lnTo>
                  <a:lnTo>
                    <a:pt x="204" y="118"/>
                  </a:lnTo>
                  <a:lnTo>
                    <a:pt x="204" y="124"/>
                  </a:lnTo>
                  <a:lnTo>
                    <a:pt x="204" y="130"/>
                  </a:lnTo>
                  <a:lnTo>
                    <a:pt x="198" y="130"/>
                  </a:lnTo>
                  <a:lnTo>
                    <a:pt x="198" y="136"/>
                  </a:lnTo>
                  <a:lnTo>
                    <a:pt x="193" y="142"/>
                  </a:lnTo>
                  <a:lnTo>
                    <a:pt x="193" y="136"/>
                  </a:lnTo>
                  <a:lnTo>
                    <a:pt x="193" y="142"/>
                  </a:lnTo>
                  <a:lnTo>
                    <a:pt x="187" y="142"/>
                  </a:lnTo>
                  <a:lnTo>
                    <a:pt x="187" y="136"/>
                  </a:lnTo>
                  <a:lnTo>
                    <a:pt x="181" y="136"/>
                  </a:lnTo>
                  <a:lnTo>
                    <a:pt x="181" y="142"/>
                  </a:lnTo>
                  <a:lnTo>
                    <a:pt x="164" y="130"/>
                  </a:lnTo>
                  <a:lnTo>
                    <a:pt x="159" y="130"/>
                  </a:lnTo>
                  <a:lnTo>
                    <a:pt x="153" y="124"/>
                  </a:lnTo>
                  <a:lnTo>
                    <a:pt x="147" y="124"/>
                  </a:lnTo>
                  <a:lnTo>
                    <a:pt x="142" y="124"/>
                  </a:lnTo>
                  <a:lnTo>
                    <a:pt x="142" y="118"/>
                  </a:lnTo>
                  <a:lnTo>
                    <a:pt x="136" y="118"/>
                  </a:lnTo>
                  <a:lnTo>
                    <a:pt x="130" y="118"/>
                  </a:lnTo>
                  <a:lnTo>
                    <a:pt x="125" y="118"/>
                  </a:lnTo>
                  <a:lnTo>
                    <a:pt x="119" y="118"/>
                  </a:lnTo>
                  <a:lnTo>
                    <a:pt x="113" y="118"/>
                  </a:lnTo>
                  <a:lnTo>
                    <a:pt x="108" y="118"/>
                  </a:lnTo>
                  <a:lnTo>
                    <a:pt x="108" y="124"/>
                  </a:lnTo>
                  <a:lnTo>
                    <a:pt x="102" y="124"/>
                  </a:lnTo>
                  <a:lnTo>
                    <a:pt x="96" y="130"/>
                  </a:lnTo>
                  <a:lnTo>
                    <a:pt x="91" y="130"/>
                  </a:lnTo>
                  <a:lnTo>
                    <a:pt x="91" y="136"/>
                  </a:lnTo>
                  <a:lnTo>
                    <a:pt x="85" y="136"/>
                  </a:lnTo>
                  <a:lnTo>
                    <a:pt x="85" y="142"/>
                  </a:lnTo>
                  <a:lnTo>
                    <a:pt x="79" y="142"/>
                  </a:lnTo>
                  <a:lnTo>
                    <a:pt x="74" y="142"/>
                  </a:lnTo>
                  <a:lnTo>
                    <a:pt x="68" y="142"/>
                  </a:lnTo>
                  <a:lnTo>
                    <a:pt x="62" y="142"/>
                  </a:lnTo>
                  <a:lnTo>
                    <a:pt x="57" y="142"/>
                  </a:lnTo>
                  <a:lnTo>
                    <a:pt x="51" y="142"/>
                  </a:lnTo>
                  <a:lnTo>
                    <a:pt x="45" y="142"/>
                  </a:lnTo>
                  <a:lnTo>
                    <a:pt x="40" y="142"/>
                  </a:lnTo>
                  <a:lnTo>
                    <a:pt x="34" y="142"/>
                  </a:lnTo>
                  <a:lnTo>
                    <a:pt x="34" y="148"/>
                  </a:lnTo>
                  <a:lnTo>
                    <a:pt x="28" y="148"/>
                  </a:lnTo>
                  <a:lnTo>
                    <a:pt x="23" y="148"/>
                  </a:lnTo>
                  <a:lnTo>
                    <a:pt x="17" y="148"/>
                  </a:lnTo>
                  <a:lnTo>
                    <a:pt x="17" y="154"/>
                  </a:lnTo>
                  <a:lnTo>
                    <a:pt x="17" y="148"/>
                  </a:lnTo>
                  <a:lnTo>
                    <a:pt x="11" y="148"/>
                  </a:lnTo>
                  <a:lnTo>
                    <a:pt x="6" y="148"/>
                  </a:lnTo>
                  <a:lnTo>
                    <a:pt x="0" y="148"/>
                  </a:lnTo>
                  <a:lnTo>
                    <a:pt x="0" y="142"/>
                  </a:lnTo>
                  <a:lnTo>
                    <a:pt x="0" y="136"/>
                  </a:lnTo>
                  <a:lnTo>
                    <a:pt x="6" y="136"/>
                  </a:lnTo>
                  <a:lnTo>
                    <a:pt x="6" y="130"/>
                  </a:lnTo>
                  <a:lnTo>
                    <a:pt x="11" y="130"/>
                  </a:lnTo>
                  <a:lnTo>
                    <a:pt x="11" y="124"/>
                  </a:lnTo>
                  <a:lnTo>
                    <a:pt x="11" y="118"/>
                  </a:lnTo>
                  <a:lnTo>
                    <a:pt x="17" y="118"/>
                  </a:lnTo>
                  <a:lnTo>
                    <a:pt x="17" y="113"/>
                  </a:lnTo>
                  <a:lnTo>
                    <a:pt x="23" y="113"/>
                  </a:lnTo>
                  <a:lnTo>
                    <a:pt x="23" y="107"/>
                  </a:lnTo>
                  <a:lnTo>
                    <a:pt x="23" y="101"/>
                  </a:lnTo>
                  <a:lnTo>
                    <a:pt x="17" y="101"/>
                  </a:lnTo>
                  <a:lnTo>
                    <a:pt x="11" y="101"/>
                  </a:lnTo>
                  <a:lnTo>
                    <a:pt x="6" y="101"/>
                  </a:lnTo>
                  <a:lnTo>
                    <a:pt x="6" y="95"/>
                  </a:lnTo>
                  <a:lnTo>
                    <a:pt x="6" y="89"/>
                  </a:lnTo>
                  <a:lnTo>
                    <a:pt x="6" y="83"/>
                  </a:lnTo>
                  <a:lnTo>
                    <a:pt x="11" y="83"/>
                  </a:lnTo>
                  <a:lnTo>
                    <a:pt x="17" y="83"/>
                  </a:lnTo>
                  <a:lnTo>
                    <a:pt x="17" y="77"/>
                  </a:lnTo>
                  <a:lnTo>
                    <a:pt x="23" y="77"/>
                  </a:lnTo>
                  <a:lnTo>
                    <a:pt x="28" y="77"/>
                  </a:lnTo>
                  <a:lnTo>
                    <a:pt x="34" y="77"/>
                  </a:lnTo>
                  <a:lnTo>
                    <a:pt x="40" y="83"/>
                  </a:lnTo>
                  <a:lnTo>
                    <a:pt x="45" y="77"/>
                  </a:lnTo>
                  <a:lnTo>
                    <a:pt x="45" y="71"/>
                  </a:lnTo>
                  <a:lnTo>
                    <a:pt x="40" y="71"/>
                  </a:lnTo>
                  <a:lnTo>
                    <a:pt x="40" y="65"/>
                  </a:lnTo>
                  <a:lnTo>
                    <a:pt x="40" y="59"/>
                  </a:lnTo>
                  <a:lnTo>
                    <a:pt x="40" y="53"/>
                  </a:lnTo>
                  <a:lnTo>
                    <a:pt x="34" y="53"/>
                  </a:lnTo>
                  <a:lnTo>
                    <a:pt x="34" y="47"/>
                  </a:lnTo>
                  <a:lnTo>
                    <a:pt x="34" y="41"/>
                  </a:lnTo>
                  <a:lnTo>
                    <a:pt x="40" y="41"/>
                  </a:lnTo>
                  <a:lnTo>
                    <a:pt x="40" y="35"/>
                  </a:lnTo>
                  <a:lnTo>
                    <a:pt x="40" y="29"/>
                  </a:lnTo>
                  <a:lnTo>
                    <a:pt x="45" y="23"/>
                  </a:lnTo>
                  <a:lnTo>
                    <a:pt x="51" y="23"/>
                  </a:lnTo>
                  <a:lnTo>
                    <a:pt x="57" y="23"/>
                  </a:lnTo>
                  <a:lnTo>
                    <a:pt x="62" y="23"/>
                  </a:lnTo>
                  <a:lnTo>
                    <a:pt x="68" y="23"/>
                  </a:lnTo>
                  <a:lnTo>
                    <a:pt x="74" y="23"/>
                  </a:lnTo>
                  <a:lnTo>
                    <a:pt x="74" y="29"/>
                  </a:lnTo>
                  <a:lnTo>
                    <a:pt x="79" y="29"/>
                  </a:lnTo>
                  <a:lnTo>
                    <a:pt x="79" y="23"/>
                  </a:lnTo>
                  <a:lnTo>
                    <a:pt x="85" y="23"/>
                  </a:lnTo>
                  <a:lnTo>
                    <a:pt x="91" y="23"/>
                  </a:lnTo>
                  <a:lnTo>
                    <a:pt x="96" y="23"/>
                  </a:lnTo>
                  <a:lnTo>
                    <a:pt x="102" y="23"/>
                  </a:lnTo>
                  <a:lnTo>
                    <a:pt x="108" y="23"/>
                  </a:lnTo>
                  <a:lnTo>
                    <a:pt x="108" y="17"/>
                  </a:lnTo>
                  <a:lnTo>
                    <a:pt x="113" y="17"/>
                  </a:lnTo>
                  <a:lnTo>
                    <a:pt x="119" y="17"/>
                  </a:lnTo>
                  <a:lnTo>
                    <a:pt x="125" y="17"/>
                  </a:lnTo>
                  <a:lnTo>
                    <a:pt x="130" y="17"/>
                  </a:lnTo>
                  <a:lnTo>
                    <a:pt x="136" y="17"/>
                  </a:lnTo>
                  <a:lnTo>
                    <a:pt x="142" y="17"/>
                  </a:lnTo>
                  <a:lnTo>
                    <a:pt x="147" y="17"/>
                  </a:lnTo>
                  <a:lnTo>
                    <a:pt x="153" y="17"/>
                  </a:lnTo>
                  <a:lnTo>
                    <a:pt x="159" y="17"/>
                  </a:lnTo>
                  <a:lnTo>
                    <a:pt x="164" y="17"/>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4" name="Freeform 44"/>
            <p:cNvSpPr>
              <a:spLocks/>
            </p:cNvSpPr>
            <p:nvPr/>
          </p:nvSpPr>
          <p:spPr bwMode="auto">
            <a:xfrm>
              <a:off x="6418721" y="2355696"/>
              <a:ext cx="301367" cy="327045"/>
            </a:xfrm>
            <a:custGeom>
              <a:avLst/>
              <a:gdLst>
                <a:gd name="T0" fmla="*/ 2147483647 w 193"/>
                <a:gd name="T1" fmla="*/ 2147483647 h 208"/>
                <a:gd name="T2" fmla="*/ 2147483647 w 193"/>
                <a:gd name="T3" fmla="*/ 2147483647 h 208"/>
                <a:gd name="T4" fmla="*/ 2147483647 w 193"/>
                <a:gd name="T5" fmla="*/ 2147483647 h 208"/>
                <a:gd name="T6" fmla="*/ 2147483647 w 193"/>
                <a:gd name="T7" fmla="*/ 2147483647 h 208"/>
                <a:gd name="T8" fmla="*/ 2147483647 w 193"/>
                <a:gd name="T9" fmla="*/ 2147483647 h 208"/>
                <a:gd name="T10" fmla="*/ 2147483647 w 193"/>
                <a:gd name="T11" fmla="*/ 2147483647 h 208"/>
                <a:gd name="T12" fmla="*/ 2147483647 w 193"/>
                <a:gd name="T13" fmla="*/ 2147483647 h 208"/>
                <a:gd name="T14" fmla="*/ 2147483647 w 193"/>
                <a:gd name="T15" fmla="*/ 2147483647 h 208"/>
                <a:gd name="T16" fmla="*/ 2147483647 w 193"/>
                <a:gd name="T17" fmla="*/ 2147483647 h 208"/>
                <a:gd name="T18" fmla="*/ 2147483647 w 193"/>
                <a:gd name="T19" fmla="*/ 2147483647 h 208"/>
                <a:gd name="T20" fmla="*/ 2147483647 w 193"/>
                <a:gd name="T21" fmla="*/ 2147483647 h 208"/>
                <a:gd name="T22" fmla="*/ 2147483647 w 193"/>
                <a:gd name="T23" fmla="*/ 2147483647 h 208"/>
                <a:gd name="T24" fmla="*/ 2147483647 w 193"/>
                <a:gd name="T25" fmla="*/ 2147483647 h 208"/>
                <a:gd name="T26" fmla="*/ 2147483647 w 193"/>
                <a:gd name="T27" fmla="*/ 2147483647 h 208"/>
                <a:gd name="T28" fmla="*/ 2147483647 w 193"/>
                <a:gd name="T29" fmla="*/ 2147483647 h 208"/>
                <a:gd name="T30" fmla="*/ 2147483647 w 193"/>
                <a:gd name="T31" fmla="*/ 0 h 208"/>
                <a:gd name="T32" fmla="*/ 2147483647 w 193"/>
                <a:gd name="T33" fmla="*/ 0 h 208"/>
                <a:gd name="T34" fmla="*/ 2147483647 w 193"/>
                <a:gd name="T35" fmla="*/ 2147483647 h 208"/>
                <a:gd name="T36" fmla="*/ 2147483647 w 193"/>
                <a:gd name="T37" fmla="*/ 2147483647 h 208"/>
                <a:gd name="T38" fmla="*/ 2147483647 w 193"/>
                <a:gd name="T39" fmla="*/ 2147483647 h 208"/>
                <a:gd name="T40" fmla="*/ 2147483647 w 193"/>
                <a:gd name="T41" fmla="*/ 2147483647 h 208"/>
                <a:gd name="T42" fmla="*/ 2147483647 w 193"/>
                <a:gd name="T43" fmla="*/ 2147483647 h 208"/>
                <a:gd name="T44" fmla="*/ 2147483647 w 193"/>
                <a:gd name="T45" fmla="*/ 2147483647 h 208"/>
                <a:gd name="T46" fmla="*/ 2147483647 w 193"/>
                <a:gd name="T47" fmla="*/ 2147483647 h 208"/>
                <a:gd name="T48" fmla="*/ 2147483647 w 193"/>
                <a:gd name="T49" fmla="*/ 2147483647 h 208"/>
                <a:gd name="T50" fmla="*/ 2147483647 w 193"/>
                <a:gd name="T51" fmla="*/ 2147483647 h 208"/>
                <a:gd name="T52" fmla="*/ 2147483647 w 193"/>
                <a:gd name="T53" fmla="*/ 2147483647 h 208"/>
                <a:gd name="T54" fmla="*/ 2147483647 w 193"/>
                <a:gd name="T55" fmla="*/ 2147483647 h 208"/>
                <a:gd name="T56" fmla="*/ 2147483647 w 193"/>
                <a:gd name="T57" fmla="*/ 2147483647 h 208"/>
                <a:gd name="T58" fmla="*/ 2147483647 w 193"/>
                <a:gd name="T59" fmla="*/ 2147483647 h 208"/>
                <a:gd name="T60" fmla="*/ 2147483647 w 193"/>
                <a:gd name="T61" fmla="*/ 2147483647 h 208"/>
                <a:gd name="T62" fmla="*/ 2147483647 w 193"/>
                <a:gd name="T63" fmla="*/ 2147483647 h 208"/>
                <a:gd name="T64" fmla="*/ 2147483647 w 193"/>
                <a:gd name="T65" fmla="*/ 2147483647 h 208"/>
                <a:gd name="T66" fmla="*/ 2147483647 w 193"/>
                <a:gd name="T67" fmla="*/ 2147483647 h 208"/>
                <a:gd name="T68" fmla="*/ 2147483647 w 193"/>
                <a:gd name="T69" fmla="*/ 2147483647 h 208"/>
                <a:gd name="T70" fmla="*/ 2147483647 w 193"/>
                <a:gd name="T71" fmla="*/ 2147483647 h 208"/>
                <a:gd name="T72" fmla="*/ 2147483647 w 193"/>
                <a:gd name="T73" fmla="*/ 2147483647 h 208"/>
                <a:gd name="T74" fmla="*/ 2147483647 w 193"/>
                <a:gd name="T75" fmla="*/ 2147483647 h 208"/>
                <a:gd name="T76" fmla="*/ 2147483647 w 193"/>
                <a:gd name="T77" fmla="*/ 2147483647 h 208"/>
                <a:gd name="T78" fmla="*/ 2147483647 w 193"/>
                <a:gd name="T79" fmla="*/ 2147483647 h 208"/>
                <a:gd name="T80" fmla="*/ 2147483647 w 193"/>
                <a:gd name="T81" fmla="*/ 2147483647 h 208"/>
                <a:gd name="T82" fmla="*/ 2147483647 w 193"/>
                <a:gd name="T83" fmla="*/ 2147483647 h 208"/>
                <a:gd name="T84" fmla="*/ 2147483647 w 193"/>
                <a:gd name="T85" fmla="*/ 2147483647 h 208"/>
                <a:gd name="T86" fmla="*/ 2147483647 w 193"/>
                <a:gd name="T87" fmla="*/ 2147483647 h 208"/>
                <a:gd name="T88" fmla="*/ 2147483647 w 193"/>
                <a:gd name="T89" fmla="*/ 2147483647 h 208"/>
                <a:gd name="T90" fmla="*/ 2147483647 w 193"/>
                <a:gd name="T91" fmla="*/ 2147483647 h 208"/>
                <a:gd name="T92" fmla="*/ 2147483647 w 193"/>
                <a:gd name="T93" fmla="*/ 2147483647 h 208"/>
                <a:gd name="T94" fmla="*/ 2147483647 w 193"/>
                <a:gd name="T95" fmla="*/ 2147483647 h 208"/>
                <a:gd name="T96" fmla="*/ 2147483647 w 193"/>
                <a:gd name="T97" fmla="*/ 2147483647 h 208"/>
                <a:gd name="T98" fmla="*/ 2147483647 w 193"/>
                <a:gd name="T99" fmla="*/ 2147483647 h 208"/>
                <a:gd name="T100" fmla="*/ 2147483647 w 193"/>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208">
                  <a:moveTo>
                    <a:pt x="0" y="48"/>
                  </a:moveTo>
                  <a:lnTo>
                    <a:pt x="0" y="54"/>
                  </a:lnTo>
                  <a:lnTo>
                    <a:pt x="6" y="54"/>
                  </a:lnTo>
                  <a:lnTo>
                    <a:pt x="6" y="60"/>
                  </a:lnTo>
                  <a:lnTo>
                    <a:pt x="12" y="60"/>
                  </a:lnTo>
                  <a:lnTo>
                    <a:pt x="17" y="54"/>
                  </a:lnTo>
                  <a:lnTo>
                    <a:pt x="23" y="54"/>
                  </a:lnTo>
                  <a:lnTo>
                    <a:pt x="23" y="60"/>
                  </a:lnTo>
                  <a:lnTo>
                    <a:pt x="29" y="60"/>
                  </a:lnTo>
                  <a:lnTo>
                    <a:pt x="34" y="60"/>
                  </a:lnTo>
                  <a:lnTo>
                    <a:pt x="34" y="66"/>
                  </a:lnTo>
                  <a:lnTo>
                    <a:pt x="40" y="66"/>
                  </a:lnTo>
                  <a:lnTo>
                    <a:pt x="46" y="66"/>
                  </a:lnTo>
                  <a:lnTo>
                    <a:pt x="46" y="60"/>
                  </a:lnTo>
                  <a:lnTo>
                    <a:pt x="51" y="60"/>
                  </a:lnTo>
                  <a:lnTo>
                    <a:pt x="51" y="54"/>
                  </a:lnTo>
                  <a:lnTo>
                    <a:pt x="57" y="54"/>
                  </a:lnTo>
                  <a:lnTo>
                    <a:pt x="63" y="54"/>
                  </a:lnTo>
                  <a:lnTo>
                    <a:pt x="68" y="54"/>
                  </a:lnTo>
                  <a:lnTo>
                    <a:pt x="68" y="48"/>
                  </a:lnTo>
                  <a:lnTo>
                    <a:pt x="74" y="48"/>
                  </a:lnTo>
                  <a:lnTo>
                    <a:pt x="74" y="54"/>
                  </a:lnTo>
                  <a:lnTo>
                    <a:pt x="74" y="48"/>
                  </a:lnTo>
                  <a:lnTo>
                    <a:pt x="80" y="48"/>
                  </a:lnTo>
                  <a:lnTo>
                    <a:pt x="85" y="48"/>
                  </a:lnTo>
                  <a:lnTo>
                    <a:pt x="91" y="48"/>
                  </a:lnTo>
                  <a:lnTo>
                    <a:pt x="91" y="42"/>
                  </a:lnTo>
                  <a:lnTo>
                    <a:pt x="91" y="36"/>
                  </a:lnTo>
                  <a:lnTo>
                    <a:pt x="85" y="36"/>
                  </a:lnTo>
                  <a:lnTo>
                    <a:pt x="85" y="30"/>
                  </a:lnTo>
                  <a:lnTo>
                    <a:pt x="91" y="30"/>
                  </a:lnTo>
                  <a:lnTo>
                    <a:pt x="91" y="36"/>
                  </a:lnTo>
                  <a:lnTo>
                    <a:pt x="91" y="42"/>
                  </a:lnTo>
                  <a:lnTo>
                    <a:pt x="97" y="42"/>
                  </a:lnTo>
                  <a:lnTo>
                    <a:pt x="102" y="42"/>
                  </a:lnTo>
                  <a:lnTo>
                    <a:pt x="108" y="42"/>
                  </a:lnTo>
                  <a:lnTo>
                    <a:pt x="108" y="36"/>
                  </a:lnTo>
                  <a:lnTo>
                    <a:pt x="108" y="30"/>
                  </a:lnTo>
                  <a:lnTo>
                    <a:pt x="108" y="24"/>
                  </a:lnTo>
                  <a:lnTo>
                    <a:pt x="108" y="18"/>
                  </a:lnTo>
                  <a:lnTo>
                    <a:pt x="114" y="18"/>
                  </a:lnTo>
                  <a:lnTo>
                    <a:pt x="114" y="12"/>
                  </a:lnTo>
                  <a:lnTo>
                    <a:pt x="119" y="12"/>
                  </a:lnTo>
                  <a:lnTo>
                    <a:pt x="125" y="12"/>
                  </a:lnTo>
                  <a:lnTo>
                    <a:pt x="125" y="6"/>
                  </a:lnTo>
                  <a:lnTo>
                    <a:pt x="131" y="6"/>
                  </a:lnTo>
                  <a:lnTo>
                    <a:pt x="131" y="0"/>
                  </a:lnTo>
                  <a:lnTo>
                    <a:pt x="136" y="0"/>
                  </a:lnTo>
                  <a:lnTo>
                    <a:pt x="142" y="0"/>
                  </a:lnTo>
                  <a:lnTo>
                    <a:pt x="142" y="6"/>
                  </a:lnTo>
                  <a:lnTo>
                    <a:pt x="142" y="0"/>
                  </a:lnTo>
                  <a:lnTo>
                    <a:pt x="148" y="6"/>
                  </a:lnTo>
                  <a:lnTo>
                    <a:pt x="153" y="6"/>
                  </a:lnTo>
                  <a:lnTo>
                    <a:pt x="153" y="12"/>
                  </a:lnTo>
                  <a:lnTo>
                    <a:pt x="159" y="12"/>
                  </a:lnTo>
                  <a:lnTo>
                    <a:pt x="159" y="18"/>
                  </a:lnTo>
                  <a:lnTo>
                    <a:pt x="165" y="18"/>
                  </a:lnTo>
                  <a:lnTo>
                    <a:pt x="159" y="18"/>
                  </a:lnTo>
                  <a:lnTo>
                    <a:pt x="165" y="18"/>
                  </a:lnTo>
                  <a:lnTo>
                    <a:pt x="165" y="24"/>
                  </a:lnTo>
                  <a:lnTo>
                    <a:pt x="170" y="24"/>
                  </a:lnTo>
                  <a:lnTo>
                    <a:pt x="170" y="30"/>
                  </a:lnTo>
                  <a:lnTo>
                    <a:pt x="176" y="30"/>
                  </a:lnTo>
                  <a:lnTo>
                    <a:pt x="170" y="30"/>
                  </a:lnTo>
                  <a:lnTo>
                    <a:pt x="170" y="36"/>
                  </a:lnTo>
                  <a:lnTo>
                    <a:pt x="176" y="36"/>
                  </a:lnTo>
                  <a:lnTo>
                    <a:pt x="170" y="36"/>
                  </a:lnTo>
                  <a:lnTo>
                    <a:pt x="170" y="42"/>
                  </a:lnTo>
                  <a:lnTo>
                    <a:pt x="170" y="48"/>
                  </a:lnTo>
                  <a:lnTo>
                    <a:pt x="170" y="54"/>
                  </a:lnTo>
                  <a:lnTo>
                    <a:pt x="176" y="54"/>
                  </a:lnTo>
                  <a:lnTo>
                    <a:pt x="176" y="60"/>
                  </a:lnTo>
                  <a:lnTo>
                    <a:pt x="170" y="60"/>
                  </a:lnTo>
                  <a:lnTo>
                    <a:pt x="170" y="66"/>
                  </a:lnTo>
                  <a:lnTo>
                    <a:pt x="165" y="66"/>
                  </a:lnTo>
                  <a:lnTo>
                    <a:pt x="165" y="72"/>
                  </a:lnTo>
                  <a:lnTo>
                    <a:pt x="165" y="66"/>
                  </a:lnTo>
                  <a:lnTo>
                    <a:pt x="165" y="72"/>
                  </a:lnTo>
                  <a:lnTo>
                    <a:pt x="170" y="72"/>
                  </a:lnTo>
                  <a:lnTo>
                    <a:pt x="170" y="66"/>
                  </a:lnTo>
                  <a:lnTo>
                    <a:pt x="170" y="72"/>
                  </a:lnTo>
                  <a:lnTo>
                    <a:pt x="176" y="72"/>
                  </a:lnTo>
                  <a:lnTo>
                    <a:pt x="181" y="72"/>
                  </a:lnTo>
                  <a:lnTo>
                    <a:pt x="187" y="78"/>
                  </a:lnTo>
                  <a:lnTo>
                    <a:pt x="187" y="84"/>
                  </a:lnTo>
                  <a:lnTo>
                    <a:pt x="193" y="84"/>
                  </a:lnTo>
                  <a:lnTo>
                    <a:pt x="193" y="90"/>
                  </a:lnTo>
                  <a:lnTo>
                    <a:pt x="187" y="95"/>
                  </a:lnTo>
                  <a:lnTo>
                    <a:pt x="181" y="95"/>
                  </a:lnTo>
                  <a:lnTo>
                    <a:pt x="176" y="101"/>
                  </a:lnTo>
                  <a:lnTo>
                    <a:pt x="170" y="107"/>
                  </a:lnTo>
                  <a:lnTo>
                    <a:pt x="170" y="113"/>
                  </a:lnTo>
                  <a:lnTo>
                    <a:pt x="165" y="113"/>
                  </a:lnTo>
                  <a:lnTo>
                    <a:pt x="165" y="119"/>
                  </a:lnTo>
                  <a:lnTo>
                    <a:pt x="159" y="125"/>
                  </a:lnTo>
                  <a:lnTo>
                    <a:pt x="159" y="131"/>
                  </a:lnTo>
                  <a:lnTo>
                    <a:pt x="159" y="137"/>
                  </a:lnTo>
                  <a:lnTo>
                    <a:pt x="153" y="137"/>
                  </a:lnTo>
                  <a:lnTo>
                    <a:pt x="153" y="143"/>
                  </a:lnTo>
                  <a:lnTo>
                    <a:pt x="148" y="143"/>
                  </a:lnTo>
                  <a:lnTo>
                    <a:pt x="148" y="149"/>
                  </a:lnTo>
                  <a:lnTo>
                    <a:pt x="142" y="149"/>
                  </a:lnTo>
                  <a:lnTo>
                    <a:pt x="142" y="155"/>
                  </a:lnTo>
                  <a:lnTo>
                    <a:pt x="136" y="155"/>
                  </a:lnTo>
                  <a:lnTo>
                    <a:pt x="136" y="161"/>
                  </a:lnTo>
                  <a:lnTo>
                    <a:pt x="131" y="161"/>
                  </a:lnTo>
                  <a:lnTo>
                    <a:pt x="131" y="167"/>
                  </a:lnTo>
                  <a:lnTo>
                    <a:pt x="125" y="167"/>
                  </a:lnTo>
                  <a:lnTo>
                    <a:pt x="125" y="173"/>
                  </a:lnTo>
                  <a:lnTo>
                    <a:pt x="131" y="179"/>
                  </a:lnTo>
                  <a:lnTo>
                    <a:pt x="131" y="185"/>
                  </a:lnTo>
                  <a:lnTo>
                    <a:pt x="125" y="185"/>
                  </a:lnTo>
                  <a:lnTo>
                    <a:pt x="125" y="190"/>
                  </a:lnTo>
                  <a:lnTo>
                    <a:pt x="119" y="190"/>
                  </a:lnTo>
                  <a:lnTo>
                    <a:pt x="119" y="196"/>
                  </a:lnTo>
                  <a:lnTo>
                    <a:pt x="114" y="196"/>
                  </a:lnTo>
                  <a:lnTo>
                    <a:pt x="108" y="196"/>
                  </a:lnTo>
                  <a:lnTo>
                    <a:pt x="102" y="196"/>
                  </a:lnTo>
                  <a:lnTo>
                    <a:pt x="102" y="202"/>
                  </a:lnTo>
                  <a:lnTo>
                    <a:pt x="97" y="202"/>
                  </a:lnTo>
                  <a:lnTo>
                    <a:pt x="91" y="202"/>
                  </a:lnTo>
                  <a:lnTo>
                    <a:pt x="85" y="202"/>
                  </a:lnTo>
                  <a:lnTo>
                    <a:pt x="80" y="202"/>
                  </a:lnTo>
                  <a:lnTo>
                    <a:pt x="74" y="202"/>
                  </a:lnTo>
                  <a:lnTo>
                    <a:pt x="68" y="208"/>
                  </a:lnTo>
                  <a:lnTo>
                    <a:pt x="63" y="208"/>
                  </a:lnTo>
                  <a:lnTo>
                    <a:pt x="57" y="202"/>
                  </a:lnTo>
                  <a:lnTo>
                    <a:pt x="51" y="202"/>
                  </a:lnTo>
                  <a:lnTo>
                    <a:pt x="51" y="196"/>
                  </a:lnTo>
                  <a:lnTo>
                    <a:pt x="51" y="190"/>
                  </a:lnTo>
                  <a:lnTo>
                    <a:pt x="51" y="185"/>
                  </a:lnTo>
                  <a:lnTo>
                    <a:pt x="51" y="179"/>
                  </a:lnTo>
                  <a:lnTo>
                    <a:pt x="51" y="173"/>
                  </a:lnTo>
                  <a:lnTo>
                    <a:pt x="51" y="167"/>
                  </a:lnTo>
                  <a:lnTo>
                    <a:pt x="46" y="161"/>
                  </a:lnTo>
                  <a:lnTo>
                    <a:pt x="46" y="155"/>
                  </a:lnTo>
                  <a:lnTo>
                    <a:pt x="40" y="155"/>
                  </a:lnTo>
                  <a:lnTo>
                    <a:pt x="40" y="149"/>
                  </a:lnTo>
                  <a:lnTo>
                    <a:pt x="34" y="143"/>
                  </a:lnTo>
                  <a:lnTo>
                    <a:pt x="34" y="137"/>
                  </a:lnTo>
                  <a:lnTo>
                    <a:pt x="29" y="137"/>
                  </a:lnTo>
                  <a:lnTo>
                    <a:pt x="29" y="131"/>
                  </a:lnTo>
                  <a:lnTo>
                    <a:pt x="23" y="131"/>
                  </a:lnTo>
                  <a:lnTo>
                    <a:pt x="23" y="125"/>
                  </a:lnTo>
                  <a:lnTo>
                    <a:pt x="23" y="119"/>
                  </a:lnTo>
                  <a:lnTo>
                    <a:pt x="17" y="119"/>
                  </a:lnTo>
                  <a:lnTo>
                    <a:pt x="17" y="113"/>
                  </a:lnTo>
                  <a:lnTo>
                    <a:pt x="12" y="107"/>
                  </a:lnTo>
                  <a:lnTo>
                    <a:pt x="12" y="101"/>
                  </a:lnTo>
                  <a:lnTo>
                    <a:pt x="12" y="95"/>
                  </a:lnTo>
                  <a:lnTo>
                    <a:pt x="6" y="90"/>
                  </a:lnTo>
                  <a:lnTo>
                    <a:pt x="6" y="84"/>
                  </a:lnTo>
                  <a:lnTo>
                    <a:pt x="6" y="78"/>
                  </a:lnTo>
                  <a:lnTo>
                    <a:pt x="0" y="4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5" name="Freeform 45"/>
            <p:cNvSpPr>
              <a:spLocks/>
            </p:cNvSpPr>
            <p:nvPr/>
          </p:nvSpPr>
          <p:spPr bwMode="auto">
            <a:xfrm>
              <a:off x="5631730" y="2365130"/>
              <a:ext cx="335719" cy="215410"/>
            </a:xfrm>
            <a:custGeom>
              <a:avLst/>
              <a:gdLst>
                <a:gd name="T0" fmla="*/ 2147483647 w 215"/>
                <a:gd name="T1" fmla="*/ 0 h 137"/>
                <a:gd name="T2" fmla="*/ 2147483647 w 215"/>
                <a:gd name="T3" fmla="*/ 2147483647 h 137"/>
                <a:gd name="T4" fmla="*/ 2147483647 w 215"/>
                <a:gd name="T5" fmla="*/ 2147483647 h 137"/>
                <a:gd name="T6" fmla="*/ 2147483647 w 215"/>
                <a:gd name="T7" fmla="*/ 2147483647 h 137"/>
                <a:gd name="T8" fmla="*/ 2147483647 w 215"/>
                <a:gd name="T9" fmla="*/ 2147483647 h 137"/>
                <a:gd name="T10" fmla="*/ 2147483647 w 215"/>
                <a:gd name="T11" fmla="*/ 2147483647 h 137"/>
                <a:gd name="T12" fmla="*/ 2147483647 w 215"/>
                <a:gd name="T13" fmla="*/ 2147483647 h 137"/>
                <a:gd name="T14" fmla="*/ 2147483647 w 215"/>
                <a:gd name="T15" fmla="*/ 2147483647 h 137"/>
                <a:gd name="T16" fmla="*/ 2147483647 w 215"/>
                <a:gd name="T17" fmla="*/ 2147483647 h 137"/>
                <a:gd name="T18" fmla="*/ 2147483647 w 215"/>
                <a:gd name="T19" fmla="*/ 2147483647 h 137"/>
                <a:gd name="T20" fmla="*/ 2147483647 w 215"/>
                <a:gd name="T21" fmla="*/ 2147483647 h 137"/>
                <a:gd name="T22" fmla="*/ 2147483647 w 215"/>
                <a:gd name="T23" fmla="*/ 2147483647 h 137"/>
                <a:gd name="T24" fmla="*/ 2147483647 w 215"/>
                <a:gd name="T25" fmla="*/ 2147483647 h 137"/>
                <a:gd name="T26" fmla="*/ 2147483647 w 215"/>
                <a:gd name="T27" fmla="*/ 2147483647 h 137"/>
                <a:gd name="T28" fmla="*/ 2147483647 w 215"/>
                <a:gd name="T29" fmla="*/ 2147483647 h 137"/>
                <a:gd name="T30" fmla="*/ 2147483647 w 215"/>
                <a:gd name="T31" fmla="*/ 2147483647 h 137"/>
                <a:gd name="T32" fmla="*/ 2147483647 w 215"/>
                <a:gd name="T33" fmla="*/ 2147483647 h 137"/>
                <a:gd name="T34" fmla="*/ 2147483647 w 215"/>
                <a:gd name="T35" fmla="*/ 2147483647 h 137"/>
                <a:gd name="T36" fmla="*/ 2147483647 w 215"/>
                <a:gd name="T37" fmla="*/ 2147483647 h 137"/>
                <a:gd name="T38" fmla="*/ 2147483647 w 215"/>
                <a:gd name="T39" fmla="*/ 2147483647 h 137"/>
                <a:gd name="T40" fmla="*/ 2147483647 w 215"/>
                <a:gd name="T41" fmla="*/ 2147483647 h 137"/>
                <a:gd name="T42" fmla="*/ 2147483647 w 215"/>
                <a:gd name="T43" fmla="*/ 2147483647 h 137"/>
                <a:gd name="T44" fmla="*/ 2147483647 w 215"/>
                <a:gd name="T45" fmla="*/ 2147483647 h 137"/>
                <a:gd name="T46" fmla="*/ 2147483647 w 215"/>
                <a:gd name="T47" fmla="*/ 2147483647 h 137"/>
                <a:gd name="T48" fmla="*/ 2147483647 w 215"/>
                <a:gd name="T49" fmla="*/ 2147483647 h 137"/>
                <a:gd name="T50" fmla="*/ 2147483647 w 215"/>
                <a:gd name="T51" fmla="*/ 2147483647 h 137"/>
                <a:gd name="T52" fmla="*/ 2147483647 w 215"/>
                <a:gd name="T53" fmla="*/ 2147483647 h 137"/>
                <a:gd name="T54" fmla="*/ 2147483647 w 215"/>
                <a:gd name="T55" fmla="*/ 2147483647 h 137"/>
                <a:gd name="T56" fmla="*/ 2147483647 w 215"/>
                <a:gd name="T57" fmla="*/ 2147483647 h 137"/>
                <a:gd name="T58" fmla="*/ 2147483647 w 215"/>
                <a:gd name="T59" fmla="*/ 2147483647 h 137"/>
                <a:gd name="T60" fmla="*/ 2147483647 w 215"/>
                <a:gd name="T61" fmla="*/ 2147483647 h 137"/>
                <a:gd name="T62" fmla="*/ 2147483647 w 215"/>
                <a:gd name="T63" fmla="*/ 2147483647 h 137"/>
                <a:gd name="T64" fmla="*/ 2147483647 w 215"/>
                <a:gd name="T65" fmla="*/ 2147483647 h 137"/>
                <a:gd name="T66" fmla="*/ 2147483647 w 215"/>
                <a:gd name="T67" fmla="*/ 2147483647 h 137"/>
                <a:gd name="T68" fmla="*/ 2147483647 w 215"/>
                <a:gd name="T69" fmla="*/ 2147483647 h 137"/>
                <a:gd name="T70" fmla="*/ 2147483647 w 215"/>
                <a:gd name="T71" fmla="*/ 2147483647 h 137"/>
                <a:gd name="T72" fmla="*/ 0 w 215"/>
                <a:gd name="T73" fmla="*/ 2147483647 h 137"/>
                <a:gd name="T74" fmla="*/ 2147483647 w 215"/>
                <a:gd name="T75" fmla="*/ 2147483647 h 137"/>
                <a:gd name="T76" fmla="*/ 2147483647 w 215"/>
                <a:gd name="T77" fmla="*/ 2147483647 h 137"/>
                <a:gd name="T78" fmla="*/ 2147483647 w 215"/>
                <a:gd name="T79" fmla="*/ 2147483647 h 137"/>
                <a:gd name="T80" fmla="*/ 2147483647 w 215"/>
                <a:gd name="T81" fmla="*/ 2147483647 h 137"/>
                <a:gd name="T82" fmla="*/ 2147483647 w 215"/>
                <a:gd name="T83" fmla="*/ 2147483647 h 137"/>
                <a:gd name="T84" fmla="*/ 2147483647 w 215"/>
                <a:gd name="T85" fmla="*/ 2147483647 h 137"/>
                <a:gd name="T86" fmla="*/ 2147483647 w 215"/>
                <a:gd name="T87" fmla="*/ 2147483647 h 137"/>
                <a:gd name="T88" fmla="*/ 2147483647 w 215"/>
                <a:gd name="T89" fmla="*/ 2147483647 h 137"/>
                <a:gd name="T90" fmla="*/ 2147483647 w 215"/>
                <a:gd name="T91" fmla="*/ 2147483647 h 137"/>
                <a:gd name="T92" fmla="*/ 2147483647 w 215"/>
                <a:gd name="T93" fmla="*/ 2147483647 h 137"/>
                <a:gd name="T94" fmla="*/ 2147483647 w 215"/>
                <a:gd name="T95" fmla="*/ 2147483647 h 137"/>
                <a:gd name="T96" fmla="*/ 2147483647 w 215"/>
                <a:gd name="T97" fmla="*/ 2147483647 h 137"/>
                <a:gd name="T98" fmla="*/ 2147483647 w 215"/>
                <a:gd name="T99" fmla="*/ 2147483647 h 137"/>
                <a:gd name="T100" fmla="*/ 2147483647 w 215"/>
                <a:gd name="T101" fmla="*/ 2147483647 h 137"/>
                <a:gd name="T102" fmla="*/ 2147483647 w 215"/>
                <a:gd name="T103" fmla="*/ 2147483647 h 137"/>
                <a:gd name="T104" fmla="*/ 2147483647 w 215"/>
                <a:gd name="T105" fmla="*/ 2147483647 h 137"/>
                <a:gd name="T106" fmla="*/ 2147483647 w 215"/>
                <a:gd name="T107" fmla="*/ 2147483647 h 137"/>
                <a:gd name="T108" fmla="*/ 2147483647 w 215"/>
                <a:gd name="T109" fmla="*/ 2147483647 h 137"/>
                <a:gd name="T110" fmla="*/ 2147483647 w 215"/>
                <a:gd name="T111" fmla="*/ 2147483647 h 137"/>
                <a:gd name="T112" fmla="*/ 2147483647 w 215"/>
                <a:gd name="T113" fmla="*/ 2147483647 h 137"/>
                <a:gd name="T114" fmla="*/ 2147483647 w 215"/>
                <a:gd name="T115" fmla="*/ 2147483647 h 137"/>
                <a:gd name="T116" fmla="*/ 2147483647 w 215"/>
                <a:gd name="T117" fmla="*/ 2147483647 h 137"/>
                <a:gd name="T118" fmla="*/ 2147483647 w 215"/>
                <a:gd name="T119" fmla="*/ 2147483647 h 137"/>
                <a:gd name="T120" fmla="*/ 2147483647 w 215"/>
                <a:gd name="T121" fmla="*/ 0 h 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5" h="137">
                  <a:moveTo>
                    <a:pt x="193" y="0"/>
                  </a:moveTo>
                  <a:lnTo>
                    <a:pt x="198" y="0"/>
                  </a:lnTo>
                  <a:lnTo>
                    <a:pt x="198" y="6"/>
                  </a:lnTo>
                  <a:lnTo>
                    <a:pt x="198" y="12"/>
                  </a:lnTo>
                  <a:lnTo>
                    <a:pt x="204" y="12"/>
                  </a:lnTo>
                  <a:lnTo>
                    <a:pt x="204" y="18"/>
                  </a:lnTo>
                  <a:lnTo>
                    <a:pt x="204" y="24"/>
                  </a:lnTo>
                  <a:lnTo>
                    <a:pt x="210" y="24"/>
                  </a:lnTo>
                  <a:lnTo>
                    <a:pt x="210" y="30"/>
                  </a:lnTo>
                  <a:lnTo>
                    <a:pt x="210" y="36"/>
                  </a:lnTo>
                  <a:lnTo>
                    <a:pt x="210" y="42"/>
                  </a:lnTo>
                  <a:lnTo>
                    <a:pt x="215" y="42"/>
                  </a:lnTo>
                  <a:lnTo>
                    <a:pt x="215" y="48"/>
                  </a:lnTo>
                  <a:lnTo>
                    <a:pt x="210" y="54"/>
                  </a:lnTo>
                  <a:lnTo>
                    <a:pt x="204" y="48"/>
                  </a:lnTo>
                  <a:lnTo>
                    <a:pt x="198" y="48"/>
                  </a:lnTo>
                  <a:lnTo>
                    <a:pt x="193" y="48"/>
                  </a:lnTo>
                  <a:lnTo>
                    <a:pt x="187" y="48"/>
                  </a:lnTo>
                  <a:lnTo>
                    <a:pt x="187" y="54"/>
                  </a:lnTo>
                  <a:lnTo>
                    <a:pt x="181" y="54"/>
                  </a:lnTo>
                  <a:lnTo>
                    <a:pt x="176" y="54"/>
                  </a:lnTo>
                  <a:lnTo>
                    <a:pt x="176" y="60"/>
                  </a:lnTo>
                  <a:lnTo>
                    <a:pt x="176" y="66"/>
                  </a:lnTo>
                  <a:lnTo>
                    <a:pt x="176" y="72"/>
                  </a:lnTo>
                  <a:lnTo>
                    <a:pt x="170" y="72"/>
                  </a:lnTo>
                  <a:lnTo>
                    <a:pt x="170" y="78"/>
                  </a:lnTo>
                  <a:lnTo>
                    <a:pt x="164" y="78"/>
                  </a:lnTo>
                  <a:lnTo>
                    <a:pt x="164" y="72"/>
                  </a:lnTo>
                  <a:lnTo>
                    <a:pt x="159" y="72"/>
                  </a:lnTo>
                  <a:lnTo>
                    <a:pt x="153" y="72"/>
                  </a:lnTo>
                  <a:lnTo>
                    <a:pt x="153" y="66"/>
                  </a:lnTo>
                  <a:lnTo>
                    <a:pt x="147" y="66"/>
                  </a:lnTo>
                  <a:lnTo>
                    <a:pt x="142" y="66"/>
                  </a:lnTo>
                  <a:lnTo>
                    <a:pt x="142" y="60"/>
                  </a:lnTo>
                  <a:lnTo>
                    <a:pt x="142" y="54"/>
                  </a:lnTo>
                  <a:lnTo>
                    <a:pt x="142" y="60"/>
                  </a:lnTo>
                  <a:lnTo>
                    <a:pt x="136" y="60"/>
                  </a:lnTo>
                  <a:lnTo>
                    <a:pt x="130" y="60"/>
                  </a:lnTo>
                  <a:lnTo>
                    <a:pt x="125" y="60"/>
                  </a:lnTo>
                  <a:lnTo>
                    <a:pt x="119" y="60"/>
                  </a:lnTo>
                  <a:lnTo>
                    <a:pt x="119" y="66"/>
                  </a:lnTo>
                  <a:lnTo>
                    <a:pt x="113" y="66"/>
                  </a:lnTo>
                  <a:lnTo>
                    <a:pt x="113" y="72"/>
                  </a:lnTo>
                  <a:lnTo>
                    <a:pt x="108" y="72"/>
                  </a:lnTo>
                  <a:lnTo>
                    <a:pt x="108" y="78"/>
                  </a:lnTo>
                  <a:lnTo>
                    <a:pt x="102" y="78"/>
                  </a:lnTo>
                  <a:lnTo>
                    <a:pt x="102" y="84"/>
                  </a:lnTo>
                  <a:lnTo>
                    <a:pt x="96" y="84"/>
                  </a:lnTo>
                  <a:lnTo>
                    <a:pt x="96" y="89"/>
                  </a:lnTo>
                  <a:lnTo>
                    <a:pt x="91" y="89"/>
                  </a:lnTo>
                  <a:lnTo>
                    <a:pt x="91" y="95"/>
                  </a:lnTo>
                  <a:lnTo>
                    <a:pt x="85" y="101"/>
                  </a:lnTo>
                  <a:lnTo>
                    <a:pt x="85" y="107"/>
                  </a:lnTo>
                  <a:lnTo>
                    <a:pt x="79" y="107"/>
                  </a:lnTo>
                  <a:lnTo>
                    <a:pt x="79" y="113"/>
                  </a:lnTo>
                  <a:lnTo>
                    <a:pt x="79" y="119"/>
                  </a:lnTo>
                  <a:lnTo>
                    <a:pt x="74" y="125"/>
                  </a:lnTo>
                  <a:lnTo>
                    <a:pt x="74" y="131"/>
                  </a:lnTo>
                  <a:lnTo>
                    <a:pt x="74" y="137"/>
                  </a:lnTo>
                  <a:lnTo>
                    <a:pt x="62" y="131"/>
                  </a:lnTo>
                  <a:lnTo>
                    <a:pt x="57" y="131"/>
                  </a:lnTo>
                  <a:lnTo>
                    <a:pt x="51" y="131"/>
                  </a:lnTo>
                  <a:lnTo>
                    <a:pt x="45" y="131"/>
                  </a:lnTo>
                  <a:lnTo>
                    <a:pt x="45" y="125"/>
                  </a:lnTo>
                  <a:lnTo>
                    <a:pt x="40" y="125"/>
                  </a:lnTo>
                  <a:lnTo>
                    <a:pt x="34" y="125"/>
                  </a:lnTo>
                  <a:lnTo>
                    <a:pt x="34" y="131"/>
                  </a:lnTo>
                  <a:lnTo>
                    <a:pt x="28" y="131"/>
                  </a:lnTo>
                  <a:lnTo>
                    <a:pt x="23" y="131"/>
                  </a:lnTo>
                  <a:lnTo>
                    <a:pt x="17" y="131"/>
                  </a:lnTo>
                  <a:lnTo>
                    <a:pt x="11" y="131"/>
                  </a:lnTo>
                  <a:lnTo>
                    <a:pt x="6" y="131"/>
                  </a:lnTo>
                  <a:lnTo>
                    <a:pt x="0" y="131"/>
                  </a:lnTo>
                  <a:lnTo>
                    <a:pt x="0" y="125"/>
                  </a:lnTo>
                  <a:lnTo>
                    <a:pt x="6" y="125"/>
                  </a:lnTo>
                  <a:lnTo>
                    <a:pt x="11" y="119"/>
                  </a:lnTo>
                  <a:lnTo>
                    <a:pt x="17" y="119"/>
                  </a:lnTo>
                  <a:lnTo>
                    <a:pt x="23" y="113"/>
                  </a:lnTo>
                  <a:lnTo>
                    <a:pt x="23" y="107"/>
                  </a:lnTo>
                  <a:lnTo>
                    <a:pt x="28" y="107"/>
                  </a:lnTo>
                  <a:lnTo>
                    <a:pt x="28" y="101"/>
                  </a:lnTo>
                  <a:lnTo>
                    <a:pt x="34" y="101"/>
                  </a:lnTo>
                  <a:lnTo>
                    <a:pt x="34" y="95"/>
                  </a:lnTo>
                  <a:lnTo>
                    <a:pt x="40" y="95"/>
                  </a:lnTo>
                  <a:lnTo>
                    <a:pt x="45" y="89"/>
                  </a:lnTo>
                  <a:lnTo>
                    <a:pt x="51" y="84"/>
                  </a:lnTo>
                  <a:lnTo>
                    <a:pt x="57" y="84"/>
                  </a:lnTo>
                  <a:lnTo>
                    <a:pt x="57" y="78"/>
                  </a:lnTo>
                  <a:lnTo>
                    <a:pt x="57" y="72"/>
                  </a:lnTo>
                  <a:lnTo>
                    <a:pt x="62" y="72"/>
                  </a:lnTo>
                  <a:lnTo>
                    <a:pt x="62" y="66"/>
                  </a:lnTo>
                  <a:lnTo>
                    <a:pt x="68" y="66"/>
                  </a:lnTo>
                  <a:lnTo>
                    <a:pt x="68" y="60"/>
                  </a:lnTo>
                  <a:lnTo>
                    <a:pt x="74" y="60"/>
                  </a:lnTo>
                  <a:lnTo>
                    <a:pt x="74" y="54"/>
                  </a:lnTo>
                  <a:lnTo>
                    <a:pt x="79" y="54"/>
                  </a:lnTo>
                  <a:lnTo>
                    <a:pt x="85" y="48"/>
                  </a:lnTo>
                  <a:lnTo>
                    <a:pt x="91" y="48"/>
                  </a:lnTo>
                  <a:lnTo>
                    <a:pt x="96" y="48"/>
                  </a:lnTo>
                  <a:lnTo>
                    <a:pt x="102" y="48"/>
                  </a:lnTo>
                  <a:lnTo>
                    <a:pt x="108" y="42"/>
                  </a:lnTo>
                  <a:lnTo>
                    <a:pt x="113" y="36"/>
                  </a:lnTo>
                  <a:lnTo>
                    <a:pt x="119" y="36"/>
                  </a:lnTo>
                  <a:lnTo>
                    <a:pt x="119" y="30"/>
                  </a:lnTo>
                  <a:lnTo>
                    <a:pt x="125" y="30"/>
                  </a:lnTo>
                  <a:lnTo>
                    <a:pt x="130" y="30"/>
                  </a:lnTo>
                  <a:lnTo>
                    <a:pt x="136" y="24"/>
                  </a:lnTo>
                  <a:lnTo>
                    <a:pt x="142" y="24"/>
                  </a:lnTo>
                  <a:lnTo>
                    <a:pt x="142" y="18"/>
                  </a:lnTo>
                  <a:lnTo>
                    <a:pt x="142" y="12"/>
                  </a:lnTo>
                  <a:lnTo>
                    <a:pt x="147" y="18"/>
                  </a:lnTo>
                  <a:lnTo>
                    <a:pt x="153" y="18"/>
                  </a:lnTo>
                  <a:lnTo>
                    <a:pt x="153" y="24"/>
                  </a:lnTo>
                  <a:lnTo>
                    <a:pt x="159" y="24"/>
                  </a:lnTo>
                  <a:lnTo>
                    <a:pt x="159" y="18"/>
                  </a:lnTo>
                  <a:lnTo>
                    <a:pt x="164" y="18"/>
                  </a:lnTo>
                  <a:lnTo>
                    <a:pt x="164" y="12"/>
                  </a:lnTo>
                  <a:lnTo>
                    <a:pt x="170" y="12"/>
                  </a:lnTo>
                  <a:lnTo>
                    <a:pt x="170" y="6"/>
                  </a:lnTo>
                  <a:lnTo>
                    <a:pt x="176" y="6"/>
                  </a:lnTo>
                  <a:lnTo>
                    <a:pt x="181" y="0"/>
                  </a:lnTo>
                  <a:lnTo>
                    <a:pt x="187" y="0"/>
                  </a:lnTo>
                  <a:lnTo>
                    <a:pt x="193"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36" name="Freeform 46"/>
            <p:cNvSpPr>
              <a:spLocks/>
            </p:cNvSpPr>
            <p:nvPr/>
          </p:nvSpPr>
          <p:spPr bwMode="auto">
            <a:xfrm>
              <a:off x="5339733" y="2402866"/>
              <a:ext cx="274822" cy="261007"/>
            </a:xfrm>
            <a:custGeom>
              <a:avLst/>
              <a:gdLst>
                <a:gd name="T0" fmla="*/ 2147483647 w 176"/>
                <a:gd name="T1" fmla="*/ 2147483647 h 166"/>
                <a:gd name="T2" fmla="*/ 2147483647 w 176"/>
                <a:gd name="T3" fmla="*/ 2147483647 h 166"/>
                <a:gd name="T4" fmla="*/ 2147483647 w 176"/>
                <a:gd name="T5" fmla="*/ 2147483647 h 166"/>
                <a:gd name="T6" fmla="*/ 2147483647 w 176"/>
                <a:gd name="T7" fmla="*/ 2147483647 h 166"/>
                <a:gd name="T8" fmla="*/ 2147483647 w 176"/>
                <a:gd name="T9" fmla="*/ 2147483647 h 166"/>
                <a:gd name="T10" fmla="*/ 2147483647 w 176"/>
                <a:gd name="T11" fmla="*/ 0 h 166"/>
                <a:gd name="T12" fmla="*/ 2147483647 w 176"/>
                <a:gd name="T13" fmla="*/ 2147483647 h 166"/>
                <a:gd name="T14" fmla="*/ 2147483647 w 176"/>
                <a:gd name="T15" fmla="*/ 2147483647 h 166"/>
                <a:gd name="T16" fmla="*/ 2147483647 w 176"/>
                <a:gd name="T17" fmla="*/ 2147483647 h 166"/>
                <a:gd name="T18" fmla="*/ 2147483647 w 176"/>
                <a:gd name="T19" fmla="*/ 2147483647 h 166"/>
                <a:gd name="T20" fmla="*/ 2147483647 w 176"/>
                <a:gd name="T21" fmla="*/ 2147483647 h 166"/>
                <a:gd name="T22" fmla="*/ 2147483647 w 176"/>
                <a:gd name="T23" fmla="*/ 2147483647 h 166"/>
                <a:gd name="T24" fmla="*/ 2147483647 w 176"/>
                <a:gd name="T25" fmla="*/ 2147483647 h 166"/>
                <a:gd name="T26" fmla="*/ 2147483647 w 176"/>
                <a:gd name="T27" fmla="*/ 2147483647 h 166"/>
                <a:gd name="T28" fmla="*/ 2147483647 w 176"/>
                <a:gd name="T29" fmla="*/ 2147483647 h 166"/>
                <a:gd name="T30" fmla="*/ 2147483647 w 176"/>
                <a:gd name="T31" fmla="*/ 2147483647 h 166"/>
                <a:gd name="T32" fmla="*/ 2147483647 w 176"/>
                <a:gd name="T33" fmla="*/ 2147483647 h 166"/>
                <a:gd name="T34" fmla="*/ 2147483647 w 176"/>
                <a:gd name="T35" fmla="*/ 2147483647 h 166"/>
                <a:gd name="T36" fmla="*/ 2147483647 w 176"/>
                <a:gd name="T37" fmla="*/ 2147483647 h 166"/>
                <a:gd name="T38" fmla="*/ 2147483647 w 176"/>
                <a:gd name="T39" fmla="*/ 2147483647 h 166"/>
                <a:gd name="T40" fmla="*/ 2147483647 w 176"/>
                <a:gd name="T41" fmla="*/ 2147483647 h 166"/>
                <a:gd name="T42" fmla="*/ 2147483647 w 176"/>
                <a:gd name="T43" fmla="*/ 2147483647 h 166"/>
                <a:gd name="T44" fmla="*/ 2147483647 w 176"/>
                <a:gd name="T45" fmla="*/ 2147483647 h 166"/>
                <a:gd name="T46" fmla="*/ 2147483647 w 176"/>
                <a:gd name="T47" fmla="*/ 2147483647 h 166"/>
                <a:gd name="T48" fmla="*/ 2147483647 w 176"/>
                <a:gd name="T49" fmla="*/ 2147483647 h 166"/>
                <a:gd name="T50" fmla="*/ 2147483647 w 176"/>
                <a:gd name="T51" fmla="*/ 2147483647 h 166"/>
                <a:gd name="T52" fmla="*/ 2147483647 w 176"/>
                <a:gd name="T53" fmla="*/ 2147483647 h 166"/>
                <a:gd name="T54" fmla="*/ 2147483647 w 176"/>
                <a:gd name="T55" fmla="*/ 2147483647 h 166"/>
                <a:gd name="T56" fmla="*/ 2147483647 w 176"/>
                <a:gd name="T57" fmla="*/ 2147483647 h 166"/>
                <a:gd name="T58" fmla="*/ 2147483647 w 176"/>
                <a:gd name="T59" fmla="*/ 2147483647 h 166"/>
                <a:gd name="T60" fmla="*/ 2147483647 w 176"/>
                <a:gd name="T61" fmla="*/ 2147483647 h 166"/>
                <a:gd name="T62" fmla="*/ 2147483647 w 176"/>
                <a:gd name="T63" fmla="*/ 2147483647 h 166"/>
                <a:gd name="T64" fmla="*/ 2147483647 w 176"/>
                <a:gd name="T65" fmla="*/ 2147483647 h 166"/>
                <a:gd name="T66" fmla="*/ 2147483647 w 176"/>
                <a:gd name="T67" fmla="*/ 2147483647 h 166"/>
                <a:gd name="T68" fmla="*/ 2147483647 w 176"/>
                <a:gd name="T69" fmla="*/ 2147483647 h 166"/>
                <a:gd name="T70" fmla="*/ 2147483647 w 176"/>
                <a:gd name="T71" fmla="*/ 2147483647 h 166"/>
                <a:gd name="T72" fmla="*/ 2147483647 w 176"/>
                <a:gd name="T73" fmla="*/ 2147483647 h 166"/>
                <a:gd name="T74" fmla="*/ 2147483647 w 176"/>
                <a:gd name="T75" fmla="*/ 2147483647 h 166"/>
                <a:gd name="T76" fmla="*/ 2147483647 w 176"/>
                <a:gd name="T77" fmla="*/ 2147483647 h 166"/>
                <a:gd name="T78" fmla="*/ 2147483647 w 176"/>
                <a:gd name="T79" fmla="*/ 2147483647 h 166"/>
                <a:gd name="T80" fmla="*/ 2147483647 w 176"/>
                <a:gd name="T81" fmla="*/ 2147483647 h 166"/>
                <a:gd name="T82" fmla="*/ 2147483647 w 176"/>
                <a:gd name="T83" fmla="*/ 2147483647 h 166"/>
                <a:gd name="T84" fmla="*/ 0 w 176"/>
                <a:gd name="T85" fmla="*/ 2147483647 h 166"/>
                <a:gd name="T86" fmla="*/ 0 w 176"/>
                <a:gd name="T87" fmla="*/ 2147483647 h 166"/>
                <a:gd name="T88" fmla="*/ 0 w 176"/>
                <a:gd name="T89" fmla="*/ 2147483647 h 166"/>
                <a:gd name="T90" fmla="*/ 0 w 176"/>
                <a:gd name="T91" fmla="*/ 2147483647 h 166"/>
                <a:gd name="T92" fmla="*/ 2147483647 w 176"/>
                <a:gd name="T93" fmla="*/ 2147483647 h 166"/>
                <a:gd name="T94" fmla="*/ 2147483647 w 176"/>
                <a:gd name="T95" fmla="*/ 2147483647 h 166"/>
                <a:gd name="T96" fmla="*/ 2147483647 w 176"/>
                <a:gd name="T97" fmla="*/ 2147483647 h 166"/>
                <a:gd name="T98" fmla="*/ 2147483647 w 176"/>
                <a:gd name="T99" fmla="*/ 2147483647 h 166"/>
                <a:gd name="T100" fmla="*/ 2147483647 w 176"/>
                <a:gd name="T101" fmla="*/ 2147483647 h 166"/>
                <a:gd name="T102" fmla="*/ 2147483647 w 176"/>
                <a:gd name="T103" fmla="*/ 2147483647 h 166"/>
                <a:gd name="T104" fmla="*/ 2147483647 w 176"/>
                <a:gd name="T105" fmla="*/ 2147483647 h 166"/>
                <a:gd name="T106" fmla="*/ 2147483647 w 176"/>
                <a:gd name="T107" fmla="*/ 2147483647 h 166"/>
                <a:gd name="T108" fmla="*/ 2147483647 w 176"/>
                <a:gd name="T109" fmla="*/ 2147483647 h 166"/>
                <a:gd name="T110" fmla="*/ 2147483647 w 176"/>
                <a:gd name="T111" fmla="*/ 2147483647 h 166"/>
                <a:gd name="T112" fmla="*/ 2147483647 w 176"/>
                <a:gd name="T113" fmla="*/ 2147483647 h 166"/>
                <a:gd name="T114" fmla="*/ 2147483647 w 176"/>
                <a:gd name="T115" fmla="*/ 2147483647 h 166"/>
                <a:gd name="T116" fmla="*/ 2147483647 w 176"/>
                <a:gd name="T117" fmla="*/ 2147483647 h 166"/>
                <a:gd name="T118" fmla="*/ 2147483647 w 176"/>
                <a:gd name="T119" fmla="*/ 2147483647 h 166"/>
                <a:gd name="T120" fmla="*/ 2147483647 w 176"/>
                <a:gd name="T121" fmla="*/ 2147483647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66">
                  <a:moveTo>
                    <a:pt x="119" y="30"/>
                  </a:moveTo>
                  <a:lnTo>
                    <a:pt x="119" y="24"/>
                  </a:lnTo>
                  <a:lnTo>
                    <a:pt x="125" y="24"/>
                  </a:lnTo>
                  <a:lnTo>
                    <a:pt x="130" y="24"/>
                  </a:lnTo>
                  <a:lnTo>
                    <a:pt x="136" y="18"/>
                  </a:lnTo>
                  <a:lnTo>
                    <a:pt x="142" y="18"/>
                  </a:lnTo>
                  <a:lnTo>
                    <a:pt x="142" y="12"/>
                  </a:lnTo>
                  <a:lnTo>
                    <a:pt x="147" y="12"/>
                  </a:lnTo>
                  <a:lnTo>
                    <a:pt x="147" y="6"/>
                  </a:lnTo>
                  <a:lnTo>
                    <a:pt x="153" y="6"/>
                  </a:lnTo>
                  <a:lnTo>
                    <a:pt x="153" y="0"/>
                  </a:lnTo>
                  <a:lnTo>
                    <a:pt x="159" y="0"/>
                  </a:lnTo>
                  <a:lnTo>
                    <a:pt x="159" y="6"/>
                  </a:lnTo>
                  <a:lnTo>
                    <a:pt x="164" y="6"/>
                  </a:lnTo>
                  <a:lnTo>
                    <a:pt x="164" y="12"/>
                  </a:lnTo>
                  <a:lnTo>
                    <a:pt x="164" y="18"/>
                  </a:lnTo>
                  <a:lnTo>
                    <a:pt x="170" y="18"/>
                  </a:lnTo>
                  <a:lnTo>
                    <a:pt x="170" y="24"/>
                  </a:lnTo>
                  <a:lnTo>
                    <a:pt x="176" y="24"/>
                  </a:lnTo>
                  <a:lnTo>
                    <a:pt x="176" y="30"/>
                  </a:lnTo>
                  <a:lnTo>
                    <a:pt x="176" y="36"/>
                  </a:lnTo>
                  <a:lnTo>
                    <a:pt x="176" y="42"/>
                  </a:lnTo>
                  <a:lnTo>
                    <a:pt x="170" y="48"/>
                  </a:lnTo>
                  <a:lnTo>
                    <a:pt x="170" y="54"/>
                  </a:lnTo>
                  <a:lnTo>
                    <a:pt x="170" y="60"/>
                  </a:lnTo>
                  <a:lnTo>
                    <a:pt x="170" y="65"/>
                  </a:lnTo>
                  <a:lnTo>
                    <a:pt x="164" y="65"/>
                  </a:lnTo>
                  <a:lnTo>
                    <a:pt x="164" y="71"/>
                  </a:lnTo>
                  <a:lnTo>
                    <a:pt x="164" y="77"/>
                  </a:lnTo>
                  <a:lnTo>
                    <a:pt x="164" y="83"/>
                  </a:lnTo>
                  <a:lnTo>
                    <a:pt x="164" y="89"/>
                  </a:lnTo>
                  <a:lnTo>
                    <a:pt x="170" y="89"/>
                  </a:lnTo>
                  <a:lnTo>
                    <a:pt x="164" y="95"/>
                  </a:lnTo>
                  <a:lnTo>
                    <a:pt x="170" y="95"/>
                  </a:lnTo>
                  <a:lnTo>
                    <a:pt x="164" y="95"/>
                  </a:lnTo>
                  <a:lnTo>
                    <a:pt x="170" y="95"/>
                  </a:lnTo>
                  <a:lnTo>
                    <a:pt x="164" y="95"/>
                  </a:lnTo>
                  <a:lnTo>
                    <a:pt x="170" y="95"/>
                  </a:lnTo>
                  <a:lnTo>
                    <a:pt x="170" y="101"/>
                  </a:lnTo>
                  <a:lnTo>
                    <a:pt x="147" y="107"/>
                  </a:lnTo>
                  <a:lnTo>
                    <a:pt x="125" y="113"/>
                  </a:lnTo>
                  <a:lnTo>
                    <a:pt x="119" y="113"/>
                  </a:lnTo>
                  <a:lnTo>
                    <a:pt x="113" y="113"/>
                  </a:lnTo>
                  <a:lnTo>
                    <a:pt x="108" y="113"/>
                  </a:lnTo>
                  <a:lnTo>
                    <a:pt x="108" y="119"/>
                  </a:lnTo>
                  <a:lnTo>
                    <a:pt x="102" y="125"/>
                  </a:lnTo>
                  <a:lnTo>
                    <a:pt x="102" y="131"/>
                  </a:lnTo>
                  <a:lnTo>
                    <a:pt x="96" y="131"/>
                  </a:lnTo>
                  <a:lnTo>
                    <a:pt x="96" y="137"/>
                  </a:lnTo>
                  <a:lnTo>
                    <a:pt x="91" y="137"/>
                  </a:lnTo>
                  <a:lnTo>
                    <a:pt x="91" y="143"/>
                  </a:lnTo>
                  <a:lnTo>
                    <a:pt x="85" y="143"/>
                  </a:lnTo>
                  <a:lnTo>
                    <a:pt x="79" y="143"/>
                  </a:lnTo>
                  <a:lnTo>
                    <a:pt x="79" y="149"/>
                  </a:lnTo>
                  <a:lnTo>
                    <a:pt x="74" y="149"/>
                  </a:lnTo>
                  <a:lnTo>
                    <a:pt x="68" y="149"/>
                  </a:lnTo>
                  <a:lnTo>
                    <a:pt x="62" y="149"/>
                  </a:lnTo>
                  <a:lnTo>
                    <a:pt x="57" y="149"/>
                  </a:lnTo>
                  <a:lnTo>
                    <a:pt x="51" y="149"/>
                  </a:lnTo>
                  <a:lnTo>
                    <a:pt x="45" y="149"/>
                  </a:lnTo>
                  <a:lnTo>
                    <a:pt x="40" y="149"/>
                  </a:lnTo>
                  <a:lnTo>
                    <a:pt x="34" y="149"/>
                  </a:lnTo>
                  <a:lnTo>
                    <a:pt x="34" y="155"/>
                  </a:lnTo>
                  <a:lnTo>
                    <a:pt x="28" y="155"/>
                  </a:lnTo>
                  <a:lnTo>
                    <a:pt x="23" y="155"/>
                  </a:lnTo>
                  <a:lnTo>
                    <a:pt x="17" y="155"/>
                  </a:lnTo>
                  <a:lnTo>
                    <a:pt x="11" y="160"/>
                  </a:lnTo>
                  <a:lnTo>
                    <a:pt x="6" y="166"/>
                  </a:lnTo>
                  <a:lnTo>
                    <a:pt x="6" y="160"/>
                  </a:lnTo>
                  <a:lnTo>
                    <a:pt x="6" y="155"/>
                  </a:lnTo>
                  <a:lnTo>
                    <a:pt x="11" y="155"/>
                  </a:lnTo>
                  <a:lnTo>
                    <a:pt x="11" y="149"/>
                  </a:lnTo>
                  <a:lnTo>
                    <a:pt x="11" y="143"/>
                  </a:lnTo>
                  <a:lnTo>
                    <a:pt x="11" y="137"/>
                  </a:lnTo>
                  <a:lnTo>
                    <a:pt x="11" y="131"/>
                  </a:lnTo>
                  <a:lnTo>
                    <a:pt x="17" y="131"/>
                  </a:lnTo>
                  <a:lnTo>
                    <a:pt x="11" y="131"/>
                  </a:lnTo>
                  <a:lnTo>
                    <a:pt x="11" y="125"/>
                  </a:lnTo>
                  <a:lnTo>
                    <a:pt x="11" y="119"/>
                  </a:lnTo>
                  <a:lnTo>
                    <a:pt x="11" y="113"/>
                  </a:lnTo>
                  <a:lnTo>
                    <a:pt x="11" y="107"/>
                  </a:lnTo>
                  <a:lnTo>
                    <a:pt x="11" y="101"/>
                  </a:lnTo>
                  <a:lnTo>
                    <a:pt x="6" y="101"/>
                  </a:lnTo>
                  <a:lnTo>
                    <a:pt x="6" y="95"/>
                  </a:lnTo>
                  <a:lnTo>
                    <a:pt x="6" y="89"/>
                  </a:lnTo>
                  <a:lnTo>
                    <a:pt x="0" y="89"/>
                  </a:lnTo>
                  <a:lnTo>
                    <a:pt x="0" y="83"/>
                  </a:lnTo>
                  <a:lnTo>
                    <a:pt x="0" y="77"/>
                  </a:lnTo>
                  <a:lnTo>
                    <a:pt x="0" y="71"/>
                  </a:lnTo>
                  <a:lnTo>
                    <a:pt x="0" y="65"/>
                  </a:lnTo>
                  <a:lnTo>
                    <a:pt x="0" y="60"/>
                  </a:lnTo>
                  <a:lnTo>
                    <a:pt x="0" y="54"/>
                  </a:lnTo>
                  <a:lnTo>
                    <a:pt x="0" y="48"/>
                  </a:lnTo>
                  <a:lnTo>
                    <a:pt x="6" y="48"/>
                  </a:lnTo>
                  <a:lnTo>
                    <a:pt x="6" y="42"/>
                  </a:lnTo>
                  <a:lnTo>
                    <a:pt x="11" y="42"/>
                  </a:lnTo>
                  <a:lnTo>
                    <a:pt x="11" y="36"/>
                  </a:lnTo>
                  <a:lnTo>
                    <a:pt x="17" y="36"/>
                  </a:lnTo>
                  <a:lnTo>
                    <a:pt x="23" y="36"/>
                  </a:lnTo>
                  <a:lnTo>
                    <a:pt x="28" y="36"/>
                  </a:lnTo>
                  <a:lnTo>
                    <a:pt x="34" y="36"/>
                  </a:lnTo>
                  <a:lnTo>
                    <a:pt x="40" y="42"/>
                  </a:lnTo>
                  <a:lnTo>
                    <a:pt x="45" y="42"/>
                  </a:lnTo>
                  <a:lnTo>
                    <a:pt x="51" y="42"/>
                  </a:lnTo>
                  <a:lnTo>
                    <a:pt x="51" y="36"/>
                  </a:lnTo>
                  <a:lnTo>
                    <a:pt x="57" y="36"/>
                  </a:lnTo>
                  <a:lnTo>
                    <a:pt x="57" y="42"/>
                  </a:lnTo>
                  <a:lnTo>
                    <a:pt x="57" y="36"/>
                  </a:lnTo>
                  <a:lnTo>
                    <a:pt x="62" y="36"/>
                  </a:lnTo>
                  <a:lnTo>
                    <a:pt x="68" y="36"/>
                  </a:lnTo>
                  <a:lnTo>
                    <a:pt x="74" y="36"/>
                  </a:lnTo>
                  <a:lnTo>
                    <a:pt x="79" y="36"/>
                  </a:lnTo>
                  <a:lnTo>
                    <a:pt x="85" y="36"/>
                  </a:lnTo>
                  <a:lnTo>
                    <a:pt x="85" y="42"/>
                  </a:lnTo>
                  <a:lnTo>
                    <a:pt x="91" y="36"/>
                  </a:lnTo>
                  <a:lnTo>
                    <a:pt x="96" y="36"/>
                  </a:lnTo>
                  <a:lnTo>
                    <a:pt x="102" y="36"/>
                  </a:lnTo>
                  <a:lnTo>
                    <a:pt x="108" y="36"/>
                  </a:lnTo>
                  <a:lnTo>
                    <a:pt x="113" y="36"/>
                  </a:lnTo>
                  <a:lnTo>
                    <a:pt x="119" y="36"/>
                  </a:lnTo>
                  <a:lnTo>
                    <a:pt x="125" y="36"/>
                  </a:lnTo>
                  <a:lnTo>
                    <a:pt x="125" y="30"/>
                  </a:lnTo>
                  <a:lnTo>
                    <a:pt x="119" y="3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7" name="Freeform 47"/>
            <p:cNvSpPr>
              <a:spLocks/>
            </p:cNvSpPr>
            <p:nvPr/>
          </p:nvSpPr>
          <p:spPr bwMode="auto">
            <a:xfrm>
              <a:off x="5038366" y="2412300"/>
              <a:ext cx="204554" cy="234278"/>
            </a:xfrm>
            <a:custGeom>
              <a:avLst/>
              <a:gdLst>
                <a:gd name="T0" fmla="*/ 2147483647 w 131"/>
                <a:gd name="T1" fmla="*/ 2147483647 h 149"/>
                <a:gd name="T2" fmla="*/ 2147483647 w 131"/>
                <a:gd name="T3" fmla="*/ 0 h 149"/>
                <a:gd name="T4" fmla="*/ 2147483647 w 131"/>
                <a:gd name="T5" fmla="*/ 2147483647 h 149"/>
                <a:gd name="T6" fmla="*/ 2147483647 w 131"/>
                <a:gd name="T7" fmla="*/ 2147483647 h 149"/>
                <a:gd name="T8" fmla="*/ 2147483647 w 131"/>
                <a:gd name="T9" fmla="*/ 2147483647 h 149"/>
                <a:gd name="T10" fmla="*/ 2147483647 w 131"/>
                <a:gd name="T11" fmla="*/ 2147483647 h 149"/>
                <a:gd name="T12" fmla="*/ 2147483647 w 131"/>
                <a:gd name="T13" fmla="*/ 2147483647 h 149"/>
                <a:gd name="T14" fmla="*/ 2147483647 w 131"/>
                <a:gd name="T15" fmla="*/ 2147483647 h 149"/>
                <a:gd name="T16" fmla="*/ 2147483647 w 131"/>
                <a:gd name="T17" fmla="*/ 2147483647 h 149"/>
                <a:gd name="T18" fmla="*/ 2147483647 w 131"/>
                <a:gd name="T19" fmla="*/ 2147483647 h 149"/>
                <a:gd name="T20" fmla="*/ 2147483647 w 131"/>
                <a:gd name="T21" fmla="*/ 2147483647 h 149"/>
                <a:gd name="T22" fmla="*/ 2147483647 w 131"/>
                <a:gd name="T23" fmla="*/ 2147483647 h 149"/>
                <a:gd name="T24" fmla="*/ 2147483647 w 131"/>
                <a:gd name="T25" fmla="*/ 2147483647 h 149"/>
                <a:gd name="T26" fmla="*/ 2147483647 w 131"/>
                <a:gd name="T27" fmla="*/ 2147483647 h 149"/>
                <a:gd name="T28" fmla="*/ 2147483647 w 131"/>
                <a:gd name="T29" fmla="*/ 2147483647 h 149"/>
                <a:gd name="T30" fmla="*/ 2147483647 w 131"/>
                <a:gd name="T31" fmla="*/ 2147483647 h 149"/>
                <a:gd name="T32" fmla="*/ 2147483647 w 131"/>
                <a:gd name="T33" fmla="*/ 2147483647 h 149"/>
                <a:gd name="T34" fmla="*/ 2147483647 w 131"/>
                <a:gd name="T35" fmla="*/ 2147483647 h 149"/>
                <a:gd name="T36" fmla="*/ 2147483647 w 131"/>
                <a:gd name="T37" fmla="*/ 2147483647 h 149"/>
                <a:gd name="T38" fmla="*/ 2147483647 w 131"/>
                <a:gd name="T39" fmla="*/ 2147483647 h 149"/>
                <a:gd name="T40" fmla="*/ 2147483647 w 131"/>
                <a:gd name="T41" fmla="*/ 2147483647 h 149"/>
                <a:gd name="T42" fmla="*/ 2147483647 w 131"/>
                <a:gd name="T43" fmla="*/ 2147483647 h 149"/>
                <a:gd name="T44" fmla="*/ 2147483647 w 131"/>
                <a:gd name="T45" fmla="*/ 2147483647 h 149"/>
                <a:gd name="T46" fmla="*/ 2147483647 w 131"/>
                <a:gd name="T47" fmla="*/ 2147483647 h 149"/>
                <a:gd name="T48" fmla="*/ 2147483647 w 131"/>
                <a:gd name="T49" fmla="*/ 2147483647 h 149"/>
                <a:gd name="T50" fmla="*/ 2147483647 w 131"/>
                <a:gd name="T51" fmla="*/ 2147483647 h 149"/>
                <a:gd name="T52" fmla="*/ 2147483647 w 131"/>
                <a:gd name="T53" fmla="*/ 2147483647 h 149"/>
                <a:gd name="T54" fmla="*/ 2147483647 w 131"/>
                <a:gd name="T55" fmla="*/ 2147483647 h 149"/>
                <a:gd name="T56" fmla="*/ 2147483647 w 131"/>
                <a:gd name="T57" fmla="*/ 2147483647 h 149"/>
                <a:gd name="T58" fmla="*/ 2147483647 w 131"/>
                <a:gd name="T59" fmla="*/ 2147483647 h 149"/>
                <a:gd name="T60" fmla="*/ 2147483647 w 131"/>
                <a:gd name="T61" fmla="*/ 2147483647 h 149"/>
                <a:gd name="T62" fmla="*/ 2147483647 w 131"/>
                <a:gd name="T63" fmla="*/ 2147483647 h 149"/>
                <a:gd name="T64" fmla="*/ 2147483647 w 131"/>
                <a:gd name="T65" fmla="*/ 2147483647 h 149"/>
                <a:gd name="T66" fmla="*/ 2147483647 w 131"/>
                <a:gd name="T67" fmla="*/ 2147483647 h 149"/>
                <a:gd name="T68" fmla="*/ 2147483647 w 131"/>
                <a:gd name="T69" fmla="*/ 2147483647 h 149"/>
                <a:gd name="T70" fmla="*/ 2147483647 w 131"/>
                <a:gd name="T71" fmla="*/ 2147483647 h 149"/>
                <a:gd name="T72" fmla="*/ 0 w 131"/>
                <a:gd name="T73" fmla="*/ 2147483647 h 149"/>
                <a:gd name="T74" fmla="*/ 0 w 131"/>
                <a:gd name="T75" fmla="*/ 2147483647 h 149"/>
                <a:gd name="T76" fmla="*/ 2147483647 w 131"/>
                <a:gd name="T77" fmla="*/ 2147483647 h 149"/>
                <a:gd name="T78" fmla="*/ 2147483647 w 131"/>
                <a:gd name="T79" fmla="*/ 2147483647 h 149"/>
                <a:gd name="T80" fmla="*/ 0 w 131"/>
                <a:gd name="T81" fmla="*/ 2147483647 h 149"/>
                <a:gd name="T82" fmla="*/ 2147483647 w 131"/>
                <a:gd name="T83" fmla="*/ 2147483647 h 149"/>
                <a:gd name="T84" fmla="*/ 2147483647 w 131"/>
                <a:gd name="T85" fmla="*/ 2147483647 h 149"/>
                <a:gd name="T86" fmla="*/ 2147483647 w 131"/>
                <a:gd name="T87" fmla="*/ 2147483647 h 149"/>
                <a:gd name="T88" fmla="*/ 2147483647 w 131"/>
                <a:gd name="T89" fmla="*/ 2147483647 h 149"/>
                <a:gd name="T90" fmla="*/ 2147483647 w 131"/>
                <a:gd name="T91" fmla="*/ 2147483647 h 149"/>
                <a:gd name="T92" fmla="*/ 2147483647 w 131"/>
                <a:gd name="T93" fmla="*/ 2147483647 h 149"/>
                <a:gd name="T94" fmla="*/ 2147483647 w 131"/>
                <a:gd name="T95" fmla="*/ 2147483647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1" h="149">
                  <a:moveTo>
                    <a:pt x="40" y="6"/>
                  </a:moveTo>
                  <a:lnTo>
                    <a:pt x="46" y="6"/>
                  </a:lnTo>
                  <a:lnTo>
                    <a:pt x="46" y="0"/>
                  </a:lnTo>
                  <a:lnTo>
                    <a:pt x="51" y="0"/>
                  </a:lnTo>
                  <a:lnTo>
                    <a:pt x="57" y="0"/>
                  </a:lnTo>
                  <a:lnTo>
                    <a:pt x="63" y="6"/>
                  </a:lnTo>
                  <a:lnTo>
                    <a:pt x="68" y="6"/>
                  </a:lnTo>
                  <a:lnTo>
                    <a:pt x="74" y="6"/>
                  </a:lnTo>
                  <a:lnTo>
                    <a:pt x="80" y="6"/>
                  </a:lnTo>
                  <a:lnTo>
                    <a:pt x="85" y="6"/>
                  </a:lnTo>
                  <a:lnTo>
                    <a:pt x="91" y="6"/>
                  </a:lnTo>
                  <a:lnTo>
                    <a:pt x="97" y="12"/>
                  </a:lnTo>
                  <a:lnTo>
                    <a:pt x="102" y="12"/>
                  </a:lnTo>
                  <a:lnTo>
                    <a:pt x="102" y="18"/>
                  </a:lnTo>
                  <a:lnTo>
                    <a:pt x="108" y="18"/>
                  </a:lnTo>
                  <a:lnTo>
                    <a:pt x="114" y="18"/>
                  </a:lnTo>
                  <a:lnTo>
                    <a:pt x="114" y="24"/>
                  </a:lnTo>
                  <a:lnTo>
                    <a:pt x="114" y="30"/>
                  </a:lnTo>
                  <a:lnTo>
                    <a:pt x="114" y="36"/>
                  </a:lnTo>
                  <a:lnTo>
                    <a:pt x="108" y="36"/>
                  </a:lnTo>
                  <a:lnTo>
                    <a:pt x="108" y="42"/>
                  </a:lnTo>
                  <a:lnTo>
                    <a:pt x="102" y="42"/>
                  </a:lnTo>
                  <a:lnTo>
                    <a:pt x="102" y="48"/>
                  </a:lnTo>
                  <a:lnTo>
                    <a:pt x="102" y="54"/>
                  </a:lnTo>
                  <a:lnTo>
                    <a:pt x="108" y="54"/>
                  </a:lnTo>
                  <a:lnTo>
                    <a:pt x="114" y="59"/>
                  </a:lnTo>
                  <a:lnTo>
                    <a:pt x="119" y="59"/>
                  </a:lnTo>
                  <a:lnTo>
                    <a:pt x="125" y="59"/>
                  </a:lnTo>
                  <a:lnTo>
                    <a:pt x="125" y="65"/>
                  </a:lnTo>
                  <a:lnTo>
                    <a:pt x="131" y="65"/>
                  </a:lnTo>
                  <a:lnTo>
                    <a:pt x="131" y="71"/>
                  </a:lnTo>
                  <a:lnTo>
                    <a:pt x="131" y="77"/>
                  </a:lnTo>
                  <a:lnTo>
                    <a:pt x="131" y="83"/>
                  </a:lnTo>
                  <a:lnTo>
                    <a:pt x="125" y="83"/>
                  </a:lnTo>
                  <a:lnTo>
                    <a:pt x="125" y="89"/>
                  </a:lnTo>
                  <a:lnTo>
                    <a:pt x="125" y="95"/>
                  </a:lnTo>
                  <a:lnTo>
                    <a:pt x="125" y="101"/>
                  </a:lnTo>
                  <a:lnTo>
                    <a:pt x="131" y="101"/>
                  </a:lnTo>
                  <a:lnTo>
                    <a:pt x="125" y="101"/>
                  </a:lnTo>
                  <a:lnTo>
                    <a:pt x="119" y="101"/>
                  </a:lnTo>
                  <a:lnTo>
                    <a:pt x="114" y="101"/>
                  </a:lnTo>
                  <a:lnTo>
                    <a:pt x="108" y="101"/>
                  </a:lnTo>
                  <a:lnTo>
                    <a:pt x="102" y="101"/>
                  </a:lnTo>
                  <a:lnTo>
                    <a:pt x="97" y="101"/>
                  </a:lnTo>
                  <a:lnTo>
                    <a:pt x="91" y="101"/>
                  </a:lnTo>
                  <a:lnTo>
                    <a:pt x="85" y="101"/>
                  </a:lnTo>
                  <a:lnTo>
                    <a:pt x="80" y="101"/>
                  </a:lnTo>
                  <a:lnTo>
                    <a:pt x="80" y="95"/>
                  </a:lnTo>
                  <a:lnTo>
                    <a:pt x="80" y="101"/>
                  </a:lnTo>
                  <a:lnTo>
                    <a:pt x="74" y="101"/>
                  </a:lnTo>
                  <a:lnTo>
                    <a:pt x="74" y="107"/>
                  </a:lnTo>
                  <a:lnTo>
                    <a:pt x="68" y="113"/>
                  </a:lnTo>
                  <a:lnTo>
                    <a:pt x="68" y="119"/>
                  </a:lnTo>
                  <a:lnTo>
                    <a:pt x="63" y="119"/>
                  </a:lnTo>
                  <a:lnTo>
                    <a:pt x="63" y="125"/>
                  </a:lnTo>
                  <a:lnTo>
                    <a:pt x="57" y="125"/>
                  </a:lnTo>
                  <a:lnTo>
                    <a:pt x="57" y="131"/>
                  </a:lnTo>
                  <a:lnTo>
                    <a:pt x="51" y="131"/>
                  </a:lnTo>
                  <a:lnTo>
                    <a:pt x="51" y="137"/>
                  </a:lnTo>
                  <a:lnTo>
                    <a:pt x="46" y="143"/>
                  </a:lnTo>
                  <a:lnTo>
                    <a:pt x="40" y="149"/>
                  </a:lnTo>
                  <a:lnTo>
                    <a:pt x="34" y="149"/>
                  </a:lnTo>
                  <a:lnTo>
                    <a:pt x="34" y="143"/>
                  </a:lnTo>
                  <a:lnTo>
                    <a:pt x="29" y="143"/>
                  </a:lnTo>
                  <a:lnTo>
                    <a:pt x="29" y="137"/>
                  </a:lnTo>
                  <a:lnTo>
                    <a:pt x="23" y="137"/>
                  </a:lnTo>
                  <a:lnTo>
                    <a:pt x="17" y="137"/>
                  </a:lnTo>
                  <a:lnTo>
                    <a:pt x="17" y="131"/>
                  </a:lnTo>
                  <a:lnTo>
                    <a:pt x="12" y="131"/>
                  </a:lnTo>
                  <a:lnTo>
                    <a:pt x="6" y="131"/>
                  </a:lnTo>
                  <a:lnTo>
                    <a:pt x="6" y="125"/>
                  </a:lnTo>
                  <a:lnTo>
                    <a:pt x="6" y="119"/>
                  </a:lnTo>
                  <a:lnTo>
                    <a:pt x="0" y="119"/>
                  </a:lnTo>
                  <a:lnTo>
                    <a:pt x="0" y="113"/>
                  </a:lnTo>
                  <a:lnTo>
                    <a:pt x="0" y="107"/>
                  </a:lnTo>
                  <a:lnTo>
                    <a:pt x="0" y="101"/>
                  </a:lnTo>
                  <a:lnTo>
                    <a:pt x="6" y="101"/>
                  </a:lnTo>
                  <a:lnTo>
                    <a:pt x="6" y="95"/>
                  </a:lnTo>
                  <a:lnTo>
                    <a:pt x="6" y="89"/>
                  </a:lnTo>
                  <a:lnTo>
                    <a:pt x="6" y="83"/>
                  </a:lnTo>
                  <a:lnTo>
                    <a:pt x="0" y="77"/>
                  </a:lnTo>
                  <a:lnTo>
                    <a:pt x="0" y="71"/>
                  </a:lnTo>
                  <a:lnTo>
                    <a:pt x="0" y="65"/>
                  </a:lnTo>
                  <a:lnTo>
                    <a:pt x="6" y="65"/>
                  </a:lnTo>
                  <a:lnTo>
                    <a:pt x="6" y="59"/>
                  </a:lnTo>
                  <a:lnTo>
                    <a:pt x="6" y="54"/>
                  </a:lnTo>
                  <a:lnTo>
                    <a:pt x="12" y="54"/>
                  </a:lnTo>
                  <a:lnTo>
                    <a:pt x="12" y="48"/>
                  </a:lnTo>
                  <a:lnTo>
                    <a:pt x="12" y="42"/>
                  </a:lnTo>
                  <a:lnTo>
                    <a:pt x="17" y="42"/>
                  </a:lnTo>
                  <a:lnTo>
                    <a:pt x="17" y="36"/>
                  </a:lnTo>
                  <a:lnTo>
                    <a:pt x="17" y="30"/>
                  </a:lnTo>
                  <a:lnTo>
                    <a:pt x="17" y="24"/>
                  </a:lnTo>
                  <a:lnTo>
                    <a:pt x="23" y="18"/>
                  </a:lnTo>
                  <a:lnTo>
                    <a:pt x="29" y="12"/>
                  </a:lnTo>
                  <a:lnTo>
                    <a:pt x="34" y="12"/>
                  </a:lnTo>
                  <a:lnTo>
                    <a:pt x="40"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8" name="Freeform 48"/>
            <p:cNvSpPr>
              <a:spLocks/>
            </p:cNvSpPr>
            <p:nvPr/>
          </p:nvSpPr>
          <p:spPr bwMode="auto">
            <a:xfrm>
              <a:off x="6065824" y="2412300"/>
              <a:ext cx="388810" cy="393083"/>
            </a:xfrm>
            <a:custGeom>
              <a:avLst/>
              <a:gdLst>
                <a:gd name="T0" fmla="*/ 2147483647 w 249"/>
                <a:gd name="T1" fmla="*/ 2147483647 h 250"/>
                <a:gd name="T2" fmla="*/ 2147483647 w 249"/>
                <a:gd name="T3" fmla="*/ 2147483647 h 250"/>
                <a:gd name="T4" fmla="*/ 2147483647 w 249"/>
                <a:gd name="T5" fmla="*/ 0 h 250"/>
                <a:gd name="T6" fmla="*/ 2147483647 w 249"/>
                <a:gd name="T7" fmla="*/ 2147483647 h 250"/>
                <a:gd name="T8" fmla="*/ 2147483647 w 249"/>
                <a:gd name="T9" fmla="*/ 2147483647 h 250"/>
                <a:gd name="T10" fmla="*/ 2147483647 w 249"/>
                <a:gd name="T11" fmla="*/ 2147483647 h 250"/>
                <a:gd name="T12" fmla="*/ 2147483647 w 249"/>
                <a:gd name="T13" fmla="*/ 2147483647 h 250"/>
                <a:gd name="T14" fmla="*/ 2147483647 w 249"/>
                <a:gd name="T15" fmla="*/ 2147483647 h 250"/>
                <a:gd name="T16" fmla="*/ 2147483647 w 249"/>
                <a:gd name="T17" fmla="*/ 2147483647 h 250"/>
                <a:gd name="T18" fmla="*/ 2147483647 w 249"/>
                <a:gd name="T19" fmla="*/ 2147483647 h 250"/>
                <a:gd name="T20" fmla="*/ 2147483647 w 249"/>
                <a:gd name="T21" fmla="*/ 2147483647 h 250"/>
                <a:gd name="T22" fmla="*/ 2147483647 w 249"/>
                <a:gd name="T23" fmla="*/ 2147483647 h 250"/>
                <a:gd name="T24" fmla="*/ 2147483647 w 249"/>
                <a:gd name="T25" fmla="*/ 2147483647 h 250"/>
                <a:gd name="T26" fmla="*/ 2147483647 w 249"/>
                <a:gd name="T27" fmla="*/ 2147483647 h 250"/>
                <a:gd name="T28" fmla="*/ 2147483647 w 249"/>
                <a:gd name="T29" fmla="*/ 2147483647 h 250"/>
                <a:gd name="T30" fmla="*/ 2147483647 w 249"/>
                <a:gd name="T31" fmla="*/ 2147483647 h 250"/>
                <a:gd name="T32" fmla="*/ 2147483647 w 249"/>
                <a:gd name="T33" fmla="*/ 2147483647 h 250"/>
                <a:gd name="T34" fmla="*/ 2147483647 w 249"/>
                <a:gd name="T35" fmla="*/ 2147483647 h 250"/>
                <a:gd name="T36" fmla="*/ 2147483647 w 249"/>
                <a:gd name="T37" fmla="*/ 2147483647 h 250"/>
                <a:gd name="T38" fmla="*/ 2147483647 w 249"/>
                <a:gd name="T39" fmla="*/ 2147483647 h 250"/>
                <a:gd name="T40" fmla="*/ 2147483647 w 249"/>
                <a:gd name="T41" fmla="*/ 2147483647 h 250"/>
                <a:gd name="T42" fmla="*/ 2147483647 w 249"/>
                <a:gd name="T43" fmla="*/ 2147483647 h 250"/>
                <a:gd name="T44" fmla="*/ 2147483647 w 249"/>
                <a:gd name="T45" fmla="*/ 2147483647 h 250"/>
                <a:gd name="T46" fmla="*/ 2147483647 w 249"/>
                <a:gd name="T47" fmla="*/ 2147483647 h 250"/>
                <a:gd name="T48" fmla="*/ 2147483647 w 249"/>
                <a:gd name="T49" fmla="*/ 2147483647 h 250"/>
                <a:gd name="T50" fmla="*/ 2147483647 w 249"/>
                <a:gd name="T51" fmla="*/ 2147483647 h 250"/>
                <a:gd name="T52" fmla="*/ 2147483647 w 249"/>
                <a:gd name="T53" fmla="*/ 2147483647 h 250"/>
                <a:gd name="T54" fmla="*/ 2147483647 w 249"/>
                <a:gd name="T55" fmla="*/ 2147483647 h 250"/>
                <a:gd name="T56" fmla="*/ 2147483647 w 249"/>
                <a:gd name="T57" fmla="*/ 2147483647 h 250"/>
                <a:gd name="T58" fmla="*/ 2147483647 w 249"/>
                <a:gd name="T59" fmla="*/ 2147483647 h 250"/>
                <a:gd name="T60" fmla="*/ 2147483647 w 249"/>
                <a:gd name="T61" fmla="*/ 2147483647 h 250"/>
                <a:gd name="T62" fmla="*/ 2147483647 w 249"/>
                <a:gd name="T63" fmla="*/ 2147483647 h 250"/>
                <a:gd name="T64" fmla="*/ 2147483647 w 249"/>
                <a:gd name="T65" fmla="*/ 2147483647 h 250"/>
                <a:gd name="T66" fmla="*/ 2147483647 w 249"/>
                <a:gd name="T67" fmla="*/ 2147483647 h 250"/>
                <a:gd name="T68" fmla="*/ 2147483647 w 249"/>
                <a:gd name="T69" fmla="*/ 2147483647 h 250"/>
                <a:gd name="T70" fmla="*/ 2147483647 w 249"/>
                <a:gd name="T71" fmla="*/ 2147483647 h 250"/>
                <a:gd name="T72" fmla="*/ 2147483647 w 249"/>
                <a:gd name="T73" fmla="*/ 2147483647 h 250"/>
                <a:gd name="T74" fmla="*/ 0 w 249"/>
                <a:gd name="T75" fmla="*/ 2147483647 h 250"/>
                <a:gd name="T76" fmla="*/ 0 w 249"/>
                <a:gd name="T77" fmla="*/ 2147483647 h 250"/>
                <a:gd name="T78" fmla="*/ 2147483647 w 249"/>
                <a:gd name="T79" fmla="*/ 2147483647 h 250"/>
                <a:gd name="T80" fmla="*/ 2147483647 w 249"/>
                <a:gd name="T81" fmla="*/ 2147483647 h 250"/>
                <a:gd name="T82" fmla="*/ 2147483647 w 249"/>
                <a:gd name="T83" fmla="*/ 2147483647 h 250"/>
                <a:gd name="T84" fmla="*/ 2147483647 w 249"/>
                <a:gd name="T85" fmla="*/ 2147483647 h 250"/>
                <a:gd name="T86" fmla="*/ 2147483647 w 249"/>
                <a:gd name="T87" fmla="*/ 2147483647 h 250"/>
                <a:gd name="T88" fmla="*/ 2147483647 w 249"/>
                <a:gd name="T89" fmla="*/ 2147483647 h 250"/>
                <a:gd name="T90" fmla="*/ 2147483647 w 249"/>
                <a:gd name="T91" fmla="*/ 2147483647 h 250"/>
                <a:gd name="T92" fmla="*/ 2147483647 w 249"/>
                <a:gd name="T93" fmla="*/ 2147483647 h 250"/>
                <a:gd name="T94" fmla="*/ 2147483647 w 249"/>
                <a:gd name="T95" fmla="*/ 2147483647 h 250"/>
                <a:gd name="T96" fmla="*/ 2147483647 w 249"/>
                <a:gd name="T97" fmla="*/ 2147483647 h 250"/>
                <a:gd name="T98" fmla="*/ 2147483647 w 249"/>
                <a:gd name="T99" fmla="*/ 2147483647 h 250"/>
                <a:gd name="T100" fmla="*/ 2147483647 w 249"/>
                <a:gd name="T101" fmla="*/ 2147483647 h 250"/>
                <a:gd name="T102" fmla="*/ 2147483647 w 249"/>
                <a:gd name="T103" fmla="*/ 2147483647 h 250"/>
                <a:gd name="T104" fmla="*/ 2147483647 w 249"/>
                <a:gd name="T105" fmla="*/ 2147483647 h 250"/>
                <a:gd name="T106" fmla="*/ 2147483647 w 249"/>
                <a:gd name="T107" fmla="*/ 2147483647 h 250"/>
                <a:gd name="T108" fmla="*/ 2147483647 w 249"/>
                <a:gd name="T109" fmla="*/ 2147483647 h 250"/>
                <a:gd name="T110" fmla="*/ 2147483647 w 249"/>
                <a:gd name="T111" fmla="*/ 2147483647 h 250"/>
                <a:gd name="T112" fmla="*/ 2147483647 w 249"/>
                <a:gd name="T113" fmla="*/ 2147483647 h 250"/>
                <a:gd name="T114" fmla="*/ 2147483647 w 249"/>
                <a:gd name="T115" fmla="*/ 2147483647 h 250"/>
                <a:gd name="T116" fmla="*/ 2147483647 w 249"/>
                <a:gd name="T117" fmla="*/ 2147483647 h 2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 h="250">
                  <a:moveTo>
                    <a:pt x="158" y="6"/>
                  </a:moveTo>
                  <a:lnTo>
                    <a:pt x="164" y="6"/>
                  </a:lnTo>
                  <a:lnTo>
                    <a:pt x="170" y="6"/>
                  </a:lnTo>
                  <a:lnTo>
                    <a:pt x="175" y="6"/>
                  </a:lnTo>
                  <a:lnTo>
                    <a:pt x="175" y="0"/>
                  </a:lnTo>
                  <a:lnTo>
                    <a:pt x="175" y="6"/>
                  </a:lnTo>
                  <a:lnTo>
                    <a:pt x="175" y="0"/>
                  </a:lnTo>
                  <a:lnTo>
                    <a:pt x="181" y="0"/>
                  </a:lnTo>
                  <a:lnTo>
                    <a:pt x="187" y="0"/>
                  </a:lnTo>
                  <a:lnTo>
                    <a:pt x="192" y="0"/>
                  </a:lnTo>
                  <a:lnTo>
                    <a:pt x="187" y="0"/>
                  </a:lnTo>
                  <a:lnTo>
                    <a:pt x="187" y="6"/>
                  </a:lnTo>
                  <a:lnTo>
                    <a:pt x="192" y="6"/>
                  </a:lnTo>
                  <a:lnTo>
                    <a:pt x="187" y="6"/>
                  </a:lnTo>
                  <a:lnTo>
                    <a:pt x="192" y="12"/>
                  </a:lnTo>
                  <a:lnTo>
                    <a:pt x="198" y="12"/>
                  </a:lnTo>
                  <a:lnTo>
                    <a:pt x="204" y="12"/>
                  </a:lnTo>
                  <a:lnTo>
                    <a:pt x="204" y="18"/>
                  </a:lnTo>
                  <a:lnTo>
                    <a:pt x="204" y="12"/>
                  </a:lnTo>
                  <a:lnTo>
                    <a:pt x="209" y="12"/>
                  </a:lnTo>
                  <a:lnTo>
                    <a:pt x="215" y="12"/>
                  </a:lnTo>
                  <a:lnTo>
                    <a:pt x="221" y="12"/>
                  </a:lnTo>
                  <a:lnTo>
                    <a:pt x="226" y="12"/>
                  </a:lnTo>
                  <a:lnTo>
                    <a:pt x="232" y="42"/>
                  </a:lnTo>
                  <a:lnTo>
                    <a:pt x="232" y="48"/>
                  </a:lnTo>
                  <a:lnTo>
                    <a:pt x="232" y="54"/>
                  </a:lnTo>
                  <a:lnTo>
                    <a:pt x="238" y="59"/>
                  </a:lnTo>
                  <a:lnTo>
                    <a:pt x="238" y="65"/>
                  </a:lnTo>
                  <a:lnTo>
                    <a:pt x="238" y="71"/>
                  </a:lnTo>
                  <a:lnTo>
                    <a:pt x="243" y="77"/>
                  </a:lnTo>
                  <a:lnTo>
                    <a:pt x="243" y="83"/>
                  </a:lnTo>
                  <a:lnTo>
                    <a:pt x="249" y="83"/>
                  </a:lnTo>
                  <a:lnTo>
                    <a:pt x="249" y="89"/>
                  </a:lnTo>
                  <a:lnTo>
                    <a:pt x="249" y="95"/>
                  </a:lnTo>
                  <a:lnTo>
                    <a:pt x="243" y="95"/>
                  </a:lnTo>
                  <a:lnTo>
                    <a:pt x="243" y="101"/>
                  </a:lnTo>
                  <a:lnTo>
                    <a:pt x="238" y="101"/>
                  </a:lnTo>
                  <a:lnTo>
                    <a:pt x="232" y="101"/>
                  </a:lnTo>
                  <a:lnTo>
                    <a:pt x="226" y="101"/>
                  </a:lnTo>
                  <a:lnTo>
                    <a:pt x="226" y="95"/>
                  </a:lnTo>
                  <a:lnTo>
                    <a:pt x="221" y="95"/>
                  </a:lnTo>
                  <a:lnTo>
                    <a:pt x="215" y="95"/>
                  </a:lnTo>
                  <a:lnTo>
                    <a:pt x="209" y="95"/>
                  </a:lnTo>
                  <a:lnTo>
                    <a:pt x="204" y="95"/>
                  </a:lnTo>
                  <a:lnTo>
                    <a:pt x="198" y="95"/>
                  </a:lnTo>
                  <a:lnTo>
                    <a:pt x="192" y="95"/>
                  </a:lnTo>
                  <a:lnTo>
                    <a:pt x="192" y="101"/>
                  </a:lnTo>
                  <a:lnTo>
                    <a:pt x="187" y="101"/>
                  </a:lnTo>
                  <a:lnTo>
                    <a:pt x="187" y="107"/>
                  </a:lnTo>
                  <a:lnTo>
                    <a:pt x="181" y="107"/>
                  </a:lnTo>
                  <a:lnTo>
                    <a:pt x="175" y="113"/>
                  </a:lnTo>
                  <a:lnTo>
                    <a:pt x="170" y="113"/>
                  </a:lnTo>
                  <a:lnTo>
                    <a:pt x="170" y="119"/>
                  </a:lnTo>
                  <a:lnTo>
                    <a:pt x="170" y="125"/>
                  </a:lnTo>
                  <a:lnTo>
                    <a:pt x="170" y="131"/>
                  </a:lnTo>
                  <a:lnTo>
                    <a:pt x="164" y="131"/>
                  </a:lnTo>
                  <a:lnTo>
                    <a:pt x="164" y="137"/>
                  </a:lnTo>
                  <a:lnTo>
                    <a:pt x="158" y="137"/>
                  </a:lnTo>
                  <a:lnTo>
                    <a:pt x="153" y="137"/>
                  </a:lnTo>
                  <a:lnTo>
                    <a:pt x="153" y="143"/>
                  </a:lnTo>
                  <a:lnTo>
                    <a:pt x="147" y="143"/>
                  </a:lnTo>
                  <a:lnTo>
                    <a:pt x="141" y="149"/>
                  </a:lnTo>
                  <a:lnTo>
                    <a:pt x="141" y="154"/>
                  </a:lnTo>
                  <a:lnTo>
                    <a:pt x="136" y="154"/>
                  </a:lnTo>
                  <a:lnTo>
                    <a:pt x="136" y="160"/>
                  </a:lnTo>
                  <a:lnTo>
                    <a:pt x="130" y="166"/>
                  </a:lnTo>
                  <a:lnTo>
                    <a:pt x="124" y="172"/>
                  </a:lnTo>
                  <a:lnTo>
                    <a:pt x="124" y="178"/>
                  </a:lnTo>
                  <a:lnTo>
                    <a:pt x="119" y="178"/>
                  </a:lnTo>
                  <a:lnTo>
                    <a:pt x="113" y="178"/>
                  </a:lnTo>
                  <a:lnTo>
                    <a:pt x="113" y="184"/>
                  </a:lnTo>
                  <a:lnTo>
                    <a:pt x="107" y="184"/>
                  </a:lnTo>
                  <a:lnTo>
                    <a:pt x="102" y="184"/>
                  </a:lnTo>
                  <a:lnTo>
                    <a:pt x="102" y="190"/>
                  </a:lnTo>
                  <a:lnTo>
                    <a:pt x="96" y="190"/>
                  </a:lnTo>
                  <a:lnTo>
                    <a:pt x="90" y="190"/>
                  </a:lnTo>
                  <a:lnTo>
                    <a:pt x="90" y="196"/>
                  </a:lnTo>
                  <a:lnTo>
                    <a:pt x="85" y="202"/>
                  </a:lnTo>
                  <a:lnTo>
                    <a:pt x="79" y="208"/>
                  </a:lnTo>
                  <a:lnTo>
                    <a:pt x="79" y="214"/>
                  </a:lnTo>
                  <a:lnTo>
                    <a:pt x="73" y="214"/>
                  </a:lnTo>
                  <a:lnTo>
                    <a:pt x="73" y="220"/>
                  </a:lnTo>
                  <a:lnTo>
                    <a:pt x="68" y="220"/>
                  </a:lnTo>
                  <a:lnTo>
                    <a:pt x="68" y="226"/>
                  </a:lnTo>
                  <a:lnTo>
                    <a:pt x="68" y="232"/>
                  </a:lnTo>
                  <a:lnTo>
                    <a:pt x="62" y="232"/>
                  </a:lnTo>
                  <a:lnTo>
                    <a:pt x="62" y="238"/>
                  </a:lnTo>
                  <a:lnTo>
                    <a:pt x="62" y="244"/>
                  </a:lnTo>
                  <a:lnTo>
                    <a:pt x="56" y="244"/>
                  </a:lnTo>
                  <a:lnTo>
                    <a:pt x="56" y="250"/>
                  </a:lnTo>
                  <a:lnTo>
                    <a:pt x="51" y="250"/>
                  </a:lnTo>
                  <a:lnTo>
                    <a:pt x="51" y="244"/>
                  </a:lnTo>
                  <a:lnTo>
                    <a:pt x="51" y="238"/>
                  </a:lnTo>
                  <a:lnTo>
                    <a:pt x="45" y="238"/>
                  </a:lnTo>
                  <a:lnTo>
                    <a:pt x="39" y="238"/>
                  </a:lnTo>
                  <a:lnTo>
                    <a:pt x="39" y="232"/>
                  </a:lnTo>
                  <a:lnTo>
                    <a:pt x="39" y="238"/>
                  </a:lnTo>
                  <a:lnTo>
                    <a:pt x="34" y="238"/>
                  </a:lnTo>
                  <a:lnTo>
                    <a:pt x="34" y="232"/>
                  </a:lnTo>
                  <a:lnTo>
                    <a:pt x="34" y="226"/>
                  </a:lnTo>
                  <a:lnTo>
                    <a:pt x="28" y="226"/>
                  </a:lnTo>
                  <a:lnTo>
                    <a:pt x="28" y="220"/>
                  </a:lnTo>
                  <a:lnTo>
                    <a:pt x="22" y="220"/>
                  </a:lnTo>
                  <a:lnTo>
                    <a:pt x="22" y="214"/>
                  </a:lnTo>
                  <a:lnTo>
                    <a:pt x="22" y="208"/>
                  </a:lnTo>
                  <a:lnTo>
                    <a:pt x="17" y="202"/>
                  </a:lnTo>
                  <a:lnTo>
                    <a:pt x="17" y="196"/>
                  </a:lnTo>
                  <a:lnTo>
                    <a:pt x="11" y="196"/>
                  </a:lnTo>
                  <a:lnTo>
                    <a:pt x="11" y="190"/>
                  </a:lnTo>
                  <a:lnTo>
                    <a:pt x="5" y="190"/>
                  </a:lnTo>
                  <a:lnTo>
                    <a:pt x="5" y="184"/>
                  </a:lnTo>
                  <a:lnTo>
                    <a:pt x="0" y="184"/>
                  </a:lnTo>
                  <a:lnTo>
                    <a:pt x="0" y="178"/>
                  </a:lnTo>
                  <a:lnTo>
                    <a:pt x="0" y="172"/>
                  </a:lnTo>
                  <a:lnTo>
                    <a:pt x="5" y="172"/>
                  </a:lnTo>
                  <a:lnTo>
                    <a:pt x="5" y="166"/>
                  </a:lnTo>
                  <a:lnTo>
                    <a:pt x="0" y="166"/>
                  </a:lnTo>
                  <a:lnTo>
                    <a:pt x="0" y="160"/>
                  </a:lnTo>
                  <a:lnTo>
                    <a:pt x="0" y="154"/>
                  </a:lnTo>
                  <a:lnTo>
                    <a:pt x="5" y="154"/>
                  </a:lnTo>
                  <a:lnTo>
                    <a:pt x="5" y="149"/>
                  </a:lnTo>
                  <a:lnTo>
                    <a:pt x="11" y="143"/>
                  </a:lnTo>
                  <a:lnTo>
                    <a:pt x="17" y="143"/>
                  </a:lnTo>
                  <a:lnTo>
                    <a:pt x="17" y="137"/>
                  </a:lnTo>
                  <a:lnTo>
                    <a:pt x="22" y="137"/>
                  </a:lnTo>
                  <a:lnTo>
                    <a:pt x="22" y="131"/>
                  </a:lnTo>
                  <a:lnTo>
                    <a:pt x="22" y="125"/>
                  </a:lnTo>
                  <a:lnTo>
                    <a:pt x="28" y="125"/>
                  </a:lnTo>
                  <a:lnTo>
                    <a:pt x="34" y="125"/>
                  </a:lnTo>
                  <a:lnTo>
                    <a:pt x="34" y="119"/>
                  </a:lnTo>
                  <a:lnTo>
                    <a:pt x="39" y="119"/>
                  </a:lnTo>
                  <a:lnTo>
                    <a:pt x="39" y="125"/>
                  </a:lnTo>
                  <a:lnTo>
                    <a:pt x="45" y="125"/>
                  </a:lnTo>
                  <a:lnTo>
                    <a:pt x="45" y="119"/>
                  </a:lnTo>
                  <a:lnTo>
                    <a:pt x="45" y="113"/>
                  </a:lnTo>
                  <a:lnTo>
                    <a:pt x="51" y="113"/>
                  </a:lnTo>
                  <a:lnTo>
                    <a:pt x="51" y="107"/>
                  </a:lnTo>
                  <a:lnTo>
                    <a:pt x="56" y="107"/>
                  </a:lnTo>
                  <a:lnTo>
                    <a:pt x="56" y="101"/>
                  </a:lnTo>
                  <a:lnTo>
                    <a:pt x="62" y="101"/>
                  </a:lnTo>
                  <a:lnTo>
                    <a:pt x="68" y="95"/>
                  </a:lnTo>
                  <a:lnTo>
                    <a:pt x="68" y="89"/>
                  </a:lnTo>
                  <a:lnTo>
                    <a:pt x="68" y="83"/>
                  </a:lnTo>
                  <a:lnTo>
                    <a:pt x="73" y="83"/>
                  </a:lnTo>
                  <a:lnTo>
                    <a:pt x="73" y="77"/>
                  </a:lnTo>
                  <a:lnTo>
                    <a:pt x="79" y="77"/>
                  </a:lnTo>
                  <a:lnTo>
                    <a:pt x="79" y="83"/>
                  </a:lnTo>
                  <a:lnTo>
                    <a:pt x="85" y="83"/>
                  </a:lnTo>
                  <a:lnTo>
                    <a:pt x="85" y="77"/>
                  </a:lnTo>
                  <a:lnTo>
                    <a:pt x="85" y="83"/>
                  </a:lnTo>
                  <a:lnTo>
                    <a:pt x="90" y="77"/>
                  </a:lnTo>
                  <a:lnTo>
                    <a:pt x="90" y="71"/>
                  </a:lnTo>
                  <a:lnTo>
                    <a:pt x="96" y="71"/>
                  </a:lnTo>
                  <a:lnTo>
                    <a:pt x="96" y="65"/>
                  </a:lnTo>
                  <a:lnTo>
                    <a:pt x="96" y="59"/>
                  </a:lnTo>
                  <a:lnTo>
                    <a:pt x="96" y="54"/>
                  </a:lnTo>
                  <a:lnTo>
                    <a:pt x="96" y="48"/>
                  </a:lnTo>
                  <a:lnTo>
                    <a:pt x="96" y="42"/>
                  </a:lnTo>
                  <a:lnTo>
                    <a:pt x="102" y="42"/>
                  </a:lnTo>
                  <a:lnTo>
                    <a:pt x="107" y="42"/>
                  </a:lnTo>
                  <a:lnTo>
                    <a:pt x="107" y="36"/>
                  </a:lnTo>
                  <a:lnTo>
                    <a:pt x="107" y="42"/>
                  </a:lnTo>
                  <a:lnTo>
                    <a:pt x="113" y="42"/>
                  </a:lnTo>
                  <a:lnTo>
                    <a:pt x="113" y="36"/>
                  </a:lnTo>
                  <a:lnTo>
                    <a:pt x="113" y="42"/>
                  </a:lnTo>
                  <a:lnTo>
                    <a:pt x="113" y="36"/>
                  </a:lnTo>
                  <a:lnTo>
                    <a:pt x="119" y="36"/>
                  </a:lnTo>
                  <a:lnTo>
                    <a:pt x="119" y="30"/>
                  </a:lnTo>
                  <a:lnTo>
                    <a:pt x="124" y="30"/>
                  </a:lnTo>
                  <a:lnTo>
                    <a:pt x="130" y="30"/>
                  </a:lnTo>
                  <a:lnTo>
                    <a:pt x="130" y="24"/>
                  </a:lnTo>
                  <a:lnTo>
                    <a:pt x="136" y="24"/>
                  </a:lnTo>
                  <a:lnTo>
                    <a:pt x="141" y="24"/>
                  </a:lnTo>
                  <a:lnTo>
                    <a:pt x="147" y="24"/>
                  </a:lnTo>
                  <a:lnTo>
                    <a:pt x="147" y="18"/>
                  </a:lnTo>
                  <a:lnTo>
                    <a:pt x="153" y="18"/>
                  </a:lnTo>
                  <a:lnTo>
                    <a:pt x="153" y="12"/>
                  </a:lnTo>
                  <a:lnTo>
                    <a:pt x="158" y="12"/>
                  </a:lnTo>
                  <a:lnTo>
                    <a:pt x="158"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39" name="Freeform 49"/>
            <p:cNvSpPr>
              <a:spLocks/>
            </p:cNvSpPr>
            <p:nvPr/>
          </p:nvSpPr>
          <p:spPr bwMode="auto">
            <a:xfrm>
              <a:off x="5197639" y="2421734"/>
              <a:ext cx="159272" cy="187108"/>
            </a:xfrm>
            <a:custGeom>
              <a:avLst/>
              <a:gdLst>
                <a:gd name="T0" fmla="*/ 2147483647 w 102"/>
                <a:gd name="T1" fmla="*/ 2147483647 h 119"/>
                <a:gd name="T2" fmla="*/ 2147483647 w 102"/>
                <a:gd name="T3" fmla="*/ 2147483647 h 119"/>
                <a:gd name="T4" fmla="*/ 2147483647 w 102"/>
                <a:gd name="T5" fmla="*/ 2147483647 h 119"/>
                <a:gd name="T6" fmla="*/ 2147483647 w 102"/>
                <a:gd name="T7" fmla="*/ 2147483647 h 119"/>
                <a:gd name="T8" fmla="*/ 2147483647 w 102"/>
                <a:gd name="T9" fmla="*/ 2147483647 h 119"/>
                <a:gd name="T10" fmla="*/ 2147483647 w 102"/>
                <a:gd name="T11" fmla="*/ 0 h 119"/>
                <a:gd name="T12" fmla="*/ 2147483647 w 102"/>
                <a:gd name="T13" fmla="*/ 0 h 119"/>
                <a:gd name="T14" fmla="*/ 2147483647 w 102"/>
                <a:gd name="T15" fmla="*/ 2147483647 h 119"/>
                <a:gd name="T16" fmla="*/ 2147483647 w 102"/>
                <a:gd name="T17" fmla="*/ 2147483647 h 119"/>
                <a:gd name="T18" fmla="*/ 2147483647 w 102"/>
                <a:gd name="T19" fmla="*/ 2147483647 h 119"/>
                <a:gd name="T20" fmla="*/ 2147483647 w 102"/>
                <a:gd name="T21" fmla="*/ 2147483647 h 119"/>
                <a:gd name="T22" fmla="*/ 2147483647 w 102"/>
                <a:gd name="T23" fmla="*/ 2147483647 h 119"/>
                <a:gd name="T24" fmla="*/ 2147483647 w 102"/>
                <a:gd name="T25" fmla="*/ 2147483647 h 119"/>
                <a:gd name="T26" fmla="*/ 2147483647 w 102"/>
                <a:gd name="T27" fmla="*/ 2147483647 h 119"/>
                <a:gd name="T28" fmla="*/ 2147483647 w 102"/>
                <a:gd name="T29" fmla="*/ 2147483647 h 119"/>
                <a:gd name="T30" fmla="*/ 2147483647 w 102"/>
                <a:gd name="T31" fmla="*/ 2147483647 h 119"/>
                <a:gd name="T32" fmla="*/ 2147483647 w 102"/>
                <a:gd name="T33" fmla="*/ 2147483647 h 119"/>
                <a:gd name="T34" fmla="*/ 2147483647 w 102"/>
                <a:gd name="T35" fmla="*/ 2147483647 h 119"/>
                <a:gd name="T36" fmla="*/ 2147483647 w 102"/>
                <a:gd name="T37" fmla="*/ 2147483647 h 119"/>
                <a:gd name="T38" fmla="*/ 2147483647 w 102"/>
                <a:gd name="T39" fmla="*/ 2147483647 h 119"/>
                <a:gd name="T40" fmla="*/ 2147483647 w 102"/>
                <a:gd name="T41" fmla="*/ 2147483647 h 119"/>
                <a:gd name="T42" fmla="*/ 2147483647 w 102"/>
                <a:gd name="T43" fmla="*/ 2147483647 h 119"/>
                <a:gd name="T44" fmla="*/ 2147483647 w 102"/>
                <a:gd name="T45" fmla="*/ 2147483647 h 119"/>
                <a:gd name="T46" fmla="*/ 2147483647 w 102"/>
                <a:gd name="T47" fmla="*/ 2147483647 h 119"/>
                <a:gd name="T48" fmla="*/ 2147483647 w 102"/>
                <a:gd name="T49" fmla="*/ 2147483647 h 119"/>
                <a:gd name="T50" fmla="*/ 2147483647 w 102"/>
                <a:gd name="T51" fmla="*/ 2147483647 h 119"/>
                <a:gd name="T52" fmla="*/ 2147483647 w 102"/>
                <a:gd name="T53" fmla="*/ 2147483647 h 119"/>
                <a:gd name="T54" fmla="*/ 2147483647 w 102"/>
                <a:gd name="T55" fmla="*/ 2147483647 h 119"/>
                <a:gd name="T56" fmla="*/ 2147483647 w 102"/>
                <a:gd name="T57" fmla="*/ 2147483647 h 119"/>
                <a:gd name="T58" fmla="*/ 2147483647 w 102"/>
                <a:gd name="T59" fmla="*/ 2147483647 h 119"/>
                <a:gd name="T60" fmla="*/ 2147483647 w 102"/>
                <a:gd name="T61" fmla="*/ 2147483647 h 119"/>
                <a:gd name="T62" fmla="*/ 2147483647 w 102"/>
                <a:gd name="T63" fmla="*/ 2147483647 h 119"/>
                <a:gd name="T64" fmla="*/ 2147483647 w 102"/>
                <a:gd name="T65" fmla="*/ 2147483647 h 119"/>
                <a:gd name="T66" fmla="*/ 2147483647 w 102"/>
                <a:gd name="T67" fmla="*/ 2147483647 h 119"/>
                <a:gd name="T68" fmla="*/ 2147483647 w 102"/>
                <a:gd name="T69" fmla="*/ 2147483647 h 119"/>
                <a:gd name="T70" fmla="*/ 2147483647 w 102"/>
                <a:gd name="T71" fmla="*/ 2147483647 h 119"/>
                <a:gd name="T72" fmla="*/ 2147483647 w 102"/>
                <a:gd name="T73" fmla="*/ 2147483647 h 119"/>
                <a:gd name="T74" fmla="*/ 2147483647 w 102"/>
                <a:gd name="T75" fmla="*/ 2147483647 h 119"/>
                <a:gd name="T76" fmla="*/ 2147483647 w 102"/>
                <a:gd name="T77" fmla="*/ 2147483647 h 119"/>
                <a:gd name="T78" fmla="*/ 0 w 102"/>
                <a:gd name="T79" fmla="*/ 2147483647 h 119"/>
                <a:gd name="T80" fmla="*/ 2147483647 w 102"/>
                <a:gd name="T81" fmla="*/ 2147483647 h 119"/>
                <a:gd name="T82" fmla="*/ 2147483647 w 102"/>
                <a:gd name="T83" fmla="*/ 2147483647 h 119"/>
                <a:gd name="T84" fmla="*/ 2147483647 w 102"/>
                <a:gd name="T85" fmla="*/ 2147483647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 h="119">
                  <a:moveTo>
                    <a:pt x="12" y="18"/>
                  </a:moveTo>
                  <a:lnTo>
                    <a:pt x="17" y="18"/>
                  </a:lnTo>
                  <a:lnTo>
                    <a:pt x="17" y="12"/>
                  </a:lnTo>
                  <a:lnTo>
                    <a:pt x="23" y="12"/>
                  </a:lnTo>
                  <a:lnTo>
                    <a:pt x="23" y="18"/>
                  </a:lnTo>
                  <a:lnTo>
                    <a:pt x="29" y="18"/>
                  </a:lnTo>
                  <a:lnTo>
                    <a:pt x="34" y="18"/>
                  </a:lnTo>
                  <a:lnTo>
                    <a:pt x="40" y="12"/>
                  </a:lnTo>
                  <a:lnTo>
                    <a:pt x="40" y="6"/>
                  </a:lnTo>
                  <a:lnTo>
                    <a:pt x="46" y="6"/>
                  </a:lnTo>
                  <a:lnTo>
                    <a:pt x="51" y="6"/>
                  </a:lnTo>
                  <a:lnTo>
                    <a:pt x="51" y="0"/>
                  </a:lnTo>
                  <a:lnTo>
                    <a:pt x="57" y="0"/>
                  </a:lnTo>
                  <a:lnTo>
                    <a:pt x="63" y="0"/>
                  </a:lnTo>
                  <a:lnTo>
                    <a:pt x="63" y="6"/>
                  </a:lnTo>
                  <a:lnTo>
                    <a:pt x="63" y="12"/>
                  </a:lnTo>
                  <a:lnTo>
                    <a:pt x="68" y="12"/>
                  </a:lnTo>
                  <a:lnTo>
                    <a:pt x="74" y="12"/>
                  </a:lnTo>
                  <a:lnTo>
                    <a:pt x="74" y="18"/>
                  </a:lnTo>
                  <a:lnTo>
                    <a:pt x="80" y="18"/>
                  </a:lnTo>
                  <a:lnTo>
                    <a:pt x="85" y="18"/>
                  </a:lnTo>
                  <a:lnTo>
                    <a:pt x="85" y="24"/>
                  </a:lnTo>
                  <a:lnTo>
                    <a:pt x="91" y="24"/>
                  </a:lnTo>
                  <a:lnTo>
                    <a:pt x="91" y="30"/>
                  </a:lnTo>
                  <a:lnTo>
                    <a:pt x="97" y="30"/>
                  </a:lnTo>
                  <a:lnTo>
                    <a:pt x="97" y="36"/>
                  </a:lnTo>
                  <a:lnTo>
                    <a:pt x="91" y="36"/>
                  </a:lnTo>
                  <a:lnTo>
                    <a:pt x="91" y="42"/>
                  </a:lnTo>
                  <a:lnTo>
                    <a:pt x="91" y="48"/>
                  </a:lnTo>
                  <a:lnTo>
                    <a:pt x="91" y="53"/>
                  </a:lnTo>
                  <a:lnTo>
                    <a:pt x="91" y="59"/>
                  </a:lnTo>
                  <a:lnTo>
                    <a:pt x="91" y="65"/>
                  </a:lnTo>
                  <a:lnTo>
                    <a:pt x="91" y="71"/>
                  </a:lnTo>
                  <a:lnTo>
                    <a:pt x="91" y="77"/>
                  </a:lnTo>
                  <a:lnTo>
                    <a:pt x="97" y="77"/>
                  </a:lnTo>
                  <a:lnTo>
                    <a:pt x="97" y="83"/>
                  </a:lnTo>
                  <a:lnTo>
                    <a:pt x="97" y="89"/>
                  </a:lnTo>
                  <a:lnTo>
                    <a:pt x="102" y="89"/>
                  </a:lnTo>
                  <a:lnTo>
                    <a:pt x="102" y="95"/>
                  </a:lnTo>
                  <a:lnTo>
                    <a:pt x="102" y="101"/>
                  </a:lnTo>
                  <a:lnTo>
                    <a:pt x="102" y="107"/>
                  </a:lnTo>
                  <a:lnTo>
                    <a:pt x="102" y="113"/>
                  </a:lnTo>
                  <a:lnTo>
                    <a:pt x="102" y="119"/>
                  </a:lnTo>
                  <a:lnTo>
                    <a:pt x="102" y="113"/>
                  </a:lnTo>
                  <a:lnTo>
                    <a:pt x="97" y="113"/>
                  </a:lnTo>
                  <a:lnTo>
                    <a:pt x="97" y="107"/>
                  </a:lnTo>
                  <a:lnTo>
                    <a:pt x="97" y="113"/>
                  </a:lnTo>
                  <a:lnTo>
                    <a:pt x="91" y="107"/>
                  </a:lnTo>
                  <a:lnTo>
                    <a:pt x="85" y="107"/>
                  </a:lnTo>
                  <a:lnTo>
                    <a:pt x="80" y="107"/>
                  </a:lnTo>
                  <a:lnTo>
                    <a:pt x="80" y="113"/>
                  </a:lnTo>
                  <a:lnTo>
                    <a:pt x="74" y="113"/>
                  </a:lnTo>
                  <a:lnTo>
                    <a:pt x="68" y="113"/>
                  </a:lnTo>
                  <a:lnTo>
                    <a:pt x="63" y="113"/>
                  </a:lnTo>
                  <a:lnTo>
                    <a:pt x="57" y="113"/>
                  </a:lnTo>
                  <a:lnTo>
                    <a:pt x="51" y="113"/>
                  </a:lnTo>
                  <a:lnTo>
                    <a:pt x="51" y="119"/>
                  </a:lnTo>
                  <a:lnTo>
                    <a:pt x="51" y="113"/>
                  </a:lnTo>
                  <a:lnTo>
                    <a:pt x="46" y="113"/>
                  </a:lnTo>
                  <a:lnTo>
                    <a:pt x="40" y="113"/>
                  </a:lnTo>
                  <a:lnTo>
                    <a:pt x="40" y="107"/>
                  </a:lnTo>
                  <a:lnTo>
                    <a:pt x="34" y="107"/>
                  </a:lnTo>
                  <a:lnTo>
                    <a:pt x="34" y="101"/>
                  </a:lnTo>
                  <a:lnTo>
                    <a:pt x="29" y="101"/>
                  </a:lnTo>
                  <a:lnTo>
                    <a:pt x="29" y="95"/>
                  </a:lnTo>
                  <a:lnTo>
                    <a:pt x="23" y="95"/>
                  </a:lnTo>
                  <a:lnTo>
                    <a:pt x="23" y="89"/>
                  </a:lnTo>
                  <a:lnTo>
                    <a:pt x="23" y="83"/>
                  </a:lnTo>
                  <a:lnTo>
                    <a:pt x="23" y="77"/>
                  </a:lnTo>
                  <a:lnTo>
                    <a:pt x="29" y="77"/>
                  </a:lnTo>
                  <a:lnTo>
                    <a:pt x="29" y="71"/>
                  </a:lnTo>
                  <a:lnTo>
                    <a:pt x="29" y="65"/>
                  </a:lnTo>
                  <a:lnTo>
                    <a:pt x="29" y="59"/>
                  </a:lnTo>
                  <a:lnTo>
                    <a:pt x="23" y="59"/>
                  </a:lnTo>
                  <a:lnTo>
                    <a:pt x="23" y="53"/>
                  </a:lnTo>
                  <a:lnTo>
                    <a:pt x="17" y="53"/>
                  </a:lnTo>
                  <a:lnTo>
                    <a:pt x="12" y="53"/>
                  </a:lnTo>
                  <a:lnTo>
                    <a:pt x="6" y="48"/>
                  </a:lnTo>
                  <a:lnTo>
                    <a:pt x="0" y="48"/>
                  </a:lnTo>
                  <a:lnTo>
                    <a:pt x="0" y="42"/>
                  </a:lnTo>
                  <a:lnTo>
                    <a:pt x="0" y="36"/>
                  </a:lnTo>
                  <a:lnTo>
                    <a:pt x="6" y="36"/>
                  </a:lnTo>
                  <a:lnTo>
                    <a:pt x="6" y="30"/>
                  </a:lnTo>
                  <a:lnTo>
                    <a:pt x="12" y="30"/>
                  </a:lnTo>
                  <a:lnTo>
                    <a:pt x="12" y="24"/>
                  </a:lnTo>
                  <a:lnTo>
                    <a:pt x="12"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0" name="Freeform 50"/>
            <p:cNvSpPr>
              <a:spLocks/>
            </p:cNvSpPr>
            <p:nvPr/>
          </p:nvSpPr>
          <p:spPr bwMode="auto">
            <a:xfrm>
              <a:off x="6543639" y="2440602"/>
              <a:ext cx="309174" cy="345913"/>
            </a:xfrm>
            <a:custGeom>
              <a:avLst/>
              <a:gdLst>
                <a:gd name="T0" fmla="*/ 2147483647 w 198"/>
                <a:gd name="T1" fmla="*/ 2147483647 h 220"/>
                <a:gd name="T2" fmla="*/ 2147483647 w 198"/>
                <a:gd name="T3" fmla="*/ 2147483647 h 220"/>
                <a:gd name="T4" fmla="*/ 2147483647 w 198"/>
                <a:gd name="T5" fmla="*/ 2147483647 h 220"/>
                <a:gd name="T6" fmla="*/ 2147483647 w 198"/>
                <a:gd name="T7" fmla="*/ 2147483647 h 220"/>
                <a:gd name="T8" fmla="*/ 2147483647 w 198"/>
                <a:gd name="T9" fmla="*/ 2147483647 h 220"/>
                <a:gd name="T10" fmla="*/ 2147483647 w 198"/>
                <a:gd name="T11" fmla="*/ 2147483647 h 220"/>
                <a:gd name="T12" fmla="*/ 2147483647 w 198"/>
                <a:gd name="T13" fmla="*/ 2147483647 h 220"/>
                <a:gd name="T14" fmla="*/ 2147483647 w 198"/>
                <a:gd name="T15" fmla="*/ 2147483647 h 220"/>
                <a:gd name="T16" fmla="*/ 2147483647 w 198"/>
                <a:gd name="T17" fmla="*/ 2147483647 h 220"/>
                <a:gd name="T18" fmla="*/ 2147483647 w 198"/>
                <a:gd name="T19" fmla="*/ 2147483647 h 220"/>
                <a:gd name="T20" fmla="*/ 2147483647 w 198"/>
                <a:gd name="T21" fmla="*/ 2147483647 h 220"/>
                <a:gd name="T22" fmla="*/ 2147483647 w 198"/>
                <a:gd name="T23" fmla="*/ 2147483647 h 220"/>
                <a:gd name="T24" fmla="*/ 2147483647 w 198"/>
                <a:gd name="T25" fmla="*/ 2147483647 h 220"/>
                <a:gd name="T26" fmla="*/ 2147483647 w 198"/>
                <a:gd name="T27" fmla="*/ 2147483647 h 220"/>
                <a:gd name="T28" fmla="*/ 2147483647 w 198"/>
                <a:gd name="T29" fmla="*/ 2147483647 h 220"/>
                <a:gd name="T30" fmla="*/ 2147483647 w 198"/>
                <a:gd name="T31" fmla="*/ 2147483647 h 220"/>
                <a:gd name="T32" fmla="*/ 2147483647 w 198"/>
                <a:gd name="T33" fmla="*/ 2147483647 h 220"/>
                <a:gd name="T34" fmla="*/ 2147483647 w 198"/>
                <a:gd name="T35" fmla="*/ 2147483647 h 220"/>
                <a:gd name="T36" fmla="*/ 2147483647 w 198"/>
                <a:gd name="T37" fmla="*/ 2147483647 h 220"/>
                <a:gd name="T38" fmla="*/ 2147483647 w 198"/>
                <a:gd name="T39" fmla="*/ 2147483647 h 220"/>
                <a:gd name="T40" fmla="*/ 2147483647 w 198"/>
                <a:gd name="T41" fmla="*/ 2147483647 h 220"/>
                <a:gd name="T42" fmla="*/ 2147483647 w 198"/>
                <a:gd name="T43" fmla="*/ 2147483647 h 220"/>
                <a:gd name="T44" fmla="*/ 2147483647 w 198"/>
                <a:gd name="T45" fmla="*/ 2147483647 h 220"/>
                <a:gd name="T46" fmla="*/ 2147483647 w 198"/>
                <a:gd name="T47" fmla="*/ 2147483647 h 220"/>
                <a:gd name="T48" fmla="*/ 2147483647 w 198"/>
                <a:gd name="T49" fmla="*/ 2147483647 h 220"/>
                <a:gd name="T50" fmla="*/ 2147483647 w 198"/>
                <a:gd name="T51" fmla="*/ 2147483647 h 220"/>
                <a:gd name="T52" fmla="*/ 2147483647 w 198"/>
                <a:gd name="T53" fmla="*/ 2147483647 h 220"/>
                <a:gd name="T54" fmla="*/ 2147483647 w 198"/>
                <a:gd name="T55" fmla="*/ 2147483647 h 220"/>
                <a:gd name="T56" fmla="*/ 2147483647 w 198"/>
                <a:gd name="T57" fmla="*/ 2147483647 h 220"/>
                <a:gd name="T58" fmla="*/ 2147483647 w 198"/>
                <a:gd name="T59" fmla="*/ 2147483647 h 220"/>
                <a:gd name="T60" fmla="*/ 2147483647 w 198"/>
                <a:gd name="T61" fmla="*/ 2147483647 h 220"/>
                <a:gd name="T62" fmla="*/ 2147483647 w 198"/>
                <a:gd name="T63" fmla="*/ 2147483647 h 220"/>
                <a:gd name="T64" fmla="*/ 2147483647 w 198"/>
                <a:gd name="T65" fmla="*/ 2147483647 h 220"/>
                <a:gd name="T66" fmla="*/ 2147483647 w 198"/>
                <a:gd name="T67" fmla="*/ 2147483647 h 220"/>
                <a:gd name="T68" fmla="*/ 2147483647 w 198"/>
                <a:gd name="T69" fmla="*/ 2147483647 h 220"/>
                <a:gd name="T70" fmla="*/ 2147483647 w 198"/>
                <a:gd name="T71" fmla="*/ 2147483647 h 220"/>
                <a:gd name="T72" fmla="*/ 2147483647 w 198"/>
                <a:gd name="T73" fmla="*/ 2147483647 h 220"/>
                <a:gd name="T74" fmla="*/ 2147483647 w 198"/>
                <a:gd name="T75" fmla="*/ 2147483647 h 220"/>
                <a:gd name="T76" fmla="*/ 2147483647 w 198"/>
                <a:gd name="T77" fmla="*/ 2147483647 h 220"/>
                <a:gd name="T78" fmla="*/ 2147483647 w 198"/>
                <a:gd name="T79" fmla="*/ 2147483647 h 220"/>
                <a:gd name="T80" fmla="*/ 2147483647 w 198"/>
                <a:gd name="T81" fmla="*/ 2147483647 h 220"/>
                <a:gd name="T82" fmla="*/ 2147483647 w 198"/>
                <a:gd name="T83" fmla="*/ 2147483647 h 220"/>
                <a:gd name="T84" fmla="*/ 2147483647 w 198"/>
                <a:gd name="T85" fmla="*/ 2147483647 h 220"/>
                <a:gd name="T86" fmla="*/ 2147483647 w 198"/>
                <a:gd name="T87" fmla="*/ 2147483647 h 220"/>
                <a:gd name="T88" fmla="*/ 2147483647 w 198"/>
                <a:gd name="T89" fmla="*/ 2147483647 h 220"/>
                <a:gd name="T90" fmla="*/ 0 w 198"/>
                <a:gd name="T91" fmla="*/ 2147483647 h 220"/>
                <a:gd name="T92" fmla="*/ 2147483647 w 198"/>
                <a:gd name="T93" fmla="*/ 2147483647 h 220"/>
                <a:gd name="T94" fmla="*/ 2147483647 w 198"/>
                <a:gd name="T95" fmla="*/ 2147483647 h 220"/>
                <a:gd name="T96" fmla="*/ 2147483647 w 198"/>
                <a:gd name="T97" fmla="*/ 2147483647 h 220"/>
                <a:gd name="T98" fmla="*/ 2147483647 w 198"/>
                <a:gd name="T99" fmla="*/ 2147483647 h 220"/>
                <a:gd name="T100" fmla="*/ 2147483647 w 198"/>
                <a:gd name="T101" fmla="*/ 2147483647 h 220"/>
                <a:gd name="T102" fmla="*/ 2147483647 w 198"/>
                <a:gd name="T103" fmla="*/ 2147483647 h 220"/>
                <a:gd name="T104" fmla="*/ 2147483647 w 198"/>
                <a:gd name="T105" fmla="*/ 2147483647 h 220"/>
                <a:gd name="T106" fmla="*/ 2147483647 w 198"/>
                <a:gd name="T107" fmla="*/ 2147483647 h 220"/>
                <a:gd name="T108" fmla="*/ 2147483647 w 198"/>
                <a:gd name="T109" fmla="*/ 2147483647 h 220"/>
                <a:gd name="T110" fmla="*/ 2147483647 w 198"/>
                <a:gd name="T111" fmla="*/ 2147483647 h 220"/>
                <a:gd name="T112" fmla="*/ 2147483647 w 198"/>
                <a:gd name="T113" fmla="*/ 2147483647 h 220"/>
                <a:gd name="T114" fmla="*/ 2147483647 w 198"/>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8" h="220">
                  <a:moveTo>
                    <a:pt x="113" y="36"/>
                  </a:moveTo>
                  <a:lnTo>
                    <a:pt x="113" y="41"/>
                  </a:lnTo>
                  <a:lnTo>
                    <a:pt x="118" y="41"/>
                  </a:lnTo>
                  <a:lnTo>
                    <a:pt x="118" y="36"/>
                  </a:lnTo>
                  <a:lnTo>
                    <a:pt x="124" y="36"/>
                  </a:lnTo>
                  <a:lnTo>
                    <a:pt x="124" y="30"/>
                  </a:lnTo>
                  <a:lnTo>
                    <a:pt x="130" y="30"/>
                  </a:lnTo>
                  <a:lnTo>
                    <a:pt x="135" y="30"/>
                  </a:lnTo>
                  <a:lnTo>
                    <a:pt x="135" y="24"/>
                  </a:lnTo>
                  <a:lnTo>
                    <a:pt x="141" y="24"/>
                  </a:lnTo>
                  <a:lnTo>
                    <a:pt x="141" y="18"/>
                  </a:lnTo>
                  <a:lnTo>
                    <a:pt x="147" y="18"/>
                  </a:lnTo>
                  <a:lnTo>
                    <a:pt x="147" y="12"/>
                  </a:lnTo>
                  <a:lnTo>
                    <a:pt x="147" y="6"/>
                  </a:lnTo>
                  <a:lnTo>
                    <a:pt x="152" y="6"/>
                  </a:lnTo>
                  <a:lnTo>
                    <a:pt x="152" y="12"/>
                  </a:lnTo>
                  <a:lnTo>
                    <a:pt x="158" y="12"/>
                  </a:lnTo>
                  <a:lnTo>
                    <a:pt x="164" y="12"/>
                  </a:lnTo>
                  <a:lnTo>
                    <a:pt x="169" y="12"/>
                  </a:lnTo>
                  <a:lnTo>
                    <a:pt x="169" y="18"/>
                  </a:lnTo>
                  <a:lnTo>
                    <a:pt x="169" y="12"/>
                  </a:lnTo>
                  <a:lnTo>
                    <a:pt x="175" y="12"/>
                  </a:lnTo>
                  <a:lnTo>
                    <a:pt x="181" y="12"/>
                  </a:lnTo>
                  <a:lnTo>
                    <a:pt x="186" y="12"/>
                  </a:lnTo>
                  <a:lnTo>
                    <a:pt x="186" y="6"/>
                  </a:lnTo>
                  <a:lnTo>
                    <a:pt x="192" y="0"/>
                  </a:lnTo>
                  <a:lnTo>
                    <a:pt x="198" y="6"/>
                  </a:lnTo>
                  <a:lnTo>
                    <a:pt x="192" y="6"/>
                  </a:lnTo>
                  <a:lnTo>
                    <a:pt x="192" y="12"/>
                  </a:lnTo>
                  <a:lnTo>
                    <a:pt x="192" y="18"/>
                  </a:lnTo>
                  <a:lnTo>
                    <a:pt x="192" y="24"/>
                  </a:lnTo>
                  <a:lnTo>
                    <a:pt x="186" y="24"/>
                  </a:lnTo>
                  <a:lnTo>
                    <a:pt x="192" y="24"/>
                  </a:lnTo>
                  <a:lnTo>
                    <a:pt x="186" y="24"/>
                  </a:lnTo>
                  <a:lnTo>
                    <a:pt x="186" y="30"/>
                  </a:lnTo>
                  <a:lnTo>
                    <a:pt x="186" y="36"/>
                  </a:lnTo>
                  <a:lnTo>
                    <a:pt x="181" y="36"/>
                  </a:lnTo>
                  <a:lnTo>
                    <a:pt x="181" y="41"/>
                  </a:lnTo>
                  <a:lnTo>
                    <a:pt x="186" y="41"/>
                  </a:lnTo>
                  <a:lnTo>
                    <a:pt x="186" y="47"/>
                  </a:lnTo>
                  <a:lnTo>
                    <a:pt x="181" y="47"/>
                  </a:lnTo>
                  <a:lnTo>
                    <a:pt x="186" y="47"/>
                  </a:lnTo>
                  <a:lnTo>
                    <a:pt x="186" y="53"/>
                  </a:lnTo>
                  <a:lnTo>
                    <a:pt x="192" y="59"/>
                  </a:lnTo>
                  <a:lnTo>
                    <a:pt x="186" y="59"/>
                  </a:lnTo>
                  <a:lnTo>
                    <a:pt x="186" y="65"/>
                  </a:lnTo>
                  <a:lnTo>
                    <a:pt x="192" y="65"/>
                  </a:lnTo>
                  <a:lnTo>
                    <a:pt x="192" y="71"/>
                  </a:lnTo>
                  <a:lnTo>
                    <a:pt x="186" y="71"/>
                  </a:lnTo>
                  <a:lnTo>
                    <a:pt x="186" y="77"/>
                  </a:lnTo>
                  <a:lnTo>
                    <a:pt x="186" y="83"/>
                  </a:lnTo>
                  <a:lnTo>
                    <a:pt x="181" y="83"/>
                  </a:lnTo>
                  <a:lnTo>
                    <a:pt x="181" y="89"/>
                  </a:lnTo>
                  <a:lnTo>
                    <a:pt x="181" y="83"/>
                  </a:lnTo>
                  <a:lnTo>
                    <a:pt x="175" y="83"/>
                  </a:lnTo>
                  <a:lnTo>
                    <a:pt x="175" y="89"/>
                  </a:lnTo>
                  <a:lnTo>
                    <a:pt x="175" y="83"/>
                  </a:lnTo>
                  <a:lnTo>
                    <a:pt x="175" y="89"/>
                  </a:lnTo>
                  <a:lnTo>
                    <a:pt x="169" y="89"/>
                  </a:lnTo>
                  <a:lnTo>
                    <a:pt x="169" y="83"/>
                  </a:lnTo>
                  <a:lnTo>
                    <a:pt x="164" y="83"/>
                  </a:lnTo>
                  <a:lnTo>
                    <a:pt x="158" y="77"/>
                  </a:lnTo>
                  <a:lnTo>
                    <a:pt x="152" y="77"/>
                  </a:lnTo>
                  <a:lnTo>
                    <a:pt x="152" y="71"/>
                  </a:lnTo>
                  <a:lnTo>
                    <a:pt x="147" y="71"/>
                  </a:lnTo>
                  <a:lnTo>
                    <a:pt x="147" y="77"/>
                  </a:lnTo>
                  <a:lnTo>
                    <a:pt x="141" y="83"/>
                  </a:lnTo>
                  <a:lnTo>
                    <a:pt x="147" y="83"/>
                  </a:lnTo>
                  <a:lnTo>
                    <a:pt x="147" y="89"/>
                  </a:lnTo>
                  <a:lnTo>
                    <a:pt x="147" y="95"/>
                  </a:lnTo>
                  <a:lnTo>
                    <a:pt x="147" y="101"/>
                  </a:lnTo>
                  <a:lnTo>
                    <a:pt x="152" y="107"/>
                  </a:lnTo>
                  <a:lnTo>
                    <a:pt x="152" y="113"/>
                  </a:lnTo>
                  <a:lnTo>
                    <a:pt x="158" y="113"/>
                  </a:lnTo>
                  <a:lnTo>
                    <a:pt x="158" y="119"/>
                  </a:lnTo>
                  <a:lnTo>
                    <a:pt x="164" y="119"/>
                  </a:lnTo>
                  <a:lnTo>
                    <a:pt x="169" y="119"/>
                  </a:lnTo>
                  <a:lnTo>
                    <a:pt x="169" y="125"/>
                  </a:lnTo>
                  <a:lnTo>
                    <a:pt x="169" y="131"/>
                  </a:lnTo>
                  <a:lnTo>
                    <a:pt x="169" y="136"/>
                  </a:lnTo>
                  <a:lnTo>
                    <a:pt x="169" y="142"/>
                  </a:lnTo>
                  <a:lnTo>
                    <a:pt x="175" y="142"/>
                  </a:lnTo>
                  <a:lnTo>
                    <a:pt x="175" y="148"/>
                  </a:lnTo>
                  <a:lnTo>
                    <a:pt x="169" y="148"/>
                  </a:lnTo>
                  <a:lnTo>
                    <a:pt x="164" y="148"/>
                  </a:lnTo>
                  <a:lnTo>
                    <a:pt x="164" y="154"/>
                  </a:lnTo>
                  <a:lnTo>
                    <a:pt x="158" y="160"/>
                  </a:lnTo>
                  <a:lnTo>
                    <a:pt x="158" y="166"/>
                  </a:lnTo>
                  <a:lnTo>
                    <a:pt x="158" y="172"/>
                  </a:lnTo>
                  <a:lnTo>
                    <a:pt x="158" y="178"/>
                  </a:lnTo>
                  <a:lnTo>
                    <a:pt x="152" y="172"/>
                  </a:lnTo>
                  <a:lnTo>
                    <a:pt x="147" y="172"/>
                  </a:lnTo>
                  <a:lnTo>
                    <a:pt x="147" y="178"/>
                  </a:lnTo>
                  <a:lnTo>
                    <a:pt x="141" y="178"/>
                  </a:lnTo>
                  <a:lnTo>
                    <a:pt x="135" y="178"/>
                  </a:lnTo>
                  <a:lnTo>
                    <a:pt x="130" y="178"/>
                  </a:lnTo>
                  <a:lnTo>
                    <a:pt x="130" y="184"/>
                  </a:lnTo>
                  <a:lnTo>
                    <a:pt x="130" y="178"/>
                  </a:lnTo>
                  <a:lnTo>
                    <a:pt x="130" y="184"/>
                  </a:lnTo>
                  <a:lnTo>
                    <a:pt x="124" y="184"/>
                  </a:lnTo>
                  <a:lnTo>
                    <a:pt x="124" y="190"/>
                  </a:lnTo>
                  <a:lnTo>
                    <a:pt x="124" y="196"/>
                  </a:lnTo>
                  <a:lnTo>
                    <a:pt x="118" y="196"/>
                  </a:lnTo>
                  <a:lnTo>
                    <a:pt x="118" y="202"/>
                  </a:lnTo>
                  <a:lnTo>
                    <a:pt x="113" y="202"/>
                  </a:lnTo>
                  <a:lnTo>
                    <a:pt x="107" y="202"/>
                  </a:lnTo>
                  <a:lnTo>
                    <a:pt x="107" y="208"/>
                  </a:lnTo>
                  <a:lnTo>
                    <a:pt x="101" y="208"/>
                  </a:lnTo>
                  <a:lnTo>
                    <a:pt x="96" y="208"/>
                  </a:lnTo>
                  <a:lnTo>
                    <a:pt x="96" y="214"/>
                  </a:lnTo>
                  <a:lnTo>
                    <a:pt x="90" y="214"/>
                  </a:lnTo>
                  <a:lnTo>
                    <a:pt x="85" y="214"/>
                  </a:lnTo>
                  <a:lnTo>
                    <a:pt x="79" y="220"/>
                  </a:lnTo>
                  <a:lnTo>
                    <a:pt x="73" y="220"/>
                  </a:lnTo>
                  <a:lnTo>
                    <a:pt x="68" y="220"/>
                  </a:lnTo>
                  <a:lnTo>
                    <a:pt x="62" y="220"/>
                  </a:lnTo>
                  <a:lnTo>
                    <a:pt x="56" y="214"/>
                  </a:lnTo>
                  <a:lnTo>
                    <a:pt x="51" y="214"/>
                  </a:lnTo>
                  <a:lnTo>
                    <a:pt x="45" y="214"/>
                  </a:lnTo>
                  <a:lnTo>
                    <a:pt x="51" y="214"/>
                  </a:lnTo>
                  <a:lnTo>
                    <a:pt x="51" y="208"/>
                  </a:lnTo>
                  <a:lnTo>
                    <a:pt x="51" y="202"/>
                  </a:lnTo>
                  <a:lnTo>
                    <a:pt x="45" y="202"/>
                  </a:lnTo>
                  <a:lnTo>
                    <a:pt x="39" y="196"/>
                  </a:lnTo>
                  <a:lnTo>
                    <a:pt x="34" y="196"/>
                  </a:lnTo>
                  <a:lnTo>
                    <a:pt x="28" y="190"/>
                  </a:lnTo>
                  <a:lnTo>
                    <a:pt x="22" y="190"/>
                  </a:lnTo>
                  <a:lnTo>
                    <a:pt x="22" y="184"/>
                  </a:lnTo>
                  <a:lnTo>
                    <a:pt x="17" y="184"/>
                  </a:lnTo>
                  <a:lnTo>
                    <a:pt x="17" y="178"/>
                  </a:lnTo>
                  <a:lnTo>
                    <a:pt x="11" y="178"/>
                  </a:lnTo>
                  <a:lnTo>
                    <a:pt x="11" y="172"/>
                  </a:lnTo>
                  <a:lnTo>
                    <a:pt x="11" y="166"/>
                  </a:lnTo>
                  <a:lnTo>
                    <a:pt x="5" y="166"/>
                  </a:lnTo>
                  <a:lnTo>
                    <a:pt x="5" y="160"/>
                  </a:lnTo>
                  <a:lnTo>
                    <a:pt x="5" y="154"/>
                  </a:lnTo>
                  <a:lnTo>
                    <a:pt x="0" y="154"/>
                  </a:lnTo>
                  <a:lnTo>
                    <a:pt x="0" y="148"/>
                  </a:lnTo>
                  <a:lnTo>
                    <a:pt x="5" y="148"/>
                  </a:lnTo>
                  <a:lnTo>
                    <a:pt x="11" y="148"/>
                  </a:lnTo>
                  <a:lnTo>
                    <a:pt x="17" y="148"/>
                  </a:lnTo>
                  <a:lnTo>
                    <a:pt x="22" y="148"/>
                  </a:lnTo>
                  <a:lnTo>
                    <a:pt x="22" y="142"/>
                  </a:lnTo>
                  <a:lnTo>
                    <a:pt x="28" y="142"/>
                  </a:lnTo>
                  <a:lnTo>
                    <a:pt x="34" y="142"/>
                  </a:lnTo>
                  <a:lnTo>
                    <a:pt x="39" y="142"/>
                  </a:lnTo>
                  <a:lnTo>
                    <a:pt x="39" y="136"/>
                  </a:lnTo>
                  <a:lnTo>
                    <a:pt x="45" y="136"/>
                  </a:lnTo>
                  <a:lnTo>
                    <a:pt x="45" y="131"/>
                  </a:lnTo>
                  <a:lnTo>
                    <a:pt x="51" y="131"/>
                  </a:lnTo>
                  <a:lnTo>
                    <a:pt x="51" y="125"/>
                  </a:lnTo>
                  <a:lnTo>
                    <a:pt x="45" y="119"/>
                  </a:lnTo>
                  <a:lnTo>
                    <a:pt x="45" y="113"/>
                  </a:lnTo>
                  <a:lnTo>
                    <a:pt x="51" y="113"/>
                  </a:lnTo>
                  <a:lnTo>
                    <a:pt x="51" y="107"/>
                  </a:lnTo>
                  <a:lnTo>
                    <a:pt x="56" y="107"/>
                  </a:lnTo>
                  <a:lnTo>
                    <a:pt x="56" y="101"/>
                  </a:lnTo>
                  <a:lnTo>
                    <a:pt x="62" y="101"/>
                  </a:lnTo>
                  <a:lnTo>
                    <a:pt x="62" y="95"/>
                  </a:lnTo>
                  <a:lnTo>
                    <a:pt x="68" y="95"/>
                  </a:lnTo>
                  <a:lnTo>
                    <a:pt x="68" y="89"/>
                  </a:lnTo>
                  <a:lnTo>
                    <a:pt x="73" y="89"/>
                  </a:lnTo>
                  <a:lnTo>
                    <a:pt x="73" y="83"/>
                  </a:lnTo>
                  <a:lnTo>
                    <a:pt x="79" y="83"/>
                  </a:lnTo>
                  <a:lnTo>
                    <a:pt x="79" y="77"/>
                  </a:lnTo>
                  <a:lnTo>
                    <a:pt x="79" y="71"/>
                  </a:lnTo>
                  <a:lnTo>
                    <a:pt x="85" y="65"/>
                  </a:lnTo>
                  <a:lnTo>
                    <a:pt x="85" y="59"/>
                  </a:lnTo>
                  <a:lnTo>
                    <a:pt x="90" y="59"/>
                  </a:lnTo>
                  <a:lnTo>
                    <a:pt x="90" y="53"/>
                  </a:lnTo>
                  <a:lnTo>
                    <a:pt x="96" y="47"/>
                  </a:lnTo>
                  <a:lnTo>
                    <a:pt x="101" y="41"/>
                  </a:lnTo>
                  <a:lnTo>
                    <a:pt x="107" y="41"/>
                  </a:lnTo>
                  <a:lnTo>
                    <a:pt x="113" y="3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1" name="Freeform 51"/>
            <p:cNvSpPr>
              <a:spLocks/>
            </p:cNvSpPr>
            <p:nvPr/>
          </p:nvSpPr>
          <p:spPr bwMode="auto">
            <a:xfrm>
              <a:off x="4905639" y="2450036"/>
              <a:ext cx="159272" cy="187108"/>
            </a:xfrm>
            <a:custGeom>
              <a:avLst/>
              <a:gdLst>
                <a:gd name="T0" fmla="*/ 2147483647 w 102"/>
                <a:gd name="T1" fmla="*/ 2147483647 h 119"/>
                <a:gd name="T2" fmla="*/ 2147483647 w 102"/>
                <a:gd name="T3" fmla="*/ 2147483647 h 119"/>
                <a:gd name="T4" fmla="*/ 2147483647 w 102"/>
                <a:gd name="T5" fmla="*/ 2147483647 h 119"/>
                <a:gd name="T6" fmla="*/ 2147483647 w 102"/>
                <a:gd name="T7" fmla="*/ 2147483647 h 119"/>
                <a:gd name="T8" fmla="*/ 2147483647 w 102"/>
                <a:gd name="T9" fmla="*/ 2147483647 h 119"/>
                <a:gd name="T10" fmla="*/ 2147483647 w 102"/>
                <a:gd name="T11" fmla="*/ 2147483647 h 119"/>
                <a:gd name="T12" fmla="*/ 2147483647 w 102"/>
                <a:gd name="T13" fmla="*/ 2147483647 h 119"/>
                <a:gd name="T14" fmla="*/ 2147483647 w 102"/>
                <a:gd name="T15" fmla="*/ 2147483647 h 119"/>
                <a:gd name="T16" fmla="*/ 2147483647 w 102"/>
                <a:gd name="T17" fmla="*/ 2147483647 h 119"/>
                <a:gd name="T18" fmla="*/ 2147483647 w 102"/>
                <a:gd name="T19" fmla="*/ 2147483647 h 119"/>
                <a:gd name="T20" fmla="*/ 2147483647 w 102"/>
                <a:gd name="T21" fmla="*/ 2147483647 h 119"/>
                <a:gd name="T22" fmla="*/ 2147483647 w 102"/>
                <a:gd name="T23" fmla="*/ 2147483647 h 119"/>
                <a:gd name="T24" fmla="*/ 2147483647 w 102"/>
                <a:gd name="T25" fmla="*/ 2147483647 h 119"/>
                <a:gd name="T26" fmla="*/ 2147483647 w 102"/>
                <a:gd name="T27" fmla="*/ 2147483647 h 119"/>
                <a:gd name="T28" fmla="*/ 2147483647 w 102"/>
                <a:gd name="T29" fmla="*/ 2147483647 h 119"/>
                <a:gd name="T30" fmla="*/ 2147483647 w 102"/>
                <a:gd name="T31" fmla="*/ 2147483647 h 119"/>
                <a:gd name="T32" fmla="*/ 2147483647 w 102"/>
                <a:gd name="T33" fmla="*/ 2147483647 h 119"/>
                <a:gd name="T34" fmla="*/ 2147483647 w 102"/>
                <a:gd name="T35" fmla="*/ 2147483647 h 119"/>
                <a:gd name="T36" fmla="*/ 2147483647 w 102"/>
                <a:gd name="T37" fmla="*/ 2147483647 h 119"/>
                <a:gd name="T38" fmla="*/ 2147483647 w 102"/>
                <a:gd name="T39" fmla="*/ 2147483647 h 119"/>
                <a:gd name="T40" fmla="*/ 2147483647 w 102"/>
                <a:gd name="T41" fmla="*/ 2147483647 h 119"/>
                <a:gd name="T42" fmla="*/ 2147483647 w 102"/>
                <a:gd name="T43" fmla="*/ 2147483647 h 119"/>
                <a:gd name="T44" fmla="*/ 2147483647 w 102"/>
                <a:gd name="T45" fmla="*/ 2147483647 h 119"/>
                <a:gd name="T46" fmla="*/ 2147483647 w 102"/>
                <a:gd name="T47" fmla="*/ 2147483647 h 119"/>
                <a:gd name="T48" fmla="*/ 2147483647 w 102"/>
                <a:gd name="T49" fmla="*/ 2147483647 h 119"/>
                <a:gd name="T50" fmla="*/ 2147483647 w 102"/>
                <a:gd name="T51" fmla="*/ 2147483647 h 119"/>
                <a:gd name="T52" fmla="*/ 2147483647 w 102"/>
                <a:gd name="T53" fmla="*/ 2147483647 h 119"/>
                <a:gd name="T54" fmla="*/ 2147483647 w 102"/>
                <a:gd name="T55" fmla="*/ 2147483647 h 119"/>
                <a:gd name="T56" fmla="*/ 2147483647 w 102"/>
                <a:gd name="T57" fmla="*/ 2147483647 h 119"/>
                <a:gd name="T58" fmla="*/ 2147483647 w 102"/>
                <a:gd name="T59" fmla="*/ 2147483647 h 119"/>
                <a:gd name="T60" fmla="*/ 2147483647 w 102"/>
                <a:gd name="T61" fmla="*/ 2147483647 h 119"/>
                <a:gd name="T62" fmla="*/ 2147483647 w 102"/>
                <a:gd name="T63" fmla="*/ 2147483647 h 119"/>
                <a:gd name="T64" fmla="*/ 2147483647 w 102"/>
                <a:gd name="T65" fmla="*/ 2147483647 h 119"/>
                <a:gd name="T66" fmla="*/ 2147483647 w 102"/>
                <a:gd name="T67" fmla="*/ 2147483647 h 119"/>
                <a:gd name="T68" fmla="*/ 2147483647 w 102"/>
                <a:gd name="T69" fmla="*/ 2147483647 h 119"/>
                <a:gd name="T70" fmla="*/ 2147483647 w 102"/>
                <a:gd name="T71" fmla="*/ 2147483647 h 119"/>
                <a:gd name="T72" fmla="*/ 2147483647 w 102"/>
                <a:gd name="T73" fmla="*/ 2147483647 h 119"/>
                <a:gd name="T74" fmla="*/ 2147483647 w 102"/>
                <a:gd name="T75" fmla="*/ 2147483647 h 119"/>
                <a:gd name="T76" fmla="*/ 2147483647 w 102"/>
                <a:gd name="T77" fmla="*/ 2147483647 h 119"/>
                <a:gd name="T78" fmla="*/ 2147483647 w 102"/>
                <a:gd name="T79" fmla="*/ 0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 h="119">
                  <a:moveTo>
                    <a:pt x="102" y="0"/>
                  </a:moveTo>
                  <a:lnTo>
                    <a:pt x="102" y="6"/>
                  </a:lnTo>
                  <a:lnTo>
                    <a:pt x="102" y="12"/>
                  </a:lnTo>
                  <a:lnTo>
                    <a:pt x="102" y="18"/>
                  </a:lnTo>
                  <a:lnTo>
                    <a:pt x="97" y="18"/>
                  </a:lnTo>
                  <a:lnTo>
                    <a:pt x="97" y="24"/>
                  </a:lnTo>
                  <a:lnTo>
                    <a:pt x="97" y="30"/>
                  </a:lnTo>
                  <a:lnTo>
                    <a:pt x="91" y="30"/>
                  </a:lnTo>
                  <a:lnTo>
                    <a:pt x="91" y="35"/>
                  </a:lnTo>
                  <a:lnTo>
                    <a:pt x="91" y="41"/>
                  </a:lnTo>
                  <a:lnTo>
                    <a:pt x="85" y="41"/>
                  </a:lnTo>
                  <a:lnTo>
                    <a:pt x="85" y="47"/>
                  </a:lnTo>
                  <a:lnTo>
                    <a:pt x="85" y="53"/>
                  </a:lnTo>
                  <a:lnTo>
                    <a:pt x="91" y="59"/>
                  </a:lnTo>
                  <a:lnTo>
                    <a:pt x="91" y="65"/>
                  </a:lnTo>
                  <a:lnTo>
                    <a:pt x="91" y="71"/>
                  </a:lnTo>
                  <a:lnTo>
                    <a:pt x="91" y="77"/>
                  </a:lnTo>
                  <a:lnTo>
                    <a:pt x="85" y="77"/>
                  </a:lnTo>
                  <a:lnTo>
                    <a:pt x="85" y="83"/>
                  </a:lnTo>
                  <a:lnTo>
                    <a:pt x="85" y="89"/>
                  </a:lnTo>
                  <a:lnTo>
                    <a:pt x="85" y="95"/>
                  </a:lnTo>
                  <a:lnTo>
                    <a:pt x="91" y="95"/>
                  </a:lnTo>
                  <a:lnTo>
                    <a:pt x="91" y="101"/>
                  </a:lnTo>
                  <a:lnTo>
                    <a:pt x="85" y="101"/>
                  </a:lnTo>
                  <a:lnTo>
                    <a:pt x="80" y="101"/>
                  </a:lnTo>
                  <a:lnTo>
                    <a:pt x="74" y="101"/>
                  </a:lnTo>
                  <a:lnTo>
                    <a:pt x="68" y="101"/>
                  </a:lnTo>
                  <a:lnTo>
                    <a:pt x="68" y="107"/>
                  </a:lnTo>
                  <a:lnTo>
                    <a:pt x="68" y="113"/>
                  </a:lnTo>
                  <a:lnTo>
                    <a:pt x="63" y="119"/>
                  </a:lnTo>
                  <a:lnTo>
                    <a:pt x="57" y="119"/>
                  </a:lnTo>
                  <a:lnTo>
                    <a:pt x="51" y="119"/>
                  </a:lnTo>
                  <a:lnTo>
                    <a:pt x="51" y="113"/>
                  </a:lnTo>
                  <a:lnTo>
                    <a:pt x="46" y="113"/>
                  </a:lnTo>
                  <a:lnTo>
                    <a:pt x="40" y="113"/>
                  </a:lnTo>
                  <a:lnTo>
                    <a:pt x="34" y="113"/>
                  </a:lnTo>
                  <a:lnTo>
                    <a:pt x="34" y="107"/>
                  </a:lnTo>
                  <a:lnTo>
                    <a:pt x="29" y="107"/>
                  </a:lnTo>
                  <a:lnTo>
                    <a:pt x="29" y="101"/>
                  </a:lnTo>
                  <a:lnTo>
                    <a:pt x="29" y="95"/>
                  </a:lnTo>
                  <a:lnTo>
                    <a:pt x="29" y="89"/>
                  </a:lnTo>
                  <a:lnTo>
                    <a:pt x="29" y="83"/>
                  </a:lnTo>
                  <a:lnTo>
                    <a:pt x="29" y="77"/>
                  </a:lnTo>
                  <a:lnTo>
                    <a:pt x="23" y="77"/>
                  </a:lnTo>
                  <a:lnTo>
                    <a:pt x="17" y="71"/>
                  </a:lnTo>
                  <a:lnTo>
                    <a:pt x="17" y="65"/>
                  </a:lnTo>
                  <a:lnTo>
                    <a:pt x="17" y="59"/>
                  </a:lnTo>
                  <a:lnTo>
                    <a:pt x="12" y="59"/>
                  </a:lnTo>
                  <a:lnTo>
                    <a:pt x="12" y="53"/>
                  </a:lnTo>
                  <a:lnTo>
                    <a:pt x="12" y="47"/>
                  </a:lnTo>
                  <a:lnTo>
                    <a:pt x="17" y="47"/>
                  </a:lnTo>
                  <a:lnTo>
                    <a:pt x="17" y="41"/>
                  </a:lnTo>
                  <a:lnTo>
                    <a:pt x="12" y="41"/>
                  </a:lnTo>
                  <a:lnTo>
                    <a:pt x="12" y="35"/>
                  </a:lnTo>
                  <a:lnTo>
                    <a:pt x="6" y="35"/>
                  </a:lnTo>
                  <a:lnTo>
                    <a:pt x="6" y="30"/>
                  </a:lnTo>
                  <a:lnTo>
                    <a:pt x="0" y="30"/>
                  </a:lnTo>
                  <a:lnTo>
                    <a:pt x="6" y="24"/>
                  </a:lnTo>
                  <a:lnTo>
                    <a:pt x="6" y="18"/>
                  </a:lnTo>
                  <a:lnTo>
                    <a:pt x="12" y="18"/>
                  </a:lnTo>
                  <a:lnTo>
                    <a:pt x="12" y="12"/>
                  </a:lnTo>
                  <a:lnTo>
                    <a:pt x="17" y="12"/>
                  </a:lnTo>
                  <a:lnTo>
                    <a:pt x="23" y="18"/>
                  </a:lnTo>
                  <a:lnTo>
                    <a:pt x="29" y="18"/>
                  </a:lnTo>
                  <a:lnTo>
                    <a:pt x="34" y="18"/>
                  </a:lnTo>
                  <a:lnTo>
                    <a:pt x="40" y="18"/>
                  </a:lnTo>
                  <a:lnTo>
                    <a:pt x="46" y="18"/>
                  </a:lnTo>
                  <a:lnTo>
                    <a:pt x="51" y="12"/>
                  </a:lnTo>
                  <a:lnTo>
                    <a:pt x="51" y="18"/>
                  </a:lnTo>
                  <a:lnTo>
                    <a:pt x="57" y="18"/>
                  </a:lnTo>
                  <a:lnTo>
                    <a:pt x="63" y="12"/>
                  </a:lnTo>
                  <a:lnTo>
                    <a:pt x="63" y="6"/>
                  </a:lnTo>
                  <a:lnTo>
                    <a:pt x="68" y="6"/>
                  </a:lnTo>
                  <a:lnTo>
                    <a:pt x="74" y="6"/>
                  </a:lnTo>
                  <a:lnTo>
                    <a:pt x="80" y="6"/>
                  </a:lnTo>
                  <a:lnTo>
                    <a:pt x="85" y="6"/>
                  </a:lnTo>
                  <a:lnTo>
                    <a:pt x="91" y="6"/>
                  </a:lnTo>
                  <a:lnTo>
                    <a:pt x="97" y="6"/>
                  </a:lnTo>
                  <a:lnTo>
                    <a:pt x="97" y="0"/>
                  </a:lnTo>
                  <a:lnTo>
                    <a:pt x="102"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2" name="Freeform 52"/>
            <p:cNvSpPr>
              <a:spLocks/>
            </p:cNvSpPr>
            <p:nvPr/>
          </p:nvSpPr>
          <p:spPr bwMode="auto">
            <a:xfrm>
              <a:off x="5737912" y="2450036"/>
              <a:ext cx="282629" cy="279875"/>
            </a:xfrm>
            <a:custGeom>
              <a:avLst/>
              <a:gdLst>
                <a:gd name="T0" fmla="*/ 2147483647 w 181"/>
                <a:gd name="T1" fmla="*/ 2147483647 h 178"/>
                <a:gd name="T2" fmla="*/ 2147483647 w 181"/>
                <a:gd name="T3" fmla="*/ 2147483647 h 178"/>
                <a:gd name="T4" fmla="*/ 2147483647 w 181"/>
                <a:gd name="T5" fmla="*/ 2147483647 h 178"/>
                <a:gd name="T6" fmla="*/ 2147483647 w 181"/>
                <a:gd name="T7" fmla="*/ 2147483647 h 178"/>
                <a:gd name="T8" fmla="*/ 2147483647 w 181"/>
                <a:gd name="T9" fmla="*/ 2147483647 h 178"/>
                <a:gd name="T10" fmla="*/ 2147483647 w 181"/>
                <a:gd name="T11" fmla="*/ 2147483647 h 178"/>
                <a:gd name="T12" fmla="*/ 2147483647 w 181"/>
                <a:gd name="T13" fmla="*/ 2147483647 h 178"/>
                <a:gd name="T14" fmla="*/ 2147483647 w 181"/>
                <a:gd name="T15" fmla="*/ 2147483647 h 178"/>
                <a:gd name="T16" fmla="*/ 2147483647 w 181"/>
                <a:gd name="T17" fmla="*/ 2147483647 h 178"/>
                <a:gd name="T18" fmla="*/ 2147483647 w 181"/>
                <a:gd name="T19" fmla="*/ 2147483647 h 178"/>
                <a:gd name="T20" fmla="*/ 2147483647 w 181"/>
                <a:gd name="T21" fmla="*/ 2147483647 h 178"/>
                <a:gd name="T22" fmla="*/ 2147483647 w 181"/>
                <a:gd name="T23" fmla="*/ 2147483647 h 178"/>
                <a:gd name="T24" fmla="*/ 2147483647 w 181"/>
                <a:gd name="T25" fmla="*/ 2147483647 h 178"/>
                <a:gd name="T26" fmla="*/ 2147483647 w 181"/>
                <a:gd name="T27" fmla="*/ 2147483647 h 178"/>
                <a:gd name="T28" fmla="*/ 2147483647 w 181"/>
                <a:gd name="T29" fmla="*/ 2147483647 h 178"/>
                <a:gd name="T30" fmla="*/ 2147483647 w 181"/>
                <a:gd name="T31" fmla="*/ 2147483647 h 178"/>
                <a:gd name="T32" fmla="*/ 2147483647 w 181"/>
                <a:gd name="T33" fmla="*/ 2147483647 h 178"/>
                <a:gd name="T34" fmla="*/ 2147483647 w 181"/>
                <a:gd name="T35" fmla="*/ 2147483647 h 178"/>
                <a:gd name="T36" fmla="*/ 2147483647 w 181"/>
                <a:gd name="T37" fmla="*/ 2147483647 h 178"/>
                <a:gd name="T38" fmla="*/ 2147483647 w 181"/>
                <a:gd name="T39" fmla="*/ 2147483647 h 178"/>
                <a:gd name="T40" fmla="*/ 2147483647 w 181"/>
                <a:gd name="T41" fmla="*/ 2147483647 h 178"/>
                <a:gd name="T42" fmla="*/ 2147483647 w 181"/>
                <a:gd name="T43" fmla="*/ 2147483647 h 178"/>
                <a:gd name="T44" fmla="*/ 2147483647 w 181"/>
                <a:gd name="T45" fmla="*/ 2147483647 h 178"/>
                <a:gd name="T46" fmla="*/ 2147483647 w 181"/>
                <a:gd name="T47" fmla="*/ 2147483647 h 178"/>
                <a:gd name="T48" fmla="*/ 2147483647 w 181"/>
                <a:gd name="T49" fmla="*/ 2147483647 h 178"/>
                <a:gd name="T50" fmla="*/ 2147483647 w 181"/>
                <a:gd name="T51" fmla="*/ 2147483647 h 178"/>
                <a:gd name="T52" fmla="*/ 2147483647 w 181"/>
                <a:gd name="T53" fmla="*/ 2147483647 h 178"/>
                <a:gd name="T54" fmla="*/ 2147483647 w 181"/>
                <a:gd name="T55" fmla="*/ 2147483647 h 178"/>
                <a:gd name="T56" fmla="*/ 2147483647 w 181"/>
                <a:gd name="T57" fmla="*/ 2147483647 h 178"/>
                <a:gd name="T58" fmla="*/ 2147483647 w 181"/>
                <a:gd name="T59" fmla="*/ 2147483647 h 178"/>
                <a:gd name="T60" fmla="*/ 2147483647 w 181"/>
                <a:gd name="T61" fmla="*/ 2147483647 h 178"/>
                <a:gd name="T62" fmla="*/ 2147483647 w 181"/>
                <a:gd name="T63" fmla="*/ 2147483647 h 178"/>
                <a:gd name="T64" fmla="*/ 0 w 181"/>
                <a:gd name="T65" fmla="*/ 2147483647 h 178"/>
                <a:gd name="T66" fmla="*/ 2147483647 w 181"/>
                <a:gd name="T67" fmla="*/ 2147483647 h 178"/>
                <a:gd name="T68" fmla="*/ 2147483647 w 181"/>
                <a:gd name="T69" fmla="*/ 2147483647 h 178"/>
                <a:gd name="T70" fmla="*/ 2147483647 w 181"/>
                <a:gd name="T71" fmla="*/ 2147483647 h 178"/>
                <a:gd name="T72" fmla="*/ 2147483647 w 181"/>
                <a:gd name="T73" fmla="*/ 2147483647 h 178"/>
                <a:gd name="T74" fmla="*/ 2147483647 w 181"/>
                <a:gd name="T75" fmla="*/ 2147483647 h 178"/>
                <a:gd name="T76" fmla="*/ 2147483647 w 181"/>
                <a:gd name="T77" fmla="*/ 2147483647 h 178"/>
                <a:gd name="T78" fmla="*/ 2147483647 w 181"/>
                <a:gd name="T79" fmla="*/ 2147483647 h 178"/>
                <a:gd name="T80" fmla="*/ 2147483647 w 181"/>
                <a:gd name="T81" fmla="*/ 2147483647 h 178"/>
                <a:gd name="T82" fmla="*/ 2147483647 w 181"/>
                <a:gd name="T83" fmla="*/ 0 h 178"/>
                <a:gd name="T84" fmla="*/ 2147483647 w 181"/>
                <a:gd name="T85" fmla="*/ 2147483647 h 178"/>
                <a:gd name="T86" fmla="*/ 2147483647 w 181"/>
                <a:gd name="T87" fmla="*/ 2147483647 h 178"/>
                <a:gd name="T88" fmla="*/ 2147483647 w 181"/>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 h="178">
                  <a:moveTo>
                    <a:pt x="108" y="18"/>
                  </a:moveTo>
                  <a:lnTo>
                    <a:pt x="113" y="18"/>
                  </a:lnTo>
                  <a:lnTo>
                    <a:pt x="119" y="18"/>
                  </a:lnTo>
                  <a:lnTo>
                    <a:pt x="125" y="18"/>
                  </a:lnTo>
                  <a:lnTo>
                    <a:pt x="125" y="24"/>
                  </a:lnTo>
                  <a:lnTo>
                    <a:pt x="125" y="30"/>
                  </a:lnTo>
                  <a:lnTo>
                    <a:pt x="119" y="30"/>
                  </a:lnTo>
                  <a:lnTo>
                    <a:pt x="119" y="35"/>
                  </a:lnTo>
                  <a:lnTo>
                    <a:pt x="113" y="35"/>
                  </a:lnTo>
                  <a:lnTo>
                    <a:pt x="113" y="41"/>
                  </a:lnTo>
                  <a:lnTo>
                    <a:pt x="113" y="47"/>
                  </a:lnTo>
                  <a:lnTo>
                    <a:pt x="108" y="47"/>
                  </a:lnTo>
                  <a:lnTo>
                    <a:pt x="108" y="53"/>
                  </a:lnTo>
                  <a:lnTo>
                    <a:pt x="102" y="53"/>
                  </a:lnTo>
                  <a:lnTo>
                    <a:pt x="102" y="59"/>
                  </a:lnTo>
                  <a:lnTo>
                    <a:pt x="102" y="65"/>
                  </a:lnTo>
                  <a:lnTo>
                    <a:pt x="108" y="65"/>
                  </a:lnTo>
                  <a:lnTo>
                    <a:pt x="113" y="65"/>
                  </a:lnTo>
                  <a:lnTo>
                    <a:pt x="119" y="65"/>
                  </a:lnTo>
                  <a:lnTo>
                    <a:pt x="119" y="71"/>
                  </a:lnTo>
                  <a:lnTo>
                    <a:pt x="119" y="65"/>
                  </a:lnTo>
                  <a:lnTo>
                    <a:pt x="125" y="65"/>
                  </a:lnTo>
                  <a:lnTo>
                    <a:pt x="130" y="65"/>
                  </a:lnTo>
                  <a:lnTo>
                    <a:pt x="136" y="65"/>
                  </a:lnTo>
                  <a:lnTo>
                    <a:pt x="136" y="59"/>
                  </a:lnTo>
                  <a:lnTo>
                    <a:pt x="142" y="59"/>
                  </a:lnTo>
                  <a:lnTo>
                    <a:pt x="147" y="59"/>
                  </a:lnTo>
                  <a:lnTo>
                    <a:pt x="153" y="59"/>
                  </a:lnTo>
                  <a:lnTo>
                    <a:pt x="159" y="59"/>
                  </a:lnTo>
                  <a:lnTo>
                    <a:pt x="164" y="59"/>
                  </a:lnTo>
                  <a:lnTo>
                    <a:pt x="170" y="59"/>
                  </a:lnTo>
                  <a:lnTo>
                    <a:pt x="176" y="59"/>
                  </a:lnTo>
                  <a:lnTo>
                    <a:pt x="181" y="59"/>
                  </a:lnTo>
                  <a:lnTo>
                    <a:pt x="181" y="65"/>
                  </a:lnTo>
                  <a:lnTo>
                    <a:pt x="176" y="65"/>
                  </a:lnTo>
                  <a:lnTo>
                    <a:pt x="176" y="71"/>
                  </a:lnTo>
                  <a:lnTo>
                    <a:pt x="170" y="71"/>
                  </a:lnTo>
                  <a:lnTo>
                    <a:pt x="170" y="77"/>
                  </a:lnTo>
                  <a:lnTo>
                    <a:pt x="170" y="83"/>
                  </a:lnTo>
                  <a:lnTo>
                    <a:pt x="159" y="89"/>
                  </a:lnTo>
                  <a:lnTo>
                    <a:pt x="136" y="101"/>
                  </a:lnTo>
                  <a:lnTo>
                    <a:pt x="130" y="101"/>
                  </a:lnTo>
                  <a:lnTo>
                    <a:pt x="130" y="107"/>
                  </a:lnTo>
                  <a:lnTo>
                    <a:pt x="125" y="107"/>
                  </a:lnTo>
                  <a:lnTo>
                    <a:pt x="119" y="107"/>
                  </a:lnTo>
                  <a:lnTo>
                    <a:pt x="119" y="113"/>
                  </a:lnTo>
                  <a:lnTo>
                    <a:pt x="113" y="113"/>
                  </a:lnTo>
                  <a:lnTo>
                    <a:pt x="113" y="119"/>
                  </a:lnTo>
                  <a:lnTo>
                    <a:pt x="108" y="119"/>
                  </a:lnTo>
                  <a:lnTo>
                    <a:pt x="108" y="125"/>
                  </a:lnTo>
                  <a:lnTo>
                    <a:pt x="108" y="130"/>
                  </a:lnTo>
                  <a:lnTo>
                    <a:pt x="102" y="136"/>
                  </a:lnTo>
                  <a:lnTo>
                    <a:pt x="102" y="142"/>
                  </a:lnTo>
                  <a:lnTo>
                    <a:pt x="108" y="142"/>
                  </a:lnTo>
                  <a:lnTo>
                    <a:pt x="108" y="148"/>
                  </a:lnTo>
                  <a:lnTo>
                    <a:pt x="113" y="148"/>
                  </a:lnTo>
                  <a:lnTo>
                    <a:pt x="113" y="154"/>
                  </a:lnTo>
                  <a:lnTo>
                    <a:pt x="113" y="160"/>
                  </a:lnTo>
                  <a:lnTo>
                    <a:pt x="119" y="160"/>
                  </a:lnTo>
                  <a:lnTo>
                    <a:pt x="119" y="166"/>
                  </a:lnTo>
                  <a:lnTo>
                    <a:pt x="119" y="178"/>
                  </a:lnTo>
                  <a:lnTo>
                    <a:pt x="113" y="178"/>
                  </a:lnTo>
                  <a:lnTo>
                    <a:pt x="113" y="172"/>
                  </a:lnTo>
                  <a:lnTo>
                    <a:pt x="113" y="178"/>
                  </a:lnTo>
                  <a:lnTo>
                    <a:pt x="108" y="178"/>
                  </a:lnTo>
                  <a:lnTo>
                    <a:pt x="108" y="172"/>
                  </a:lnTo>
                  <a:lnTo>
                    <a:pt x="102" y="172"/>
                  </a:lnTo>
                  <a:lnTo>
                    <a:pt x="102" y="178"/>
                  </a:lnTo>
                  <a:lnTo>
                    <a:pt x="96" y="178"/>
                  </a:lnTo>
                  <a:lnTo>
                    <a:pt x="91" y="178"/>
                  </a:lnTo>
                  <a:lnTo>
                    <a:pt x="85" y="172"/>
                  </a:lnTo>
                  <a:lnTo>
                    <a:pt x="85" y="178"/>
                  </a:lnTo>
                  <a:lnTo>
                    <a:pt x="79" y="178"/>
                  </a:lnTo>
                  <a:lnTo>
                    <a:pt x="74" y="178"/>
                  </a:lnTo>
                  <a:lnTo>
                    <a:pt x="68" y="172"/>
                  </a:lnTo>
                  <a:lnTo>
                    <a:pt x="62" y="172"/>
                  </a:lnTo>
                  <a:lnTo>
                    <a:pt x="62" y="166"/>
                  </a:lnTo>
                  <a:lnTo>
                    <a:pt x="57" y="166"/>
                  </a:lnTo>
                  <a:lnTo>
                    <a:pt x="51" y="160"/>
                  </a:lnTo>
                  <a:lnTo>
                    <a:pt x="45" y="166"/>
                  </a:lnTo>
                  <a:lnTo>
                    <a:pt x="40" y="166"/>
                  </a:lnTo>
                  <a:lnTo>
                    <a:pt x="40" y="160"/>
                  </a:lnTo>
                  <a:lnTo>
                    <a:pt x="40" y="154"/>
                  </a:lnTo>
                  <a:lnTo>
                    <a:pt x="34" y="154"/>
                  </a:lnTo>
                  <a:lnTo>
                    <a:pt x="34" y="148"/>
                  </a:lnTo>
                  <a:lnTo>
                    <a:pt x="34" y="142"/>
                  </a:lnTo>
                  <a:lnTo>
                    <a:pt x="28" y="142"/>
                  </a:lnTo>
                  <a:lnTo>
                    <a:pt x="28" y="136"/>
                  </a:lnTo>
                  <a:lnTo>
                    <a:pt x="28" y="130"/>
                  </a:lnTo>
                  <a:lnTo>
                    <a:pt x="23" y="130"/>
                  </a:lnTo>
                  <a:lnTo>
                    <a:pt x="23" y="125"/>
                  </a:lnTo>
                  <a:lnTo>
                    <a:pt x="23" y="119"/>
                  </a:lnTo>
                  <a:lnTo>
                    <a:pt x="17" y="119"/>
                  </a:lnTo>
                  <a:lnTo>
                    <a:pt x="17" y="113"/>
                  </a:lnTo>
                  <a:lnTo>
                    <a:pt x="11" y="113"/>
                  </a:lnTo>
                  <a:lnTo>
                    <a:pt x="11" y="107"/>
                  </a:lnTo>
                  <a:lnTo>
                    <a:pt x="6" y="107"/>
                  </a:lnTo>
                  <a:lnTo>
                    <a:pt x="6" y="101"/>
                  </a:lnTo>
                  <a:lnTo>
                    <a:pt x="0" y="95"/>
                  </a:lnTo>
                  <a:lnTo>
                    <a:pt x="0" y="89"/>
                  </a:lnTo>
                  <a:lnTo>
                    <a:pt x="0" y="83"/>
                  </a:lnTo>
                  <a:lnTo>
                    <a:pt x="6" y="83"/>
                  </a:lnTo>
                  <a:lnTo>
                    <a:pt x="6" y="77"/>
                  </a:lnTo>
                  <a:lnTo>
                    <a:pt x="6" y="71"/>
                  </a:lnTo>
                  <a:lnTo>
                    <a:pt x="11" y="65"/>
                  </a:lnTo>
                  <a:lnTo>
                    <a:pt x="11" y="59"/>
                  </a:lnTo>
                  <a:lnTo>
                    <a:pt x="11" y="53"/>
                  </a:lnTo>
                  <a:lnTo>
                    <a:pt x="17" y="53"/>
                  </a:lnTo>
                  <a:lnTo>
                    <a:pt x="17" y="47"/>
                  </a:lnTo>
                  <a:lnTo>
                    <a:pt x="23" y="41"/>
                  </a:lnTo>
                  <a:lnTo>
                    <a:pt x="23" y="35"/>
                  </a:lnTo>
                  <a:lnTo>
                    <a:pt x="28" y="35"/>
                  </a:lnTo>
                  <a:lnTo>
                    <a:pt x="28" y="30"/>
                  </a:lnTo>
                  <a:lnTo>
                    <a:pt x="34" y="30"/>
                  </a:lnTo>
                  <a:lnTo>
                    <a:pt x="34" y="24"/>
                  </a:lnTo>
                  <a:lnTo>
                    <a:pt x="40" y="24"/>
                  </a:lnTo>
                  <a:lnTo>
                    <a:pt x="40" y="18"/>
                  </a:lnTo>
                  <a:lnTo>
                    <a:pt x="45" y="18"/>
                  </a:lnTo>
                  <a:lnTo>
                    <a:pt x="45" y="12"/>
                  </a:lnTo>
                  <a:lnTo>
                    <a:pt x="51" y="12"/>
                  </a:lnTo>
                  <a:lnTo>
                    <a:pt x="51" y="6"/>
                  </a:lnTo>
                  <a:lnTo>
                    <a:pt x="57" y="6"/>
                  </a:lnTo>
                  <a:lnTo>
                    <a:pt x="62" y="6"/>
                  </a:lnTo>
                  <a:lnTo>
                    <a:pt x="68" y="6"/>
                  </a:lnTo>
                  <a:lnTo>
                    <a:pt x="74" y="6"/>
                  </a:lnTo>
                  <a:lnTo>
                    <a:pt x="74" y="0"/>
                  </a:lnTo>
                  <a:lnTo>
                    <a:pt x="74" y="6"/>
                  </a:lnTo>
                  <a:lnTo>
                    <a:pt x="74" y="12"/>
                  </a:lnTo>
                  <a:lnTo>
                    <a:pt x="79" y="12"/>
                  </a:lnTo>
                  <a:lnTo>
                    <a:pt x="85" y="12"/>
                  </a:lnTo>
                  <a:lnTo>
                    <a:pt x="85" y="18"/>
                  </a:lnTo>
                  <a:lnTo>
                    <a:pt x="91" y="18"/>
                  </a:lnTo>
                  <a:lnTo>
                    <a:pt x="96" y="18"/>
                  </a:lnTo>
                  <a:lnTo>
                    <a:pt x="96" y="24"/>
                  </a:lnTo>
                  <a:lnTo>
                    <a:pt x="102" y="24"/>
                  </a:lnTo>
                  <a:lnTo>
                    <a:pt x="102" y="18"/>
                  </a:lnTo>
                  <a:lnTo>
                    <a:pt x="108"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3" name="Freeform 53"/>
            <p:cNvSpPr>
              <a:spLocks/>
            </p:cNvSpPr>
            <p:nvPr/>
          </p:nvSpPr>
          <p:spPr bwMode="auto">
            <a:xfrm>
              <a:off x="5897184" y="2505067"/>
              <a:ext cx="282629" cy="317611"/>
            </a:xfrm>
            <a:custGeom>
              <a:avLst/>
              <a:gdLst>
                <a:gd name="T0" fmla="*/ 2147483647 w 181"/>
                <a:gd name="T1" fmla="*/ 2147483647 h 202"/>
                <a:gd name="T2" fmla="*/ 2147483647 w 181"/>
                <a:gd name="T3" fmla="*/ 2147483647 h 202"/>
                <a:gd name="T4" fmla="*/ 2147483647 w 181"/>
                <a:gd name="T5" fmla="*/ 0 h 202"/>
                <a:gd name="T6" fmla="*/ 2147483647 w 181"/>
                <a:gd name="T7" fmla="*/ 0 h 202"/>
                <a:gd name="T8" fmla="*/ 2147483647 w 181"/>
                <a:gd name="T9" fmla="*/ 0 h 202"/>
                <a:gd name="T10" fmla="*/ 2147483647 w 181"/>
                <a:gd name="T11" fmla="*/ 2147483647 h 202"/>
                <a:gd name="T12" fmla="*/ 2147483647 w 181"/>
                <a:gd name="T13" fmla="*/ 2147483647 h 202"/>
                <a:gd name="T14" fmla="*/ 2147483647 w 181"/>
                <a:gd name="T15" fmla="*/ 2147483647 h 202"/>
                <a:gd name="T16" fmla="*/ 2147483647 w 181"/>
                <a:gd name="T17" fmla="*/ 2147483647 h 202"/>
                <a:gd name="T18" fmla="*/ 2147483647 w 181"/>
                <a:gd name="T19" fmla="*/ 2147483647 h 202"/>
                <a:gd name="T20" fmla="*/ 2147483647 w 181"/>
                <a:gd name="T21" fmla="*/ 2147483647 h 202"/>
                <a:gd name="T22" fmla="*/ 2147483647 w 181"/>
                <a:gd name="T23" fmla="*/ 2147483647 h 202"/>
                <a:gd name="T24" fmla="*/ 2147483647 w 181"/>
                <a:gd name="T25" fmla="*/ 2147483647 h 202"/>
                <a:gd name="T26" fmla="*/ 2147483647 w 181"/>
                <a:gd name="T27" fmla="*/ 2147483647 h 202"/>
                <a:gd name="T28" fmla="*/ 2147483647 w 181"/>
                <a:gd name="T29" fmla="*/ 2147483647 h 202"/>
                <a:gd name="T30" fmla="*/ 2147483647 w 181"/>
                <a:gd name="T31" fmla="*/ 2147483647 h 202"/>
                <a:gd name="T32" fmla="*/ 2147483647 w 181"/>
                <a:gd name="T33" fmla="*/ 2147483647 h 202"/>
                <a:gd name="T34" fmla="*/ 2147483647 w 181"/>
                <a:gd name="T35" fmla="*/ 2147483647 h 202"/>
                <a:gd name="T36" fmla="*/ 2147483647 w 181"/>
                <a:gd name="T37" fmla="*/ 2147483647 h 202"/>
                <a:gd name="T38" fmla="*/ 2147483647 w 181"/>
                <a:gd name="T39" fmla="*/ 2147483647 h 202"/>
                <a:gd name="T40" fmla="*/ 2147483647 w 181"/>
                <a:gd name="T41" fmla="*/ 2147483647 h 202"/>
                <a:gd name="T42" fmla="*/ 2147483647 w 181"/>
                <a:gd name="T43" fmla="*/ 2147483647 h 202"/>
                <a:gd name="T44" fmla="*/ 2147483647 w 181"/>
                <a:gd name="T45" fmla="*/ 2147483647 h 202"/>
                <a:gd name="T46" fmla="*/ 2147483647 w 181"/>
                <a:gd name="T47" fmla="*/ 2147483647 h 202"/>
                <a:gd name="T48" fmla="*/ 2147483647 w 181"/>
                <a:gd name="T49" fmla="*/ 2147483647 h 202"/>
                <a:gd name="T50" fmla="*/ 2147483647 w 181"/>
                <a:gd name="T51" fmla="*/ 2147483647 h 202"/>
                <a:gd name="T52" fmla="*/ 2147483647 w 181"/>
                <a:gd name="T53" fmla="*/ 2147483647 h 202"/>
                <a:gd name="T54" fmla="*/ 2147483647 w 181"/>
                <a:gd name="T55" fmla="*/ 2147483647 h 202"/>
                <a:gd name="T56" fmla="*/ 2147483647 w 181"/>
                <a:gd name="T57" fmla="*/ 2147483647 h 202"/>
                <a:gd name="T58" fmla="*/ 2147483647 w 181"/>
                <a:gd name="T59" fmla="*/ 2147483647 h 202"/>
                <a:gd name="T60" fmla="*/ 2147483647 w 181"/>
                <a:gd name="T61" fmla="*/ 2147483647 h 202"/>
                <a:gd name="T62" fmla="*/ 2147483647 w 181"/>
                <a:gd name="T63" fmla="*/ 2147483647 h 202"/>
                <a:gd name="T64" fmla="*/ 2147483647 w 181"/>
                <a:gd name="T65" fmla="*/ 2147483647 h 202"/>
                <a:gd name="T66" fmla="*/ 2147483647 w 181"/>
                <a:gd name="T67" fmla="*/ 2147483647 h 202"/>
                <a:gd name="T68" fmla="*/ 2147483647 w 181"/>
                <a:gd name="T69" fmla="*/ 2147483647 h 202"/>
                <a:gd name="T70" fmla="*/ 2147483647 w 181"/>
                <a:gd name="T71" fmla="*/ 2147483647 h 202"/>
                <a:gd name="T72" fmla="*/ 2147483647 w 181"/>
                <a:gd name="T73" fmla="*/ 2147483647 h 202"/>
                <a:gd name="T74" fmla="*/ 2147483647 w 181"/>
                <a:gd name="T75" fmla="*/ 2147483647 h 202"/>
                <a:gd name="T76" fmla="*/ 0 w 181"/>
                <a:gd name="T77" fmla="*/ 2147483647 h 202"/>
                <a:gd name="T78" fmla="*/ 2147483647 w 181"/>
                <a:gd name="T79" fmla="*/ 2147483647 h 202"/>
                <a:gd name="T80" fmla="*/ 2147483647 w 181"/>
                <a:gd name="T81" fmla="*/ 2147483647 h 202"/>
                <a:gd name="T82" fmla="*/ 2147483647 w 181"/>
                <a:gd name="T83" fmla="*/ 2147483647 h 202"/>
                <a:gd name="T84" fmla="*/ 2147483647 w 181"/>
                <a:gd name="T85" fmla="*/ 2147483647 h 202"/>
                <a:gd name="T86" fmla="*/ 2147483647 w 181"/>
                <a:gd name="T87" fmla="*/ 2147483647 h 202"/>
                <a:gd name="T88" fmla="*/ 2147483647 w 181"/>
                <a:gd name="T89" fmla="*/ 2147483647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 h="202">
                  <a:moveTo>
                    <a:pt x="79" y="24"/>
                  </a:moveTo>
                  <a:lnTo>
                    <a:pt x="85" y="24"/>
                  </a:lnTo>
                  <a:lnTo>
                    <a:pt x="85" y="18"/>
                  </a:lnTo>
                  <a:lnTo>
                    <a:pt x="91" y="18"/>
                  </a:lnTo>
                  <a:lnTo>
                    <a:pt x="91" y="12"/>
                  </a:lnTo>
                  <a:lnTo>
                    <a:pt x="96" y="12"/>
                  </a:lnTo>
                  <a:lnTo>
                    <a:pt x="102" y="6"/>
                  </a:lnTo>
                  <a:lnTo>
                    <a:pt x="108" y="6"/>
                  </a:lnTo>
                  <a:lnTo>
                    <a:pt x="108" y="0"/>
                  </a:lnTo>
                  <a:lnTo>
                    <a:pt x="113" y="0"/>
                  </a:lnTo>
                  <a:lnTo>
                    <a:pt x="119" y="0"/>
                  </a:lnTo>
                  <a:lnTo>
                    <a:pt x="125" y="0"/>
                  </a:lnTo>
                  <a:lnTo>
                    <a:pt x="130" y="0"/>
                  </a:lnTo>
                  <a:lnTo>
                    <a:pt x="136" y="0"/>
                  </a:lnTo>
                  <a:lnTo>
                    <a:pt x="142" y="0"/>
                  </a:lnTo>
                  <a:lnTo>
                    <a:pt x="142" y="6"/>
                  </a:lnTo>
                  <a:lnTo>
                    <a:pt x="147" y="6"/>
                  </a:lnTo>
                  <a:lnTo>
                    <a:pt x="153" y="6"/>
                  </a:lnTo>
                  <a:lnTo>
                    <a:pt x="159" y="12"/>
                  </a:lnTo>
                  <a:lnTo>
                    <a:pt x="164" y="12"/>
                  </a:lnTo>
                  <a:lnTo>
                    <a:pt x="181" y="24"/>
                  </a:lnTo>
                  <a:lnTo>
                    <a:pt x="176" y="24"/>
                  </a:lnTo>
                  <a:lnTo>
                    <a:pt x="176" y="30"/>
                  </a:lnTo>
                  <a:lnTo>
                    <a:pt x="176" y="36"/>
                  </a:lnTo>
                  <a:lnTo>
                    <a:pt x="170" y="42"/>
                  </a:lnTo>
                  <a:lnTo>
                    <a:pt x="164" y="42"/>
                  </a:lnTo>
                  <a:lnTo>
                    <a:pt x="164" y="48"/>
                  </a:lnTo>
                  <a:lnTo>
                    <a:pt x="159" y="48"/>
                  </a:lnTo>
                  <a:lnTo>
                    <a:pt x="159" y="54"/>
                  </a:lnTo>
                  <a:lnTo>
                    <a:pt x="153" y="54"/>
                  </a:lnTo>
                  <a:lnTo>
                    <a:pt x="153" y="60"/>
                  </a:lnTo>
                  <a:lnTo>
                    <a:pt x="153" y="66"/>
                  </a:lnTo>
                  <a:lnTo>
                    <a:pt x="147" y="66"/>
                  </a:lnTo>
                  <a:lnTo>
                    <a:pt x="147" y="60"/>
                  </a:lnTo>
                  <a:lnTo>
                    <a:pt x="142" y="60"/>
                  </a:lnTo>
                  <a:lnTo>
                    <a:pt x="142" y="66"/>
                  </a:lnTo>
                  <a:lnTo>
                    <a:pt x="136" y="66"/>
                  </a:lnTo>
                  <a:lnTo>
                    <a:pt x="130" y="66"/>
                  </a:lnTo>
                  <a:lnTo>
                    <a:pt x="130" y="72"/>
                  </a:lnTo>
                  <a:lnTo>
                    <a:pt x="130" y="78"/>
                  </a:lnTo>
                  <a:lnTo>
                    <a:pt x="125" y="78"/>
                  </a:lnTo>
                  <a:lnTo>
                    <a:pt x="125" y="84"/>
                  </a:lnTo>
                  <a:lnTo>
                    <a:pt x="119" y="84"/>
                  </a:lnTo>
                  <a:lnTo>
                    <a:pt x="113" y="90"/>
                  </a:lnTo>
                  <a:lnTo>
                    <a:pt x="113" y="95"/>
                  </a:lnTo>
                  <a:lnTo>
                    <a:pt x="108" y="95"/>
                  </a:lnTo>
                  <a:lnTo>
                    <a:pt x="108" y="101"/>
                  </a:lnTo>
                  <a:lnTo>
                    <a:pt x="108" y="107"/>
                  </a:lnTo>
                  <a:lnTo>
                    <a:pt x="113" y="107"/>
                  </a:lnTo>
                  <a:lnTo>
                    <a:pt x="113" y="113"/>
                  </a:lnTo>
                  <a:lnTo>
                    <a:pt x="108" y="113"/>
                  </a:lnTo>
                  <a:lnTo>
                    <a:pt x="108" y="119"/>
                  </a:lnTo>
                  <a:lnTo>
                    <a:pt x="108" y="125"/>
                  </a:lnTo>
                  <a:lnTo>
                    <a:pt x="113" y="125"/>
                  </a:lnTo>
                  <a:lnTo>
                    <a:pt x="113" y="131"/>
                  </a:lnTo>
                  <a:lnTo>
                    <a:pt x="119" y="131"/>
                  </a:lnTo>
                  <a:lnTo>
                    <a:pt x="119" y="137"/>
                  </a:lnTo>
                  <a:lnTo>
                    <a:pt x="125" y="137"/>
                  </a:lnTo>
                  <a:lnTo>
                    <a:pt x="125" y="143"/>
                  </a:lnTo>
                  <a:lnTo>
                    <a:pt x="130" y="149"/>
                  </a:lnTo>
                  <a:lnTo>
                    <a:pt x="130" y="155"/>
                  </a:lnTo>
                  <a:lnTo>
                    <a:pt x="130" y="161"/>
                  </a:lnTo>
                  <a:lnTo>
                    <a:pt x="136" y="161"/>
                  </a:lnTo>
                  <a:lnTo>
                    <a:pt x="136" y="167"/>
                  </a:lnTo>
                  <a:lnTo>
                    <a:pt x="136" y="173"/>
                  </a:lnTo>
                  <a:lnTo>
                    <a:pt x="130" y="173"/>
                  </a:lnTo>
                  <a:lnTo>
                    <a:pt x="130" y="167"/>
                  </a:lnTo>
                  <a:lnTo>
                    <a:pt x="130" y="173"/>
                  </a:lnTo>
                  <a:lnTo>
                    <a:pt x="125" y="173"/>
                  </a:lnTo>
                  <a:lnTo>
                    <a:pt x="119" y="179"/>
                  </a:lnTo>
                  <a:lnTo>
                    <a:pt x="113" y="179"/>
                  </a:lnTo>
                  <a:lnTo>
                    <a:pt x="113" y="185"/>
                  </a:lnTo>
                  <a:lnTo>
                    <a:pt x="108" y="185"/>
                  </a:lnTo>
                  <a:lnTo>
                    <a:pt x="108" y="191"/>
                  </a:lnTo>
                  <a:lnTo>
                    <a:pt x="102" y="191"/>
                  </a:lnTo>
                  <a:lnTo>
                    <a:pt x="102" y="185"/>
                  </a:lnTo>
                  <a:lnTo>
                    <a:pt x="96" y="185"/>
                  </a:lnTo>
                  <a:lnTo>
                    <a:pt x="96" y="191"/>
                  </a:lnTo>
                  <a:lnTo>
                    <a:pt x="91" y="191"/>
                  </a:lnTo>
                  <a:lnTo>
                    <a:pt x="91" y="196"/>
                  </a:lnTo>
                  <a:lnTo>
                    <a:pt x="91" y="202"/>
                  </a:lnTo>
                  <a:lnTo>
                    <a:pt x="85" y="202"/>
                  </a:lnTo>
                  <a:lnTo>
                    <a:pt x="85" y="196"/>
                  </a:lnTo>
                  <a:lnTo>
                    <a:pt x="79" y="196"/>
                  </a:lnTo>
                  <a:lnTo>
                    <a:pt x="79" y="202"/>
                  </a:lnTo>
                  <a:lnTo>
                    <a:pt x="74" y="202"/>
                  </a:lnTo>
                  <a:lnTo>
                    <a:pt x="74" y="196"/>
                  </a:lnTo>
                  <a:lnTo>
                    <a:pt x="74" y="191"/>
                  </a:lnTo>
                  <a:lnTo>
                    <a:pt x="68" y="191"/>
                  </a:lnTo>
                  <a:lnTo>
                    <a:pt x="62" y="191"/>
                  </a:lnTo>
                  <a:lnTo>
                    <a:pt x="62" y="185"/>
                  </a:lnTo>
                  <a:lnTo>
                    <a:pt x="57" y="185"/>
                  </a:lnTo>
                  <a:lnTo>
                    <a:pt x="57" y="179"/>
                  </a:lnTo>
                  <a:lnTo>
                    <a:pt x="57" y="173"/>
                  </a:lnTo>
                  <a:lnTo>
                    <a:pt x="51" y="173"/>
                  </a:lnTo>
                  <a:lnTo>
                    <a:pt x="51" y="167"/>
                  </a:lnTo>
                  <a:lnTo>
                    <a:pt x="45" y="167"/>
                  </a:lnTo>
                  <a:lnTo>
                    <a:pt x="45" y="161"/>
                  </a:lnTo>
                  <a:lnTo>
                    <a:pt x="45" y="155"/>
                  </a:lnTo>
                  <a:lnTo>
                    <a:pt x="40" y="155"/>
                  </a:lnTo>
                  <a:lnTo>
                    <a:pt x="40" y="149"/>
                  </a:lnTo>
                  <a:lnTo>
                    <a:pt x="40" y="143"/>
                  </a:lnTo>
                  <a:lnTo>
                    <a:pt x="34" y="143"/>
                  </a:lnTo>
                  <a:lnTo>
                    <a:pt x="28" y="143"/>
                  </a:lnTo>
                  <a:lnTo>
                    <a:pt x="28" y="149"/>
                  </a:lnTo>
                  <a:lnTo>
                    <a:pt x="23" y="149"/>
                  </a:lnTo>
                  <a:lnTo>
                    <a:pt x="17" y="149"/>
                  </a:lnTo>
                  <a:lnTo>
                    <a:pt x="17" y="143"/>
                  </a:lnTo>
                  <a:lnTo>
                    <a:pt x="17" y="131"/>
                  </a:lnTo>
                  <a:lnTo>
                    <a:pt x="17" y="125"/>
                  </a:lnTo>
                  <a:lnTo>
                    <a:pt x="11" y="125"/>
                  </a:lnTo>
                  <a:lnTo>
                    <a:pt x="11" y="119"/>
                  </a:lnTo>
                  <a:lnTo>
                    <a:pt x="11" y="113"/>
                  </a:lnTo>
                  <a:lnTo>
                    <a:pt x="6" y="113"/>
                  </a:lnTo>
                  <a:lnTo>
                    <a:pt x="6" y="107"/>
                  </a:lnTo>
                  <a:lnTo>
                    <a:pt x="0" y="107"/>
                  </a:lnTo>
                  <a:lnTo>
                    <a:pt x="0" y="101"/>
                  </a:lnTo>
                  <a:lnTo>
                    <a:pt x="6" y="95"/>
                  </a:lnTo>
                  <a:lnTo>
                    <a:pt x="6" y="90"/>
                  </a:lnTo>
                  <a:lnTo>
                    <a:pt x="6" y="84"/>
                  </a:lnTo>
                  <a:lnTo>
                    <a:pt x="11" y="84"/>
                  </a:lnTo>
                  <a:lnTo>
                    <a:pt x="11" y="78"/>
                  </a:lnTo>
                  <a:lnTo>
                    <a:pt x="17" y="78"/>
                  </a:lnTo>
                  <a:lnTo>
                    <a:pt x="17" y="72"/>
                  </a:lnTo>
                  <a:lnTo>
                    <a:pt x="23" y="72"/>
                  </a:lnTo>
                  <a:lnTo>
                    <a:pt x="28" y="72"/>
                  </a:lnTo>
                  <a:lnTo>
                    <a:pt x="28" y="66"/>
                  </a:lnTo>
                  <a:lnTo>
                    <a:pt x="34" y="66"/>
                  </a:lnTo>
                  <a:lnTo>
                    <a:pt x="57" y="54"/>
                  </a:lnTo>
                  <a:lnTo>
                    <a:pt x="68" y="48"/>
                  </a:lnTo>
                  <a:lnTo>
                    <a:pt x="68" y="42"/>
                  </a:lnTo>
                  <a:lnTo>
                    <a:pt x="68" y="36"/>
                  </a:lnTo>
                  <a:lnTo>
                    <a:pt x="74" y="36"/>
                  </a:lnTo>
                  <a:lnTo>
                    <a:pt x="74" y="30"/>
                  </a:lnTo>
                  <a:lnTo>
                    <a:pt x="79" y="30"/>
                  </a:lnTo>
                  <a:lnTo>
                    <a:pt x="79"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4" name="Freeform 54"/>
            <p:cNvSpPr>
              <a:spLocks/>
            </p:cNvSpPr>
            <p:nvPr/>
          </p:nvSpPr>
          <p:spPr bwMode="auto">
            <a:xfrm>
              <a:off x="6242273" y="2561671"/>
              <a:ext cx="265452" cy="196542"/>
            </a:xfrm>
            <a:custGeom>
              <a:avLst/>
              <a:gdLst>
                <a:gd name="T0" fmla="*/ 2147483647 w 170"/>
                <a:gd name="T1" fmla="*/ 0 h 125"/>
                <a:gd name="T2" fmla="*/ 2147483647 w 170"/>
                <a:gd name="T3" fmla="*/ 2147483647 h 125"/>
                <a:gd name="T4" fmla="*/ 2147483647 w 170"/>
                <a:gd name="T5" fmla="*/ 2147483647 h 125"/>
                <a:gd name="T6" fmla="*/ 2147483647 w 170"/>
                <a:gd name="T7" fmla="*/ 2147483647 h 125"/>
                <a:gd name="T8" fmla="*/ 2147483647 w 170"/>
                <a:gd name="T9" fmla="*/ 2147483647 h 125"/>
                <a:gd name="T10" fmla="*/ 2147483647 w 170"/>
                <a:gd name="T11" fmla="*/ 2147483647 h 125"/>
                <a:gd name="T12" fmla="*/ 2147483647 w 170"/>
                <a:gd name="T13" fmla="*/ 2147483647 h 125"/>
                <a:gd name="T14" fmla="*/ 2147483647 w 170"/>
                <a:gd name="T15" fmla="*/ 2147483647 h 125"/>
                <a:gd name="T16" fmla="*/ 2147483647 w 170"/>
                <a:gd name="T17" fmla="*/ 2147483647 h 125"/>
                <a:gd name="T18" fmla="*/ 2147483647 w 170"/>
                <a:gd name="T19" fmla="*/ 2147483647 h 125"/>
                <a:gd name="T20" fmla="*/ 2147483647 w 170"/>
                <a:gd name="T21" fmla="*/ 2147483647 h 125"/>
                <a:gd name="T22" fmla="*/ 2147483647 w 170"/>
                <a:gd name="T23" fmla="*/ 2147483647 h 125"/>
                <a:gd name="T24" fmla="*/ 2147483647 w 170"/>
                <a:gd name="T25" fmla="*/ 2147483647 h 125"/>
                <a:gd name="T26" fmla="*/ 2147483647 w 170"/>
                <a:gd name="T27" fmla="*/ 2147483647 h 125"/>
                <a:gd name="T28" fmla="*/ 2147483647 w 170"/>
                <a:gd name="T29" fmla="*/ 2147483647 h 125"/>
                <a:gd name="T30" fmla="*/ 2147483647 w 170"/>
                <a:gd name="T31" fmla="*/ 2147483647 h 125"/>
                <a:gd name="T32" fmla="*/ 2147483647 w 170"/>
                <a:gd name="T33" fmla="*/ 2147483647 h 125"/>
                <a:gd name="T34" fmla="*/ 2147483647 w 170"/>
                <a:gd name="T35" fmla="*/ 2147483647 h 125"/>
                <a:gd name="T36" fmla="*/ 2147483647 w 170"/>
                <a:gd name="T37" fmla="*/ 2147483647 h 125"/>
                <a:gd name="T38" fmla="*/ 2147483647 w 170"/>
                <a:gd name="T39" fmla="*/ 2147483647 h 125"/>
                <a:gd name="T40" fmla="*/ 2147483647 w 170"/>
                <a:gd name="T41" fmla="*/ 2147483647 h 125"/>
                <a:gd name="T42" fmla="*/ 2147483647 w 170"/>
                <a:gd name="T43" fmla="*/ 2147483647 h 125"/>
                <a:gd name="T44" fmla="*/ 2147483647 w 170"/>
                <a:gd name="T45" fmla="*/ 2147483647 h 125"/>
                <a:gd name="T46" fmla="*/ 2147483647 w 170"/>
                <a:gd name="T47" fmla="*/ 2147483647 h 125"/>
                <a:gd name="T48" fmla="*/ 2147483647 w 170"/>
                <a:gd name="T49" fmla="*/ 2147483647 h 125"/>
                <a:gd name="T50" fmla="*/ 2147483647 w 170"/>
                <a:gd name="T51" fmla="*/ 2147483647 h 125"/>
                <a:gd name="T52" fmla="*/ 2147483647 w 170"/>
                <a:gd name="T53" fmla="*/ 2147483647 h 125"/>
                <a:gd name="T54" fmla="*/ 2147483647 w 170"/>
                <a:gd name="T55" fmla="*/ 2147483647 h 125"/>
                <a:gd name="T56" fmla="*/ 2147483647 w 170"/>
                <a:gd name="T57" fmla="*/ 2147483647 h 125"/>
                <a:gd name="T58" fmla="*/ 2147483647 w 170"/>
                <a:gd name="T59" fmla="*/ 2147483647 h 125"/>
                <a:gd name="T60" fmla="*/ 2147483647 w 170"/>
                <a:gd name="T61" fmla="*/ 2147483647 h 125"/>
                <a:gd name="T62" fmla="*/ 2147483647 w 170"/>
                <a:gd name="T63" fmla="*/ 2147483647 h 125"/>
                <a:gd name="T64" fmla="*/ 2147483647 w 170"/>
                <a:gd name="T65" fmla="*/ 2147483647 h 125"/>
                <a:gd name="T66" fmla="*/ 2147483647 w 170"/>
                <a:gd name="T67" fmla="*/ 2147483647 h 125"/>
                <a:gd name="T68" fmla="*/ 0 w 170"/>
                <a:gd name="T69" fmla="*/ 2147483647 h 125"/>
                <a:gd name="T70" fmla="*/ 2147483647 w 170"/>
                <a:gd name="T71" fmla="*/ 2147483647 h 125"/>
                <a:gd name="T72" fmla="*/ 2147483647 w 170"/>
                <a:gd name="T73" fmla="*/ 2147483647 h 125"/>
                <a:gd name="T74" fmla="*/ 2147483647 w 170"/>
                <a:gd name="T75" fmla="*/ 2147483647 h 125"/>
                <a:gd name="T76" fmla="*/ 2147483647 w 170"/>
                <a:gd name="T77" fmla="*/ 2147483647 h 125"/>
                <a:gd name="T78" fmla="*/ 2147483647 w 170"/>
                <a:gd name="T79" fmla="*/ 2147483647 h 125"/>
                <a:gd name="T80" fmla="*/ 2147483647 w 170"/>
                <a:gd name="T81" fmla="*/ 2147483647 h 125"/>
                <a:gd name="T82" fmla="*/ 2147483647 w 170"/>
                <a:gd name="T83" fmla="*/ 2147483647 h 125"/>
                <a:gd name="T84" fmla="*/ 2147483647 w 170"/>
                <a:gd name="T85" fmla="*/ 2147483647 h 125"/>
                <a:gd name="T86" fmla="*/ 2147483647 w 170"/>
                <a:gd name="T87" fmla="*/ 2147483647 h 125"/>
                <a:gd name="T88" fmla="*/ 2147483647 w 170"/>
                <a:gd name="T89" fmla="*/ 2147483647 h 125"/>
                <a:gd name="T90" fmla="*/ 2147483647 w 170"/>
                <a:gd name="T91" fmla="*/ 2147483647 h 125"/>
                <a:gd name="T92" fmla="*/ 2147483647 w 170"/>
                <a:gd name="T93" fmla="*/ 2147483647 h 125"/>
                <a:gd name="T94" fmla="*/ 2147483647 w 170"/>
                <a:gd name="T95" fmla="*/ 0 h 125"/>
                <a:gd name="T96" fmla="*/ 2147483647 w 170"/>
                <a:gd name="T97" fmla="*/ 0 h 125"/>
                <a:gd name="T98" fmla="*/ 2147483647 w 170"/>
                <a:gd name="T99" fmla="*/ 0 h 125"/>
                <a:gd name="T100" fmla="*/ 2147483647 w 170"/>
                <a:gd name="T101" fmla="*/ 2147483647 h 125"/>
                <a:gd name="T102" fmla="*/ 2147483647 w 170"/>
                <a:gd name="T103" fmla="*/ 2147483647 h 125"/>
                <a:gd name="T104" fmla="*/ 2147483647 w 170"/>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0" h="125">
                  <a:moveTo>
                    <a:pt x="136" y="0"/>
                  </a:moveTo>
                  <a:lnTo>
                    <a:pt x="142" y="0"/>
                  </a:lnTo>
                  <a:lnTo>
                    <a:pt x="142" y="6"/>
                  </a:lnTo>
                  <a:lnTo>
                    <a:pt x="147" y="6"/>
                  </a:lnTo>
                  <a:lnTo>
                    <a:pt x="147" y="12"/>
                  </a:lnTo>
                  <a:lnTo>
                    <a:pt x="153" y="18"/>
                  </a:lnTo>
                  <a:lnTo>
                    <a:pt x="153" y="24"/>
                  </a:lnTo>
                  <a:lnTo>
                    <a:pt x="159" y="24"/>
                  </a:lnTo>
                  <a:lnTo>
                    <a:pt x="159" y="30"/>
                  </a:lnTo>
                  <a:lnTo>
                    <a:pt x="164" y="36"/>
                  </a:lnTo>
                  <a:lnTo>
                    <a:pt x="164" y="42"/>
                  </a:lnTo>
                  <a:lnTo>
                    <a:pt x="164" y="48"/>
                  </a:lnTo>
                  <a:lnTo>
                    <a:pt x="164" y="54"/>
                  </a:lnTo>
                  <a:lnTo>
                    <a:pt x="164" y="59"/>
                  </a:lnTo>
                  <a:lnTo>
                    <a:pt x="164" y="65"/>
                  </a:lnTo>
                  <a:lnTo>
                    <a:pt x="164" y="71"/>
                  </a:lnTo>
                  <a:lnTo>
                    <a:pt x="170" y="71"/>
                  </a:lnTo>
                  <a:lnTo>
                    <a:pt x="164" y="71"/>
                  </a:lnTo>
                  <a:lnTo>
                    <a:pt x="164" y="77"/>
                  </a:lnTo>
                  <a:lnTo>
                    <a:pt x="159" y="77"/>
                  </a:lnTo>
                  <a:lnTo>
                    <a:pt x="159" y="83"/>
                  </a:lnTo>
                  <a:lnTo>
                    <a:pt x="153" y="83"/>
                  </a:lnTo>
                  <a:lnTo>
                    <a:pt x="147" y="83"/>
                  </a:lnTo>
                  <a:lnTo>
                    <a:pt x="147" y="89"/>
                  </a:lnTo>
                  <a:lnTo>
                    <a:pt x="142" y="89"/>
                  </a:lnTo>
                  <a:lnTo>
                    <a:pt x="136" y="89"/>
                  </a:lnTo>
                  <a:lnTo>
                    <a:pt x="136" y="83"/>
                  </a:lnTo>
                  <a:lnTo>
                    <a:pt x="130" y="83"/>
                  </a:lnTo>
                  <a:lnTo>
                    <a:pt x="130" y="77"/>
                  </a:lnTo>
                  <a:lnTo>
                    <a:pt x="130" y="71"/>
                  </a:lnTo>
                  <a:lnTo>
                    <a:pt x="125" y="71"/>
                  </a:lnTo>
                  <a:lnTo>
                    <a:pt x="125" y="65"/>
                  </a:lnTo>
                  <a:lnTo>
                    <a:pt x="119" y="65"/>
                  </a:lnTo>
                  <a:lnTo>
                    <a:pt x="113" y="71"/>
                  </a:lnTo>
                  <a:lnTo>
                    <a:pt x="108" y="71"/>
                  </a:lnTo>
                  <a:lnTo>
                    <a:pt x="108" y="77"/>
                  </a:lnTo>
                  <a:lnTo>
                    <a:pt x="102" y="77"/>
                  </a:lnTo>
                  <a:lnTo>
                    <a:pt x="102" y="83"/>
                  </a:lnTo>
                  <a:lnTo>
                    <a:pt x="96" y="83"/>
                  </a:lnTo>
                  <a:lnTo>
                    <a:pt x="96" y="89"/>
                  </a:lnTo>
                  <a:lnTo>
                    <a:pt x="91" y="89"/>
                  </a:lnTo>
                  <a:lnTo>
                    <a:pt x="91" y="95"/>
                  </a:lnTo>
                  <a:lnTo>
                    <a:pt x="91" y="101"/>
                  </a:lnTo>
                  <a:lnTo>
                    <a:pt x="85" y="101"/>
                  </a:lnTo>
                  <a:lnTo>
                    <a:pt x="85" y="107"/>
                  </a:lnTo>
                  <a:lnTo>
                    <a:pt x="79" y="107"/>
                  </a:lnTo>
                  <a:lnTo>
                    <a:pt x="79" y="113"/>
                  </a:lnTo>
                  <a:lnTo>
                    <a:pt x="74" y="113"/>
                  </a:lnTo>
                  <a:lnTo>
                    <a:pt x="74" y="119"/>
                  </a:lnTo>
                  <a:lnTo>
                    <a:pt x="68" y="119"/>
                  </a:lnTo>
                  <a:lnTo>
                    <a:pt x="68" y="113"/>
                  </a:lnTo>
                  <a:lnTo>
                    <a:pt x="62" y="113"/>
                  </a:lnTo>
                  <a:lnTo>
                    <a:pt x="57" y="113"/>
                  </a:lnTo>
                  <a:lnTo>
                    <a:pt x="51" y="113"/>
                  </a:lnTo>
                  <a:lnTo>
                    <a:pt x="51" y="119"/>
                  </a:lnTo>
                  <a:lnTo>
                    <a:pt x="45" y="119"/>
                  </a:lnTo>
                  <a:lnTo>
                    <a:pt x="40" y="119"/>
                  </a:lnTo>
                  <a:lnTo>
                    <a:pt x="34" y="119"/>
                  </a:lnTo>
                  <a:lnTo>
                    <a:pt x="34" y="125"/>
                  </a:lnTo>
                  <a:lnTo>
                    <a:pt x="28" y="125"/>
                  </a:lnTo>
                  <a:lnTo>
                    <a:pt x="28" y="119"/>
                  </a:lnTo>
                  <a:lnTo>
                    <a:pt x="23" y="119"/>
                  </a:lnTo>
                  <a:lnTo>
                    <a:pt x="17" y="119"/>
                  </a:lnTo>
                  <a:lnTo>
                    <a:pt x="11" y="119"/>
                  </a:lnTo>
                  <a:lnTo>
                    <a:pt x="6" y="113"/>
                  </a:lnTo>
                  <a:lnTo>
                    <a:pt x="6" y="107"/>
                  </a:lnTo>
                  <a:lnTo>
                    <a:pt x="6" y="101"/>
                  </a:lnTo>
                  <a:lnTo>
                    <a:pt x="6" y="95"/>
                  </a:lnTo>
                  <a:lnTo>
                    <a:pt x="0" y="95"/>
                  </a:lnTo>
                  <a:lnTo>
                    <a:pt x="0" y="89"/>
                  </a:lnTo>
                  <a:lnTo>
                    <a:pt x="0" y="83"/>
                  </a:lnTo>
                  <a:lnTo>
                    <a:pt x="6" y="83"/>
                  </a:lnTo>
                  <a:lnTo>
                    <a:pt x="11" y="83"/>
                  </a:lnTo>
                  <a:lnTo>
                    <a:pt x="11" y="77"/>
                  </a:lnTo>
                  <a:lnTo>
                    <a:pt x="17" y="71"/>
                  </a:lnTo>
                  <a:lnTo>
                    <a:pt x="23" y="65"/>
                  </a:lnTo>
                  <a:lnTo>
                    <a:pt x="23" y="59"/>
                  </a:lnTo>
                  <a:lnTo>
                    <a:pt x="28" y="59"/>
                  </a:lnTo>
                  <a:lnTo>
                    <a:pt x="28" y="54"/>
                  </a:lnTo>
                  <a:lnTo>
                    <a:pt x="34" y="48"/>
                  </a:lnTo>
                  <a:lnTo>
                    <a:pt x="40" y="48"/>
                  </a:lnTo>
                  <a:lnTo>
                    <a:pt x="40" y="42"/>
                  </a:lnTo>
                  <a:lnTo>
                    <a:pt x="45" y="42"/>
                  </a:lnTo>
                  <a:lnTo>
                    <a:pt x="51" y="42"/>
                  </a:lnTo>
                  <a:lnTo>
                    <a:pt x="51" y="36"/>
                  </a:lnTo>
                  <a:lnTo>
                    <a:pt x="57" y="36"/>
                  </a:lnTo>
                  <a:lnTo>
                    <a:pt x="57" y="30"/>
                  </a:lnTo>
                  <a:lnTo>
                    <a:pt x="57" y="24"/>
                  </a:lnTo>
                  <a:lnTo>
                    <a:pt x="57" y="18"/>
                  </a:lnTo>
                  <a:lnTo>
                    <a:pt x="62" y="18"/>
                  </a:lnTo>
                  <a:lnTo>
                    <a:pt x="68" y="12"/>
                  </a:lnTo>
                  <a:lnTo>
                    <a:pt x="74" y="12"/>
                  </a:lnTo>
                  <a:lnTo>
                    <a:pt x="74" y="6"/>
                  </a:lnTo>
                  <a:lnTo>
                    <a:pt x="79" y="6"/>
                  </a:lnTo>
                  <a:lnTo>
                    <a:pt x="79" y="0"/>
                  </a:lnTo>
                  <a:lnTo>
                    <a:pt x="85" y="0"/>
                  </a:lnTo>
                  <a:lnTo>
                    <a:pt x="91" y="0"/>
                  </a:lnTo>
                  <a:lnTo>
                    <a:pt x="96" y="0"/>
                  </a:lnTo>
                  <a:lnTo>
                    <a:pt x="102" y="0"/>
                  </a:lnTo>
                  <a:lnTo>
                    <a:pt x="108" y="0"/>
                  </a:lnTo>
                  <a:lnTo>
                    <a:pt x="113" y="0"/>
                  </a:lnTo>
                  <a:lnTo>
                    <a:pt x="113" y="6"/>
                  </a:lnTo>
                  <a:lnTo>
                    <a:pt x="119" y="6"/>
                  </a:lnTo>
                  <a:lnTo>
                    <a:pt x="125" y="6"/>
                  </a:lnTo>
                  <a:lnTo>
                    <a:pt x="130" y="6"/>
                  </a:lnTo>
                  <a:lnTo>
                    <a:pt x="130" y="0"/>
                  </a:lnTo>
                  <a:lnTo>
                    <a:pt x="136"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5" name="Freeform 55"/>
            <p:cNvSpPr>
              <a:spLocks/>
            </p:cNvSpPr>
            <p:nvPr/>
          </p:nvSpPr>
          <p:spPr bwMode="auto">
            <a:xfrm>
              <a:off x="5303820" y="2561671"/>
              <a:ext cx="371634" cy="457549"/>
            </a:xfrm>
            <a:custGeom>
              <a:avLst/>
              <a:gdLst>
                <a:gd name="T0" fmla="*/ 2147483647 w 238"/>
                <a:gd name="T1" fmla="*/ 2147483647 h 291"/>
                <a:gd name="T2" fmla="*/ 2147483647 w 238"/>
                <a:gd name="T3" fmla="*/ 2147483647 h 291"/>
                <a:gd name="T4" fmla="*/ 2147483647 w 238"/>
                <a:gd name="T5" fmla="*/ 2147483647 h 291"/>
                <a:gd name="T6" fmla="*/ 2147483647 w 238"/>
                <a:gd name="T7" fmla="*/ 2147483647 h 291"/>
                <a:gd name="T8" fmla="*/ 2147483647 w 238"/>
                <a:gd name="T9" fmla="*/ 2147483647 h 291"/>
                <a:gd name="T10" fmla="*/ 2147483647 w 238"/>
                <a:gd name="T11" fmla="*/ 2147483647 h 291"/>
                <a:gd name="T12" fmla="*/ 2147483647 w 238"/>
                <a:gd name="T13" fmla="*/ 2147483647 h 291"/>
                <a:gd name="T14" fmla="*/ 2147483647 w 238"/>
                <a:gd name="T15" fmla="*/ 2147483647 h 291"/>
                <a:gd name="T16" fmla="*/ 2147483647 w 238"/>
                <a:gd name="T17" fmla="*/ 2147483647 h 291"/>
                <a:gd name="T18" fmla="*/ 2147483647 w 238"/>
                <a:gd name="T19" fmla="*/ 2147483647 h 291"/>
                <a:gd name="T20" fmla="*/ 2147483647 w 238"/>
                <a:gd name="T21" fmla="*/ 2147483647 h 291"/>
                <a:gd name="T22" fmla="*/ 2147483647 w 238"/>
                <a:gd name="T23" fmla="*/ 2147483647 h 291"/>
                <a:gd name="T24" fmla="*/ 2147483647 w 238"/>
                <a:gd name="T25" fmla="*/ 2147483647 h 291"/>
                <a:gd name="T26" fmla="*/ 2147483647 w 238"/>
                <a:gd name="T27" fmla="*/ 2147483647 h 291"/>
                <a:gd name="T28" fmla="*/ 2147483647 w 238"/>
                <a:gd name="T29" fmla="*/ 2147483647 h 291"/>
                <a:gd name="T30" fmla="*/ 2147483647 w 238"/>
                <a:gd name="T31" fmla="*/ 2147483647 h 291"/>
                <a:gd name="T32" fmla="*/ 2147483647 w 238"/>
                <a:gd name="T33" fmla="*/ 2147483647 h 291"/>
                <a:gd name="T34" fmla="*/ 2147483647 w 238"/>
                <a:gd name="T35" fmla="*/ 2147483647 h 291"/>
                <a:gd name="T36" fmla="*/ 2147483647 w 238"/>
                <a:gd name="T37" fmla="*/ 2147483647 h 291"/>
                <a:gd name="T38" fmla="*/ 2147483647 w 238"/>
                <a:gd name="T39" fmla="*/ 2147483647 h 291"/>
                <a:gd name="T40" fmla="*/ 2147483647 w 238"/>
                <a:gd name="T41" fmla="*/ 2147483647 h 291"/>
                <a:gd name="T42" fmla="*/ 2147483647 w 238"/>
                <a:gd name="T43" fmla="*/ 2147483647 h 291"/>
                <a:gd name="T44" fmla="*/ 2147483647 w 238"/>
                <a:gd name="T45" fmla="*/ 2147483647 h 291"/>
                <a:gd name="T46" fmla="*/ 2147483647 w 238"/>
                <a:gd name="T47" fmla="*/ 2147483647 h 291"/>
                <a:gd name="T48" fmla="*/ 2147483647 w 238"/>
                <a:gd name="T49" fmla="*/ 2147483647 h 291"/>
                <a:gd name="T50" fmla="*/ 2147483647 w 238"/>
                <a:gd name="T51" fmla="*/ 2147483647 h 291"/>
                <a:gd name="T52" fmla="*/ 2147483647 w 238"/>
                <a:gd name="T53" fmla="*/ 2147483647 h 291"/>
                <a:gd name="T54" fmla="*/ 2147483647 w 238"/>
                <a:gd name="T55" fmla="*/ 2147483647 h 291"/>
                <a:gd name="T56" fmla="*/ 2147483647 w 238"/>
                <a:gd name="T57" fmla="*/ 2147483647 h 291"/>
                <a:gd name="T58" fmla="*/ 2147483647 w 238"/>
                <a:gd name="T59" fmla="*/ 2147483647 h 291"/>
                <a:gd name="T60" fmla="*/ 2147483647 w 238"/>
                <a:gd name="T61" fmla="*/ 2147483647 h 291"/>
                <a:gd name="T62" fmla="*/ 2147483647 w 238"/>
                <a:gd name="T63" fmla="*/ 2147483647 h 291"/>
                <a:gd name="T64" fmla="*/ 2147483647 w 238"/>
                <a:gd name="T65" fmla="*/ 2147483647 h 291"/>
                <a:gd name="T66" fmla="*/ 2147483647 w 238"/>
                <a:gd name="T67" fmla="*/ 2147483647 h 291"/>
                <a:gd name="T68" fmla="*/ 2147483647 w 238"/>
                <a:gd name="T69" fmla="*/ 2147483647 h 291"/>
                <a:gd name="T70" fmla="*/ 2147483647 w 238"/>
                <a:gd name="T71" fmla="*/ 2147483647 h 291"/>
                <a:gd name="T72" fmla="*/ 2147483647 w 238"/>
                <a:gd name="T73" fmla="*/ 2147483647 h 291"/>
                <a:gd name="T74" fmla="*/ 2147483647 w 238"/>
                <a:gd name="T75" fmla="*/ 2147483647 h 291"/>
                <a:gd name="T76" fmla="*/ 2147483647 w 238"/>
                <a:gd name="T77" fmla="*/ 2147483647 h 291"/>
                <a:gd name="T78" fmla="*/ 2147483647 w 238"/>
                <a:gd name="T79" fmla="*/ 2147483647 h 291"/>
                <a:gd name="T80" fmla="*/ 2147483647 w 238"/>
                <a:gd name="T81" fmla="*/ 2147483647 h 291"/>
                <a:gd name="T82" fmla="*/ 2147483647 w 238"/>
                <a:gd name="T83" fmla="*/ 2147483647 h 291"/>
                <a:gd name="T84" fmla="*/ 2147483647 w 238"/>
                <a:gd name="T85" fmla="*/ 2147483647 h 291"/>
                <a:gd name="T86" fmla="*/ 2147483647 w 238"/>
                <a:gd name="T87" fmla="*/ 2147483647 h 291"/>
                <a:gd name="T88" fmla="*/ 2147483647 w 238"/>
                <a:gd name="T89" fmla="*/ 2147483647 h 291"/>
                <a:gd name="T90" fmla="*/ 2147483647 w 238"/>
                <a:gd name="T91" fmla="*/ 2147483647 h 291"/>
                <a:gd name="T92" fmla="*/ 2147483647 w 238"/>
                <a:gd name="T93" fmla="*/ 2147483647 h 291"/>
                <a:gd name="T94" fmla="*/ 2147483647 w 238"/>
                <a:gd name="T95" fmla="*/ 2147483647 h 291"/>
                <a:gd name="T96" fmla="*/ 2147483647 w 238"/>
                <a:gd name="T97" fmla="*/ 2147483647 h 291"/>
                <a:gd name="T98" fmla="*/ 2147483647 w 238"/>
                <a:gd name="T99" fmla="*/ 2147483647 h 291"/>
                <a:gd name="T100" fmla="*/ 2147483647 w 238"/>
                <a:gd name="T101" fmla="*/ 2147483647 h 291"/>
                <a:gd name="T102" fmla="*/ 2147483647 w 238"/>
                <a:gd name="T103" fmla="*/ 2147483647 h 291"/>
                <a:gd name="T104" fmla="*/ 2147483647 w 238"/>
                <a:gd name="T105" fmla="*/ 2147483647 h 291"/>
                <a:gd name="T106" fmla="*/ 2147483647 w 238"/>
                <a:gd name="T107" fmla="*/ 2147483647 h 291"/>
                <a:gd name="T108" fmla="*/ 2147483647 w 238"/>
                <a:gd name="T109" fmla="*/ 2147483647 h 291"/>
                <a:gd name="T110" fmla="*/ 2147483647 w 238"/>
                <a:gd name="T111" fmla="*/ 2147483647 h 291"/>
                <a:gd name="T112" fmla="*/ 2147483647 w 238"/>
                <a:gd name="T113" fmla="*/ 2147483647 h 291"/>
                <a:gd name="T114" fmla="*/ 2147483647 w 238"/>
                <a:gd name="T115" fmla="*/ 2147483647 h 291"/>
                <a:gd name="T116" fmla="*/ 2147483647 w 238"/>
                <a:gd name="T117" fmla="*/ 2147483647 h 291"/>
                <a:gd name="T118" fmla="*/ 2147483647 w 238"/>
                <a:gd name="T119" fmla="*/ 2147483647 h 291"/>
                <a:gd name="T120" fmla="*/ 2147483647 w 238"/>
                <a:gd name="T121" fmla="*/ 0 h 291"/>
                <a:gd name="T122" fmla="*/ 2147483647 w 238"/>
                <a:gd name="T123" fmla="*/ 2147483647 h 291"/>
                <a:gd name="T124" fmla="*/ 2147483647 w 238"/>
                <a:gd name="T125" fmla="*/ 0 h 2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 h="291">
                  <a:moveTo>
                    <a:pt x="216" y="0"/>
                  </a:moveTo>
                  <a:lnTo>
                    <a:pt x="210" y="0"/>
                  </a:lnTo>
                  <a:lnTo>
                    <a:pt x="210" y="6"/>
                  </a:lnTo>
                  <a:lnTo>
                    <a:pt x="210" y="12"/>
                  </a:lnTo>
                  <a:lnTo>
                    <a:pt x="210" y="18"/>
                  </a:lnTo>
                  <a:lnTo>
                    <a:pt x="204" y="18"/>
                  </a:lnTo>
                  <a:lnTo>
                    <a:pt x="204" y="24"/>
                  </a:lnTo>
                  <a:lnTo>
                    <a:pt x="204" y="30"/>
                  </a:lnTo>
                  <a:lnTo>
                    <a:pt x="210" y="30"/>
                  </a:lnTo>
                  <a:lnTo>
                    <a:pt x="210" y="36"/>
                  </a:lnTo>
                  <a:lnTo>
                    <a:pt x="210" y="42"/>
                  </a:lnTo>
                  <a:lnTo>
                    <a:pt x="210" y="48"/>
                  </a:lnTo>
                  <a:lnTo>
                    <a:pt x="210" y="54"/>
                  </a:lnTo>
                  <a:lnTo>
                    <a:pt x="204" y="54"/>
                  </a:lnTo>
                  <a:lnTo>
                    <a:pt x="204" y="59"/>
                  </a:lnTo>
                  <a:lnTo>
                    <a:pt x="204" y="65"/>
                  </a:lnTo>
                  <a:lnTo>
                    <a:pt x="210" y="65"/>
                  </a:lnTo>
                  <a:lnTo>
                    <a:pt x="210" y="71"/>
                  </a:lnTo>
                  <a:lnTo>
                    <a:pt x="210" y="77"/>
                  </a:lnTo>
                  <a:lnTo>
                    <a:pt x="216" y="77"/>
                  </a:lnTo>
                  <a:lnTo>
                    <a:pt x="216" y="83"/>
                  </a:lnTo>
                  <a:lnTo>
                    <a:pt x="221" y="83"/>
                  </a:lnTo>
                  <a:lnTo>
                    <a:pt x="221" y="89"/>
                  </a:lnTo>
                  <a:lnTo>
                    <a:pt x="227" y="89"/>
                  </a:lnTo>
                  <a:lnTo>
                    <a:pt x="233" y="89"/>
                  </a:lnTo>
                  <a:lnTo>
                    <a:pt x="238" y="89"/>
                  </a:lnTo>
                  <a:lnTo>
                    <a:pt x="238" y="95"/>
                  </a:lnTo>
                  <a:lnTo>
                    <a:pt x="233" y="95"/>
                  </a:lnTo>
                  <a:lnTo>
                    <a:pt x="233" y="101"/>
                  </a:lnTo>
                  <a:lnTo>
                    <a:pt x="227" y="101"/>
                  </a:lnTo>
                  <a:lnTo>
                    <a:pt x="227" y="107"/>
                  </a:lnTo>
                  <a:lnTo>
                    <a:pt x="221" y="107"/>
                  </a:lnTo>
                  <a:lnTo>
                    <a:pt x="221" y="113"/>
                  </a:lnTo>
                  <a:lnTo>
                    <a:pt x="216" y="119"/>
                  </a:lnTo>
                  <a:lnTo>
                    <a:pt x="216" y="125"/>
                  </a:lnTo>
                  <a:lnTo>
                    <a:pt x="216" y="131"/>
                  </a:lnTo>
                  <a:lnTo>
                    <a:pt x="210" y="131"/>
                  </a:lnTo>
                  <a:lnTo>
                    <a:pt x="210" y="137"/>
                  </a:lnTo>
                  <a:lnTo>
                    <a:pt x="210" y="143"/>
                  </a:lnTo>
                  <a:lnTo>
                    <a:pt x="210" y="149"/>
                  </a:lnTo>
                  <a:lnTo>
                    <a:pt x="210" y="155"/>
                  </a:lnTo>
                  <a:lnTo>
                    <a:pt x="210" y="160"/>
                  </a:lnTo>
                  <a:lnTo>
                    <a:pt x="210" y="166"/>
                  </a:lnTo>
                  <a:lnTo>
                    <a:pt x="210" y="172"/>
                  </a:lnTo>
                  <a:lnTo>
                    <a:pt x="210" y="178"/>
                  </a:lnTo>
                  <a:lnTo>
                    <a:pt x="210" y="184"/>
                  </a:lnTo>
                  <a:lnTo>
                    <a:pt x="204" y="184"/>
                  </a:lnTo>
                  <a:lnTo>
                    <a:pt x="204" y="190"/>
                  </a:lnTo>
                  <a:lnTo>
                    <a:pt x="204" y="196"/>
                  </a:lnTo>
                  <a:lnTo>
                    <a:pt x="204" y="202"/>
                  </a:lnTo>
                  <a:lnTo>
                    <a:pt x="204" y="208"/>
                  </a:lnTo>
                  <a:lnTo>
                    <a:pt x="204" y="214"/>
                  </a:lnTo>
                  <a:lnTo>
                    <a:pt x="204" y="220"/>
                  </a:lnTo>
                  <a:lnTo>
                    <a:pt x="204" y="226"/>
                  </a:lnTo>
                  <a:lnTo>
                    <a:pt x="204" y="232"/>
                  </a:lnTo>
                  <a:lnTo>
                    <a:pt x="199" y="232"/>
                  </a:lnTo>
                  <a:lnTo>
                    <a:pt x="199" y="238"/>
                  </a:lnTo>
                  <a:lnTo>
                    <a:pt x="204" y="238"/>
                  </a:lnTo>
                  <a:lnTo>
                    <a:pt x="199" y="244"/>
                  </a:lnTo>
                  <a:lnTo>
                    <a:pt x="204" y="244"/>
                  </a:lnTo>
                  <a:lnTo>
                    <a:pt x="204" y="250"/>
                  </a:lnTo>
                  <a:lnTo>
                    <a:pt x="204" y="255"/>
                  </a:lnTo>
                  <a:lnTo>
                    <a:pt x="204" y="261"/>
                  </a:lnTo>
                  <a:lnTo>
                    <a:pt x="199" y="261"/>
                  </a:lnTo>
                  <a:lnTo>
                    <a:pt x="199" y="267"/>
                  </a:lnTo>
                  <a:lnTo>
                    <a:pt x="199" y="273"/>
                  </a:lnTo>
                  <a:lnTo>
                    <a:pt x="199" y="279"/>
                  </a:lnTo>
                  <a:lnTo>
                    <a:pt x="199" y="285"/>
                  </a:lnTo>
                  <a:lnTo>
                    <a:pt x="199" y="291"/>
                  </a:lnTo>
                  <a:lnTo>
                    <a:pt x="204" y="291"/>
                  </a:lnTo>
                  <a:lnTo>
                    <a:pt x="199" y="291"/>
                  </a:lnTo>
                  <a:lnTo>
                    <a:pt x="193" y="291"/>
                  </a:lnTo>
                  <a:lnTo>
                    <a:pt x="187" y="291"/>
                  </a:lnTo>
                  <a:lnTo>
                    <a:pt x="182" y="291"/>
                  </a:lnTo>
                  <a:lnTo>
                    <a:pt x="176" y="291"/>
                  </a:lnTo>
                  <a:lnTo>
                    <a:pt x="176" y="285"/>
                  </a:lnTo>
                  <a:lnTo>
                    <a:pt x="170" y="285"/>
                  </a:lnTo>
                  <a:lnTo>
                    <a:pt x="170" y="279"/>
                  </a:lnTo>
                  <a:lnTo>
                    <a:pt x="170" y="273"/>
                  </a:lnTo>
                  <a:lnTo>
                    <a:pt x="170" y="267"/>
                  </a:lnTo>
                  <a:lnTo>
                    <a:pt x="170" y="261"/>
                  </a:lnTo>
                  <a:lnTo>
                    <a:pt x="165" y="261"/>
                  </a:lnTo>
                  <a:lnTo>
                    <a:pt x="165" y="255"/>
                  </a:lnTo>
                  <a:lnTo>
                    <a:pt x="165" y="261"/>
                  </a:lnTo>
                  <a:lnTo>
                    <a:pt x="159" y="261"/>
                  </a:lnTo>
                  <a:lnTo>
                    <a:pt x="159" y="255"/>
                  </a:lnTo>
                  <a:lnTo>
                    <a:pt x="159" y="250"/>
                  </a:lnTo>
                  <a:lnTo>
                    <a:pt x="153" y="250"/>
                  </a:lnTo>
                  <a:lnTo>
                    <a:pt x="153" y="244"/>
                  </a:lnTo>
                  <a:lnTo>
                    <a:pt x="153" y="238"/>
                  </a:lnTo>
                  <a:lnTo>
                    <a:pt x="153" y="232"/>
                  </a:lnTo>
                  <a:lnTo>
                    <a:pt x="153" y="226"/>
                  </a:lnTo>
                  <a:lnTo>
                    <a:pt x="148" y="226"/>
                  </a:lnTo>
                  <a:lnTo>
                    <a:pt x="148" y="220"/>
                  </a:lnTo>
                  <a:lnTo>
                    <a:pt x="148" y="214"/>
                  </a:lnTo>
                  <a:lnTo>
                    <a:pt x="142" y="214"/>
                  </a:lnTo>
                  <a:lnTo>
                    <a:pt x="142" y="208"/>
                  </a:lnTo>
                  <a:lnTo>
                    <a:pt x="148" y="208"/>
                  </a:lnTo>
                  <a:lnTo>
                    <a:pt x="148" y="202"/>
                  </a:lnTo>
                  <a:lnTo>
                    <a:pt x="148" y="196"/>
                  </a:lnTo>
                  <a:lnTo>
                    <a:pt x="148" y="190"/>
                  </a:lnTo>
                  <a:lnTo>
                    <a:pt x="148" y="184"/>
                  </a:lnTo>
                  <a:lnTo>
                    <a:pt x="142" y="184"/>
                  </a:lnTo>
                  <a:lnTo>
                    <a:pt x="142" y="178"/>
                  </a:lnTo>
                  <a:lnTo>
                    <a:pt x="136" y="178"/>
                  </a:lnTo>
                  <a:lnTo>
                    <a:pt x="136" y="172"/>
                  </a:lnTo>
                  <a:lnTo>
                    <a:pt x="131" y="172"/>
                  </a:lnTo>
                  <a:lnTo>
                    <a:pt x="125" y="172"/>
                  </a:lnTo>
                  <a:lnTo>
                    <a:pt x="119" y="172"/>
                  </a:lnTo>
                  <a:lnTo>
                    <a:pt x="114" y="172"/>
                  </a:lnTo>
                  <a:lnTo>
                    <a:pt x="114" y="166"/>
                  </a:lnTo>
                  <a:lnTo>
                    <a:pt x="108" y="166"/>
                  </a:lnTo>
                  <a:lnTo>
                    <a:pt x="108" y="160"/>
                  </a:lnTo>
                  <a:lnTo>
                    <a:pt x="102" y="160"/>
                  </a:lnTo>
                  <a:lnTo>
                    <a:pt x="97" y="160"/>
                  </a:lnTo>
                  <a:lnTo>
                    <a:pt x="97" y="155"/>
                  </a:lnTo>
                  <a:lnTo>
                    <a:pt x="91" y="155"/>
                  </a:lnTo>
                  <a:lnTo>
                    <a:pt x="85" y="155"/>
                  </a:lnTo>
                  <a:lnTo>
                    <a:pt x="80" y="155"/>
                  </a:lnTo>
                  <a:lnTo>
                    <a:pt x="74" y="155"/>
                  </a:lnTo>
                  <a:lnTo>
                    <a:pt x="68" y="155"/>
                  </a:lnTo>
                  <a:lnTo>
                    <a:pt x="63" y="155"/>
                  </a:lnTo>
                  <a:lnTo>
                    <a:pt x="57" y="155"/>
                  </a:lnTo>
                  <a:lnTo>
                    <a:pt x="51" y="155"/>
                  </a:lnTo>
                  <a:lnTo>
                    <a:pt x="46" y="155"/>
                  </a:lnTo>
                  <a:lnTo>
                    <a:pt x="40" y="155"/>
                  </a:lnTo>
                  <a:lnTo>
                    <a:pt x="34" y="155"/>
                  </a:lnTo>
                  <a:lnTo>
                    <a:pt x="29" y="155"/>
                  </a:lnTo>
                  <a:lnTo>
                    <a:pt x="23" y="155"/>
                  </a:lnTo>
                  <a:lnTo>
                    <a:pt x="23" y="149"/>
                  </a:lnTo>
                  <a:lnTo>
                    <a:pt x="23" y="143"/>
                  </a:lnTo>
                  <a:lnTo>
                    <a:pt x="23" y="137"/>
                  </a:lnTo>
                  <a:lnTo>
                    <a:pt x="17" y="137"/>
                  </a:lnTo>
                  <a:lnTo>
                    <a:pt x="17" y="131"/>
                  </a:lnTo>
                  <a:lnTo>
                    <a:pt x="17" y="125"/>
                  </a:lnTo>
                  <a:lnTo>
                    <a:pt x="17" y="119"/>
                  </a:lnTo>
                  <a:lnTo>
                    <a:pt x="23" y="119"/>
                  </a:lnTo>
                  <a:lnTo>
                    <a:pt x="17" y="119"/>
                  </a:lnTo>
                  <a:lnTo>
                    <a:pt x="17" y="113"/>
                  </a:lnTo>
                  <a:lnTo>
                    <a:pt x="12" y="113"/>
                  </a:lnTo>
                  <a:lnTo>
                    <a:pt x="12" y="107"/>
                  </a:lnTo>
                  <a:lnTo>
                    <a:pt x="6" y="107"/>
                  </a:lnTo>
                  <a:lnTo>
                    <a:pt x="6" y="101"/>
                  </a:lnTo>
                  <a:lnTo>
                    <a:pt x="6" y="95"/>
                  </a:lnTo>
                  <a:lnTo>
                    <a:pt x="0" y="89"/>
                  </a:lnTo>
                  <a:lnTo>
                    <a:pt x="6" y="89"/>
                  </a:lnTo>
                  <a:lnTo>
                    <a:pt x="6" y="83"/>
                  </a:lnTo>
                  <a:lnTo>
                    <a:pt x="12" y="83"/>
                  </a:lnTo>
                  <a:lnTo>
                    <a:pt x="12" y="77"/>
                  </a:lnTo>
                  <a:lnTo>
                    <a:pt x="12" y="71"/>
                  </a:lnTo>
                  <a:lnTo>
                    <a:pt x="12" y="65"/>
                  </a:lnTo>
                  <a:lnTo>
                    <a:pt x="17" y="65"/>
                  </a:lnTo>
                  <a:lnTo>
                    <a:pt x="23" y="65"/>
                  </a:lnTo>
                  <a:lnTo>
                    <a:pt x="29" y="65"/>
                  </a:lnTo>
                  <a:lnTo>
                    <a:pt x="34" y="59"/>
                  </a:lnTo>
                  <a:lnTo>
                    <a:pt x="40" y="54"/>
                  </a:lnTo>
                  <a:lnTo>
                    <a:pt x="46" y="54"/>
                  </a:lnTo>
                  <a:lnTo>
                    <a:pt x="51" y="54"/>
                  </a:lnTo>
                  <a:lnTo>
                    <a:pt x="57" y="54"/>
                  </a:lnTo>
                  <a:lnTo>
                    <a:pt x="57" y="48"/>
                  </a:lnTo>
                  <a:lnTo>
                    <a:pt x="63" y="48"/>
                  </a:lnTo>
                  <a:lnTo>
                    <a:pt x="68" y="48"/>
                  </a:lnTo>
                  <a:lnTo>
                    <a:pt x="74" y="48"/>
                  </a:lnTo>
                  <a:lnTo>
                    <a:pt x="80" y="48"/>
                  </a:lnTo>
                  <a:lnTo>
                    <a:pt x="85" y="48"/>
                  </a:lnTo>
                  <a:lnTo>
                    <a:pt x="91" y="48"/>
                  </a:lnTo>
                  <a:lnTo>
                    <a:pt x="97" y="48"/>
                  </a:lnTo>
                  <a:lnTo>
                    <a:pt x="102" y="48"/>
                  </a:lnTo>
                  <a:lnTo>
                    <a:pt x="102" y="42"/>
                  </a:lnTo>
                  <a:lnTo>
                    <a:pt x="108" y="42"/>
                  </a:lnTo>
                  <a:lnTo>
                    <a:pt x="114" y="42"/>
                  </a:lnTo>
                  <a:lnTo>
                    <a:pt x="114" y="36"/>
                  </a:lnTo>
                  <a:lnTo>
                    <a:pt x="119" y="36"/>
                  </a:lnTo>
                  <a:lnTo>
                    <a:pt x="119" y="30"/>
                  </a:lnTo>
                  <a:lnTo>
                    <a:pt x="125" y="30"/>
                  </a:lnTo>
                  <a:lnTo>
                    <a:pt x="125" y="24"/>
                  </a:lnTo>
                  <a:lnTo>
                    <a:pt x="131" y="18"/>
                  </a:lnTo>
                  <a:lnTo>
                    <a:pt x="131" y="12"/>
                  </a:lnTo>
                  <a:lnTo>
                    <a:pt x="136" y="12"/>
                  </a:lnTo>
                  <a:lnTo>
                    <a:pt x="142" y="12"/>
                  </a:lnTo>
                  <a:lnTo>
                    <a:pt x="148" y="12"/>
                  </a:lnTo>
                  <a:lnTo>
                    <a:pt x="170" y="6"/>
                  </a:lnTo>
                  <a:lnTo>
                    <a:pt x="193" y="0"/>
                  </a:lnTo>
                  <a:lnTo>
                    <a:pt x="193" y="6"/>
                  </a:lnTo>
                  <a:lnTo>
                    <a:pt x="193" y="12"/>
                  </a:lnTo>
                  <a:lnTo>
                    <a:pt x="199" y="6"/>
                  </a:lnTo>
                  <a:lnTo>
                    <a:pt x="204" y="6"/>
                  </a:lnTo>
                  <a:lnTo>
                    <a:pt x="204" y="0"/>
                  </a:lnTo>
                  <a:lnTo>
                    <a:pt x="210" y="0"/>
                  </a:lnTo>
                  <a:lnTo>
                    <a:pt x="216"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6" name="Freeform 56"/>
            <p:cNvSpPr>
              <a:spLocks/>
            </p:cNvSpPr>
            <p:nvPr/>
          </p:nvSpPr>
          <p:spPr bwMode="auto">
            <a:xfrm>
              <a:off x="5622362" y="2561671"/>
              <a:ext cx="178009" cy="355347"/>
            </a:xfrm>
            <a:custGeom>
              <a:avLst/>
              <a:gdLst>
                <a:gd name="T0" fmla="*/ 2147483647 w 114"/>
                <a:gd name="T1" fmla="*/ 2147483647 h 226"/>
                <a:gd name="T2" fmla="*/ 2147483647 w 114"/>
                <a:gd name="T3" fmla="*/ 2147483647 h 226"/>
                <a:gd name="T4" fmla="*/ 2147483647 w 114"/>
                <a:gd name="T5" fmla="*/ 0 h 226"/>
                <a:gd name="T6" fmla="*/ 2147483647 w 114"/>
                <a:gd name="T7" fmla="*/ 2147483647 h 226"/>
                <a:gd name="T8" fmla="*/ 2147483647 w 114"/>
                <a:gd name="T9" fmla="*/ 2147483647 h 226"/>
                <a:gd name="T10" fmla="*/ 2147483647 w 114"/>
                <a:gd name="T11" fmla="*/ 2147483647 h 226"/>
                <a:gd name="T12" fmla="*/ 2147483647 w 114"/>
                <a:gd name="T13" fmla="*/ 2147483647 h 226"/>
                <a:gd name="T14" fmla="*/ 2147483647 w 114"/>
                <a:gd name="T15" fmla="*/ 2147483647 h 226"/>
                <a:gd name="T16" fmla="*/ 2147483647 w 114"/>
                <a:gd name="T17" fmla="*/ 2147483647 h 226"/>
                <a:gd name="T18" fmla="*/ 2147483647 w 114"/>
                <a:gd name="T19" fmla="*/ 2147483647 h 226"/>
                <a:gd name="T20" fmla="*/ 2147483647 w 114"/>
                <a:gd name="T21" fmla="*/ 2147483647 h 226"/>
                <a:gd name="T22" fmla="*/ 2147483647 w 114"/>
                <a:gd name="T23" fmla="*/ 2147483647 h 226"/>
                <a:gd name="T24" fmla="*/ 2147483647 w 114"/>
                <a:gd name="T25" fmla="*/ 2147483647 h 226"/>
                <a:gd name="T26" fmla="*/ 2147483647 w 114"/>
                <a:gd name="T27" fmla="*/ 2147483647 h 226"/>
                <a:gd name="T28" fmla="*/ 2147483647 w 114"/>
                <a:gd name="T29" fmla="*/ 2147483647 h 226"/>
                <a:gd name="T30" fmla="*/ 2147483647 w 114"/>
                <a:gd name="T31" fmla="*/ 2147483647 h 226"/>
                <a:gd name="T32" fmla="*/ 2147483647 w 114"/>
                <a:gd name="T33" fmla="*/ 2147483647 h 226"/>
                <a:gd name="T34" fmla="*/ 2147483647 w 114"/>
                <a:gd name="T35" fmla="*/ 2147483647 h 226"/>
                <a:gd name="T36" fmla="*/ 2147483647 w 114"/>
                <a:gd name="T37" fmla="*/ 2147483647 h 226"/>
                <a:gd name="T38" fmla="*/ 2147483647 w 114"/>
                <a:gd name="T39" fmla="*/ 2147483647 h 226"/>
                <a:gd name="T40" fmla="*/ 2147483647 w 114"/>
                <a:gd name="T41" fmla="*/ 2147483647 h 226"/>
                <a:gd name="T42" fmla="*/ 2147483647 w 114"/>
                <a:gd name="T43" fmla="*/ 2147483647 h 226"/>
                <a:gd name="T44" fmla="*/ 2147483647 w 114"/>
                <a:gd name="T45" fmla="*/ 2147483647 h 226"/>
                <a:gd name="T46" fmla="*/ 2147483647 w 114"/>
                <a:gd name="T47" fmla="*/ 2147483647 h 226"/>
                <a:gd name="T48" fmla="*/ 2147483647 w 114"/>
                <a:gd name="T49" fmla="*/ 2147483647 h 226"/>
                <a:gd name="T50" fmla="*/ 2147483647 w 114"/>
                <a:gd name="T51" fmla="*/ 2147483647 h 226"/>
                <a:gd name="T52" fmla="*/ 2147483647 w 114"/>
                <a:gd name="T53" fmla="*/ 2147483647 h 226"/>
                <a:gd name="T54" fmla="*/ 0 w 114"/>
                <a:gd name="T55" fmla="*/ 2147483647 h 226"/>
                <a:gd name="T56" fmla="*/ 0 w 114"/>
                <a:gd name="T57" fmla="*/ 2147483647 h 226"/>
                <a:gd name="T58" fmla="*/ 0 w 114"/>
                <a:gd name="T59" fmla="*/ 2147483647 h 226"/>
                <a:gd name="T60" fmla="*/ 2147483647 w 114"/>
                <a:gd name="T61" fmla="*/ 2147483647 h 226"/>
                <a:gd name="T62" fmla="*/ 2147483647 w 114"/>
                <a:gd name="T63" fmla="*/ 2147483647 h 226"/>
                <a:gd name="T64" fmla="*/ 2147483647 w 114"/>
                <a:gd name="T65" fmla="*/ 2147483647 h 226"/>
                <a:gd name="T66" fmla="*/ 2147483647 w 114"/>
                <a:gd name="T67" fmla="*/ 2147483647 h 226"/>
                <a:gd name="T68" fmla="*/ 2147483647 w 114"/>
                <a:gd name="T69" fmla="*/ 2147483647 h 226"/>
                <a:gd name="T70" fmla="*/ 2147483647 w 114"/>
                <a:gd name="T71" fmla="*/ 2147483647 h 226"/>
                <a:gd name="T72" fmla="*/ 2147483647 w 114"/>
                <a:gd name="T73" fmla="*/ 2147483647 h 226"/>
                <a:gd name="T74" fmla="*/ 2147483647 w 114"/>
                <a:gd name="T75" fmla="*/ 2147483647 h 226"/>
                <a:gd name="T76" fmla="*/ 2147483647 w 114"/>
                <a:gd name="T77" fmla="*/ 2147483647 h 226"/>
                <a:gd name="T78" fmla="*/ 2147483647 w 114"/>
                <a:gd name="T79" fmla="*/ 2147483647 h 226"/>
                <a:gd name="T80" fmla="*/ 0 w 114"/>
                <a:gd name="T81" fmla="*/ 2147483647 h 226"/>
                <a:gd name="T82" fmla="*/ 2147483647 w 114"/>
                <a:gd name="T83" fmla="*/ 2147483647 h 226"/>
                <a:gd name="T84" fmla="*/ 2147483647 w 114"/>
                <a:gd name="T85" fmla="*/ 2147483647 h 226"/>
                <a:gd name="T86" fmla="*/ 0 w 114"/>
                <a:gd name="T87" fmla="*/ 2147483647 h 226"/>
                <a:gd name="T88" fmla="*/ 2147483647 w 114"/>
                <a:gd name="T89" fmla="*/ 2147483647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 h="226">
                  <a:moveTo>
                    <a:pt x="6" y="6"/>
                  </a:moveTo>
                  <a:lnTo>
                    <a:pt x="12" y="6"/>
                  </a:lnTo>
                  <a:lnTo>
                    <a:pt x="17" y="6"/>
                  </a:lnTo>
                  <a:lnTo>
                    <a:pt x="23" y="6"/>
                  </a:lnTo>
                  <a:lnTo>
                    <a:pt x="29" y="6"/>
                  </a:lnTo>
                  <a:lnTo>
                    <a:pt x="34" y="6"/>
                  </a:lnTo>
                  <a:lnTo>
                    <a:pt x="40" y="6"/>
                  </a:lnTo>
                  <a:lnTo>
                    <a:pt x="40" y="0"/>
                  </a:lnTo>
                  <a:lnTo>
                    <a:pt x="46" y="0"/>
                  </a:lnTo>
                  <a:lnTo>
                    <a:pt x="51" y="0"/>
                  </a:lnTo>
                  <a:lnTo>
                    <a:pt x="51" y="6"/>
                  </a:lnTo>
                  <a:lnTo>
                    <a:pt x="57" y="6"/>
                  </a:lnTo>
                  <a:lnTo>
                    <a:pt x="63" y="6"/>
                  </a:lnTo>
                  <a:lnTo>
                    <a:pt x="68" y="6"/>
                  </a:lnTo>
                  <a:lnTo>
                    <a:pt x="80" y="12"/>
                  </a:lnTo>
                  <a:lnTo>
                    <a:pt x="74" y="12"/>
                  </a:lnTo>
                  <a:lnTo>
                    <a:pt x="74" y="18"/>
                  </a:lnTo>
                  <a:lnTo>
                    <a:pt x="74" y="24"/>
                  </a:lnTo>
                  <a:lnTo>
                    <a:pt x="80" y="30"/>
                  </a:lnTo>
                  <a:lnTo>
                    <a:pt x="80" y="36"/>
                  </a:lnTo>
                  <a:lnTo>
                    <a:pt x="85" y="36"/>
                  </a:lnTo>
                  <a:lnTo>
                    <a:pt x="85" y="42"/>
                  </a:lnTo>
                  <a:lnTo>
                    <a:pt x="91" y="42"/>
                  </a:lnTo>
                  <a:lnTo>
                    <a:pt x="91" y="48"/>
                  </a:lnTo>
                  <a:lnTo>
                    <a:pt x="97" y="48"/>
                  </a:lnTo>
                  <a:lnTo>
                    <a:pt x="97" y="54"/>
                  </a:lnTo>
                  <a:lnTo>
                    <a:pt x="97" y="59"/>
                  </a:lnTo>
                  <a:lnTo>
                    <a:pt x="102" y="59"/>
                  </a:lnTo>
                  <a:lnTo>
                    <a:pt x="102" y="65"/>
                  </a:lnTo>
                  <a:lnTo>
                    <a:pt x="102" y="71"/>
                  </a:lnTo>
                  <a:lnTo>
                    <a:pt x="108" y="71"/>
                  </a:lnTo>
                  <a:lnTo>
                    <a:pt x="108" y="77"/>
                  </a:lnTo>
                  <a:lnTo>
                    <a:pt x="108" y="83"/>
                  </a:lnTo>
                  <a:lnTo>
                    <a:pt x="114" y="83"/>
                  </a:lnTo>
                  <a:lnTo>
                    <a:pt x="114" y="89"/>
                  </a:lnTo>
                  <a:lnTo>
                    <a:pt x="114" y="95"/>
                  </a:lnTo>
                  <a:lnTo>
                    <a:pt x="108" y="95"/>
                  </a:lnTo>
                  <a:lnTo>
                    <a:pt x="108" y="89"/>
                  </a:lnTo>
                  <a:lnTo>
                    <a:pt x="102" y="89"/>
                  </a:lnTo>
                  <a:lnTo>
                    <a:pt x="102" y="95"/>
                  </a:lnTo>
                  <a:lnTo>
                    <a:pt x="97" y="95"/>
                  </a:lnTo>
                  <a:lnTo>
                    <a:pt x="97" y="101"/>
                  </a:lnTo>
                  <a:lnTo>
                    <a:pt x="91" y="101"/>
                  </a:lnTo>
                  <a:lnTo>
                    <a:pt x="97" y="107"/>
                  </a:lnTo>
                  <a:lnTo>
                    <a:pt x="97" y="113"/>
                  </a:lnTo>
                  <a:lnTo>
                    <a:pt x="97" y="119"/>
                  </a:lnTo>
                  <a:lnTo>
                    <a:pt x="97" y="125"/>
                  </a:lnTo>
                  <a:lnTo>
                    <a:pt x="91" y="125"/>
                  </a:lnTo>
                  <a:lnTo>
                    <a:pt x="85" y="125"/>
                  </a:lnTo>
                  <a:lnTo>
                    <a:pt x="85" y="131"/>
                  </a:lnTo>
                  <a:lnTo>
                    <a:pt x="80" y="131"/>
                  </a:lnTo>
                  <a:lnTo>
                    <a:pt x="80" y="137"/>
                  </a:lnTo>
                  <a:lnTo>
                    <a:pt x="80" y="143"/>
                  </a:lnTo>
                  <a:lnTo>
                    <a:pt x="74" y="143"/>
                  </a:lnTo>
                  <a:lnTo>
                    <a:pt x="68" y="143"/>
                  </a:lnTo>
                  <a:lnTo>
                    <a:pt x="68" y="137"/>
                  </a:lnTo>
                  <a:lnTo>
                    <a:pt x="68" y="143"/>
                  </a:lnTo>
                  <a:lnTo>
                    <a:pt x="63" y="143"/>
                  </a:lnTo>
                  <a:lnTo>
                    <a:pt x="63" y="149"/>
                  </a:lnTo>
                  <a:lnTo>
                    <a:pt x="63" y="155"/>
                  </a:lnTo>
                  <a:lnTo>
                    <a:pt x="63" y="160"/>
                  </a:lnTo>
                  <a:lnTo>
                    <a:pt x="57" y="160"/>
                  </a:lnTo>
                  <a:lnTo>
                    <a:pt x="57" y="166"/>
                  </a:lnTo>
                  <a:lnTo>
                    <a:pt x="63" y="166"/>
                  </a:lnTo>
                  <a:lnTo>
                    <a:pt x="63" y="172"/>
                  </a:lnTo>
                  <a:lnTo>
                    <a:pt x="57" y="172"/>
                  </a:lnTo>
                  <a:lnTo>
                    <a:pt x="51" y="172"/>
                  </a:lnTo>
                  <a:lnTo>
                    <a:pt x="51" y="178"/>
                  </a:lnTo>
                  <a:lnTo>
                    <a:pt x="51" y="184"/>
                  </a:lnTo>
                  <a:lnTo>
                    <a:pt x="51" y="190"/>
                  </a:lnTo>
                  <a:lnTo>
                    <a:pt x="46" y="190"/>
                  </a:lnTo>
                  <a:lnTo>
                    <a:pt x="46" y="196"/>
                  </a:lnTo>
                  <a:lnTo>
                    <a:pt x="40" y="196"/>
                  </a:lnTo>
                  <a:lnTo>
                    <a:pt x="40" y="202"/>
                  </a:lnTo>
                  <a:lnTo>
                    <a:pt x="34" y="202"/>
                  </a:lnTo>
                  <a:lnTo>
                    <a:pt x="29" y="202"/>
                  </a:lnTo>
                  <a:lnTo>
                    <a:pt x="23" y="202"/>
                  </a:lnTo>
                  <a:lnTo>
                    <a:pt x="23" y="208"/>
                  </a:lnTo>
                  <a:lnTo>
                    <a:pt x="17" y="208"/>
                  </a:lnTo>
                  <a:lnTo>
                    <a:pt x="17" y="214"/>
                  </a:lnTo>
                  <a:lnTo>
                    <a:pt x="12" y="214"/>
                  </a:lnTo>
                  <a:lnTo>
                    <a:pt x="6" y="214"/>
                  </a:lnTo>
                  <a:lnTo>
                    <a:pt x="6" y="220"/>
                  </a:lnTo>
                  <a:lnTo>
                    <a:pt x="0" y="220"/>
                  </a:lnTo>
                  <a:lnTo>
                    <a:pt x="0" y="226"/>
                  </a:lnTo>
                  <a:lnTo>
                    <a:pt x="0" y="220"/>
                  </a:lnTo>
                  <a:lnTo>
                    <a:pt x="0" y="214"/>
                  </a:lnTo>
                  <a:lnTo>
                    <a:pt x="0" y="208"/>
                  </a:lnTo>
                  <a:lnTo>
                    <a:pt x="0" y="202"/>
                  </a:lnTo>
                  <a:lnTo>
                    <a:pt x="0" y="196"/>
                  </a:lnTo>
                  <a:lnTo>
                    <a:pt x="0" y="190"/>
                  </a:lnTo>
                  <a:lnTo>
                    <a:pt x="0" y="184"/>
                  </a:lnTo>
                  <a:lnTo>
                    <a:pt x="6" y="184"/>
                  </a:lnTo>
                  <a:lnTo>
                    <a:pt x="6" y="178"/>
                  </a:lnTo>
                  <a:lnTo>
                    <a:pt x="6" y="172"/>
                  </a:lnTo>
                  <a:lnTo>
                    <a:pt x="6" y="166"/>
                  </a:lnTo>
                  <a:lnTo>
                    <a:pt x="6" y="160"/>
                  </a:lnTo>
                  <a:lnTo>
                    <a:pt x="6" y="155"/>
                  </a:lnTo>
                  <a:lnTo>
                    <a:pt x="6" y="149"/>
                  </a:lnTo>
                  <a:lnTo>
                    <a:pt x="6" y="143"/>
                  </a:lnTo>
                  <a:lnTo>
                    <a:pt x="6" y="137"/>
                  </a:lnTo>
                  <a:lnTo>
                    <a:pt x="6" y="131"/>
                  </a:lnTo>
                  <a:lnTo>
                    <a:pt x="12" y="131"/>
                  </a:lnTo>
                  <a:lnTo>
                    <a:pt x="12" y="125"/>
                  </a:lnTo>
                  <a:lnTo>
                    <a:pt x="12" y="119"/>
                  </a:lnTo>
                  <a:lnTo>
                    <a:pt x="17" y="113"/>
                  </a:lnTo>
                  <a:lnTo>
                    <a:pt x="17" y="107"/>
                  </a:lnTo>
                  <a:lnTo>
                    <a:pt x="23" y="107"/>
                  </a:lnTo>
                  <a:lnTo>
                    <a:pt x="23" y="101"/>
                  </a:lnTo>
                  <a:lnTo>
                    <a:pt x="29" y="101"/>
                  </a:lnTo>
                  <a:lnTo>
                    <a:pt x="29" y="95"/>
                  </a:lnTo>
                  <a:lnTo>
                    <a:pt x="34" y="95"/>
                  </a:lnTo>
                  <a:lnTo>
                    <a:pt x="34" y="89"/>
                  </a:lnTo>
                  <a:lnTo>
                    <a:pt x="29" y="89"/>
                  </a:lnTo>
                  <a:lnTo>
                    <a:pt x="23" y="89"/>
                  </a:lnTo>
                  <a:lnTo>
                    <a:pt x="17" y="89"/>
                  </a:lnTo>
                  <a:lnTo>
                    <a:pt x="17" y="83"/>
                  </a:lnTo>
                  <a:lnTo>
                    <a:pt x="12" y="83"/>
                  </a:lnTo>
                  <a:lnTo>
                    <a:pt x="12" y="77"/>
                  </a:lnTo>
                  <a:lnTo>
                    <a:pt x="6" y="77"/>
                  </a:lnTo>
                  <a:lnTo>
                    <a:pt x="6" y="71"/>
                  </a:lnTo>
                  <a:lnTo>
                    <a:pt x="6" y="65"/>
                  </a:lnTo>
                  <a:lnTo>
                    <a:pt x="0" y="65"/>
                  </a:lnTo>
                  <a:lnTo>
                    <a:pt x="0" y="59"/>
                  </a:lnTo>
                  <a:lnTo>
                    <a:pt x="0" y="54"/>
                  </a:lnTo>
                  <a:lnTo>
                    <a:pt x="6" y="54"/>
                  </a:lnTo>
                  <a:lnTo>
                    <a:pt x="6" y="48"/>
                  </a:lnTo>
                  <a:lnTo>
                    <a:pt x="6" y="42"/>
                  </a:lnTo>
                  <a:lnTo>
                    <a:pt x="6" y="36"/>
                  </a:lnTo>
                  <a:lnTo>
                    <a:pt x="6" y="30"/>
                  </a:lnTo>
                  <a:lnTo>
                    <a:pt x="0" y="30"/>
                  </a:lnTo>
                  <a:lnTo>
                    <a:pt x="0" y="24"/>
                  </a:lnTo>
                  <a:lnTo>
                    <a:pt x="0" y="18"/>
                  </a:lnTo>
                  <a:lnTo>
                    <a:pt x="6" y="18"/>
                  </a:lnTo>
                  <a:lnTo>
                    <a:pt x="6" y="12"/>
                  </a:lnTo>
                  <a:lnTo>
                    <a:pt x="6"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7" name="Freeform 57"/>
            <p:cNvSpPr>
              <a:spLocks/>
            </p:cNvSpPr>
            <p:nvPr/>
          </p:nvSpPr>
          <p:spPr bwMode="auto">
            <a:xfrm>
              <a:off x="6348454" y="2663873"/>
              <a:ext cx="282629" cy="262580"/>
            </a:xfrm>
            <a:custGeom>
              <a:avLst/>
              <a:gdLst>
                <a:gd name="T0" fmla="*/ 2147483647 w 181"/>
                <a:gd name="T1" fmla="*/ 2147483647 h 167"/>
                <a:gd name="T2" fmla="*/ 2147483647 w 181"/>
                <a:gd name="T3" fmla="*/ 2147483647 h 167"/>
                <a:gd name="T4" fmla="*/ 2147483647 w 181"/>
                <a:gd name="T5" fmla="*/ 2147483647 h 167"/>
                <a:gd name="T6" fmla="*/ 2147483647 w 181"/>
                <a:gd name="T7" fmla="*/ 2147483647 h 167"/>
                <a:gd name="T8" fmla="*/ 2147483647 w 181"/>
                <a:gd name="T9" fmla="*/ 2147483647 h 167"/>
                <a:gd name="T10" fmla="*/ 2147483647 w 181"/>
                <a:gd name="T11" fmla="*/ 2147483647 h 167"/>
                <a:gd name="T12" fmla="*/ 2147483647 w 181"/>
                <a:gd name="T13" fmla="*/ 2147483647 h 167"/>
                <a:gd name="T14" fmla="*/ 2147483647 w 181"/>
                <a:gd name="T15" fmla="*/ 2147483647 h 167"/>
                <a:gd name="T16" fmla="*/ 2147483647 w 181"/>
                <a:gd name="T17" fmla="*/ 2147483647 h 167"/>
                <a:gd name="T18" fmla="*/ 2147483647 w 181"/>
                <a:gd name="T19" fmla="*/ 2147483647 h 167"/>
                <a:gd name="T20" fmla="*/ 2147483647 w 181"/>
                <a:gd name="T21" fmla="*/ 2147483647 h 167"/>
                <a:gd name="T22" fmla="*/ 2147483647 w 181"/>
                <a:gd name="T23" fmla="*/ 2147483647 h 167"/>
                <a:gd name="T24" fmla="*/ 2147483647 w 181"/>
                <a:gd name="T25" fmla="*/ 2147483647 h 167"/>
                <a:gd name="T26" fmla="*/ 2147483647 w 181"/>
                <a:gd name="T27" fmla="*/ 2147483647 h 167"/>
                <a:gd name="T28" fmla="*/ 2147483647 w 181"/>
                <a:gd name="T29" fmla="*/ 2147483647 h 167"/>
                <a:gd name="T30" fmla="*/ 2147483647 w 181"/>
                <a:gd name="T31" fmla="*/ 2147483647 h 167"/>
                <a:gd name="T32" fmla="*/ 2147483647 w 181"/>
                <a:gd name="T33" fmla="*/ 2147483647 h 167"/>
                <a:gd name="T34" fmla="*/ 2147483647 w 181"/>
                <a:gd name="T35" fmla="*/ 2147483647 h 167"/>
                <a:gd name="T36" fmla="*/ 2147483647 w 181"/>
                <a:gd name="T37" fmla="*/ 2147483647 h 167"/>
                <a:gd name="T38" fmla="*/ 2147483647 w 181"/>
                <a:gd name="T39" fmla="*/ 2147483647 h 167"/>
                <a:gd name="T40" fmla="*/ 2147483647 w 181"/>
                <a:gd name="T41" fmla="*/ 2147483647 h 167"/>
                <a:gd name="T42" fmla="*/ 2147483647 w 181"/>
                <a:gd name="T43" fmla="*/ 2147483647 h 167"/>
                <a:gd name="T44" fmla="*/ 2147483647 w 181"/>
                <a:gd name="T45" fmla="*/ 2147483647 h 167"/>
                <a:gd name="T46" fmla="*/ 2147483647 w 181"/>
                <a:gd name="T47" fmla="*/ 2147483647 h 167"/>
                <a:gd name="T48" fmla="*/ 2147483647 w 181"/>
                <a:gd name="T49" fmla="*/ 2147483647 h 167"/>
                <a:gd name="T50" fmla="*/ 2147483647 w 181"/>
                <a:gd name="T51" fmla="*/ 2147483647 h 167"/>
                <a:gd name="T52" fmla="*/ 2147483647 w 181"/>
                <a:gd name="T53" fmla="*/ 2147483647 h 167"/>
                <a:gd name="T54" fmla="*/ 2147483647 w 181"/>
                <a:gd name="T55" fmla="*/ 2147483647 h 167"/>
                <a:gd name="T56" fmla="*/ 2147483647 w 181"/>
                <a:gd name="T57" fmla="*/ 2147483647 h 167"/>
                <a:gd name="T58" fmla="*/ 2147483647 w 181"/>
                <a:gd name="T59" fmla="*/ 2147483647 h 167"/>
                <a:gd name="T60" fmla="*/ 2147483647 w 181"/>
                <a:gd name="T61" fmla="*/ 2147483647 h 167"/>
                <a:gd name="T62" fmla="*/ 0 w 181"/>
                <a:gd name="T63" fmla="*/ 2147483647 h 167"/>
                <a:gd name="T64" fmla="*/ 2147483647 w 181"/>
                <a:gd name="T65" fmla="*/ 2147483647 h 167"/>
                <a:gd name="T66" fmla="*/ 2147483647 w 181"/>
                <a:gd name="T67" fmla="*/ 2147483647 h 167"/>
                <a:gd name="T68" fmla="*/ 2147483647 w 181"/>
                <a:gd name="T69" fmla="*/ 2147483647 h 167"/>
                <a:gd name="T70" fmla="*/ 2147483647 w 181"/>
                <a:gd name="T71" fmla="*/ 2147483647 h 167"/>
                <a:gd name="T72" fmla="*/ 2147483647 w 181"/>
                <a:gd name="T73" fmla="*/ 2147483647 h 167"/>
                <a:gd name="T74" fmla="*/ 2147483647 w 181"/>
                <a:gd name="T75" fmla="*/ 0 h 167"/>
                <a:gd name="T76" fmla="*/ 2147483647 w 181"/>
                <a:gd name="T77" fmla="*/ 2147483647 h 167"/>
                <a:gd name="T78" fmla="*/ 2147483647 w 181"/>
                <a:gd name="T79" fmla="*/ 2147483647 h 167"/>
                <a:gd name="T80" fmla="*/ 2147483647 w 181"/>
                <a:gd name="T81" fmla="*/ 2147483647 h 167"/>
                <a:gd name="T82" fmla="*/ 2147483647 w 181"/>
                <a:gd name="T83" fmla="*/ 2147483647 h 167"/>
                <a:gd name="T84" fmla="*/ 2147483647 w 181"/>
                <a:gd name="T85" fmla="*/ 2147483647 h 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 h="167">
                  <a:moveTo>
                    <a:pt x="102" y="6"/>
                  </a:moveTo>
                  <a:lnTo>
                    <a:pt x="108" y="12"/>
                  </a:lnTo>
                  <a:lnTo>
                    <a:pt x="113" y="12"/>
                  </a:lnTo>
                  <a:lnTo>
                    <a:pt x="119" y="6"/>
                  </a:lnTo>
                  <a:lnTo>
                    <a:pt x="125" y="6"/>
                  </a:lnTo>
                  <a:lnTo>
                    <a:pt x="125" y="12"/>
                  </a:lnTo>
                  <a:lnTo>
                    <a:pt x="130" y="12"/>
                  </a:lnTo>
                  <a:lnTo>
                    <a:pt x="130" y="18"/>
                  </a:lnTo>
                  <a:lnTo>
                    <a:pt x="130" y="24"/>
                  </a:lnTo>
                  <a:lnTo>
                    <a:pt x="136" y="24"/>
                  </a:lnTo>
                  <a:lnTo>
                    <a:pt x="136" y="30"/>
                  </a:lnTo>
                  <a:lnTo>
                    <a:pt x="136" y="36"/>
                  </a:lnTo>
                  <a:lnTo>
                    <a:pt x="142" y="36"/>
                  </a:lnTo>
                  <a:lnTo>
                    <a:pt x="142" y="42"/>
                  </a:lnTo>
                  <a:lnTo>
                    <a:pt x="147" y="42"/>
                  </a:lnTo>
                  <a:lnTo>
                    <a:pt x="147" y="48"/>
                  </a:lnTo>
                  <a:lnTo>
                    <a:pt x="153" y="48"/>
                  </a:lnTo>
                  <a:lnTo>
                    <a:pt x="159" y="54"/>
                  </a:lnTo>
                  <a:lnTo>
                    <a:pt x="164" y="54"/>
                  </a:lnTo>
                  <a:lnTo>
                    <a:pt x="170" y="60"/>
                  </a:lnTo>
                  <a:lnTo>
                    <a:pt x="176" y="60"/>
                  </a:lnTo>
                  <a:lnTo>
                    <a:pt x="176" y="66"/>
                  </a:lnTo>
                  <a:lnTo>
                    <a:pt x="176" y="72"/>
                  </a:lnTo>
                  <a:lnTo>
                    <a:pt x="170" y="72"/>
                  </a:lnTo>
                  <a:lnTo>
                    <a:pt x="170" y="78"/>
                  </a:lnTo>
                  <a:lnTo>
                    <a:pt x="164" y="84"/>
                  </a:lnTo>
                  <a:lnTo>
                    <a:pt x="164" y="90"/>
                  </a:lnTo>
                  <a:lnTo>
                    <a:pt x="159" y="90"/>
                  </a:lnTo>
                  <a:lnTo>
                    <a:pt x="159" y="95"/>
                  </a:lnTo>
                  <a:lnTo>
                    <a:pt x="159" y="101"/>
                  </a:lnTo>
                  <a:lnTo>
                    <a:pt x="164" y="101"/>
                  </a:lnTo>
                  <a:lnTo>
                    <a:pt x="170" y="107"/>
                  </a:lnTo>
                  <a:lnTo>
                    <a:pt x="176" y="107"/>
                  </a:lnTo>
                  <a:lnTo>
                    <a:pt x="176" y="113"/>
                  </a:lnTo>
                  <a:lnTo>
                    <a:pt x="181" y="113"/>
                  </a:lnTo>
                  <a:lnTo>
                    <a:pt x="181" y="119"/>
                  </a:lnTo>
                  <a:lnTo>
                    <a:pt x="176" y="119"/>
                  </a:lnTo>
                  <a:lnTo>
                    <a:pt x="170" y="119"/>
                  </a:lnTo>
                  <a:lnTo>
                    <a:pt x="170" y="125"/>
                  </a:lnTo>
                  <a:lnTo>
                    <a:pt x="176" y="125"/>
                  </a:lnTo>
                  <a:lnTo>
                    <a:pt x="176" y="131"/>
                  </a:lnTo>
                  <a:lnTo>
                    <a:pt x="181" y="137"/>
                  </a:lnTo>
                  <a:lnTo>
                    <a:pt x="181" y="149"/>
                  </a:lnTo>
                  <a:lnTo>
                    <a:pt x="176" y="167"/>
                  </a:lnTo>
                  <a:lnTo>
                    <a:pt x="170" y="167"/>
                  </a:lnTo>
                  <a:lnTo>
                    <a:pt x="170" y="161"/>
                  </a:lnTo>
                  <a:lnTo>
                    <a:pt x="164" y="161"/>
                  </a:lnTo>
                  <a:lnTo>
                    <a:pt x="164" y="155"/>
                  </a:lnTo>
                  <a:lnTo>
                    <a:pt x="164" y="161"/>
                  </a:lnTo>
                  <a:lnTo>
                    <a:pt x="159" y="161"/>
                  </a:lnTo>
                  <a:lnTo>
                    <a:pt x="153" y="161"/>
                  </a:lnTo>
                  <a:lnTo>
                    <a:pt x="147" y="161"/>
                  </a:lnTo>
                  <a:lnTo>
                    <a:pt x="142" y="161"/>
                  </a:lnTo>
                  <a:lnTo>
                    <a:pt x="142" y="155"/>
                  </a:lnTo>
                  <a:lnTo>
                    <a:pt x="136" y="155"/>
                  </a:lnTo>
                  <a:lnTo>
                    <a:pt x="130" y="149"/>
                  </a:lnTo>
                  <a:lnTo>
                    <a:pt x="130" y="155"/>
                  </a:lnTo>
                  <a:lnTo>
                    <a:pt x="125" y="155"/>
                  </a:lnTo>
                  <a:lnTo>
                    <a:pt x="119" y="155"/>
                  </a:lnTo>
                  <a:lnTo>
                    <a:pt x="113" y="155"/>
                  </a:lnTo>
                  <a:lnTo>
                    <a:pt x="113" y="149"/>
                  </a:lnTo>
                  <a:lnTo>
                    <a:pt x="113" y="143"/>
                  </a:lnTo>
                  <a:lnTo>
                    <a:pt x="108" y="143"/>
                  </a:lnTo>
                  <a:lnTo>
                    <a:pt x="102" y="143"/>
                  </a:lnTo>
                  <a:lnTo>
                    <a:pt x="102" y="137"/>
                  </a:lnTo>
                  <a:lnTo>
                    <a:pt x="96" y="137"/>
                  </a:lnTo>
                  <a:lnTo>
                    <a:pt x="96" y="131"/>
                  </a:lnTo>
                  <a:lnTo>
                    <a:pt x="91" y="131"/>
                  </a:lnTo>
                  <a:lnTo>
                    <a:pt x="91" y="125"/>
                  </a:lnTo>
                  <a:lnTo>
                    <a:pt x="85" y="125"/>
                  </a:lnTo>
                  <a:lnTo>
                    <a:pt x="79" y="125"/>
                  </a:lnTo>
                  <a:lnTo>
                    <a:pt x="74" y="125"/>
                  </a:lnTo>
                  <a:lnTo>
                    <a:pt x="74" y="131"/>
                  </a:lnTo>
                  <a:lnTo>
                    <a:pt x="74" y="137"/>
                  </a:lnTo>
                  <a:lnTo>
                    <a:pt x="68" y="137"/>
                  </a:lnTo>
                  <a:lnTo>
                    <a:pt x="62" y="137"/>
                  </a:lnTo>
                  <a:lnTo>
                    <a:pt x="62" y="131"/>
                  </a:lnTo>
                  <a:lnTo>
                    <a:pt x="57" y="131"/>
                  </a:lnTo>
                  <a:lnTo>
                    <a:pt x="51" y="137"/>
                  </a:lnTo>
                  <a:lnTo>
                    <a:pt x="45" y="131"/>
                  </a:lnTo>
                  <a:lnTo>
                    <a:pt x="45" y="125"/>
                  </a:lnTo>
                  <a:lnTo>
                    <a:pt x="40" y="119"/>
                  </a:lnTo>
                  <a:lnTo>
                    <a:pt x="40" y="113"/>
                  </a:lnTo>
                  <a:lnTo>
                    <a:pt x="34" y="113"/>
                  </a:lnTo>
                  <a:lnTo>
                    <a:pt x="28" y="113"/>
                  </a:lnTo>
                  <a:lnTo>
                    <a:pt x="28" y="107"/>
                  </a:lnTo>
                  <a:lnTo>
                    <a:pt x="28" y="101"/>
                  </a:lnTo>
                  <a:lnTo>
                    <a:pt x="28" y="95"/>
                  </a:lnTo>
                  <a:lnTo>
                    <a:pt x="23" y="90"/>
                  </a:lnTo>
                  <a:lnTo>
                    <a:pt x="17" y="90"/>
                  </a:lnTo>
                  <a:lnTo>
                    <a:pt x="11" y="84"/>
                  </a:lnTo>
                  <a:lnTo>
                    <a:pt x="11" y="78"/>
                  </a:lnTo>
                  <a:lnTo>
                    <a:pt x="6" y="72"/>
                  </a:lnTo>
                  <a:lnTo>
                    <a:pt x="0" y="66"/>
                  </a:lnTo>
                  <a:lnTo>
                    <a:pt x="0" y="60"/>
                  </a:lnTo>
                  <a:lnTo>
                    <a:pt x="0" y="54"/>
                  </a:lnTo>
                  <a:lnTo>
                    <a:pt x="6" y="54"/>
                  </a:lnTo>
                  <a:lnTo>
                    <a:pt x="6" y="48"/>
                  </a:lnTo>
                  <a:lnTo>
                    <a:pt x="11" y="48"/>
                  </a:lnTo>
                  <a:lnTo>
                    <a:pt x="11" y="42"/>
                  </a:lnTo>
                  <a:lnTo>
                    <a:pt x="17" y="42"/>
                  </a:lnTo>
                  <a:lnTo>
                    <a:pt x="17" y="36"/>
                  </a:lnTo>
                  <a:lnTo>
                    <a:pt x="23" y="36"/>
                  </a:lnTo>
                  <a:lnTo>
                    <a:pt x="23" y="30"/>
                  </a:lnTo>
                  <a:lnTo>
                    <a:pt x="23" y="24"/>
                  </a:lnTo>
                  <a:lnTo>
                    <a:pt x="28" y="24"/>
                  </a:lnTo>
                  <a:lnTo>
                    <a:pt x="28" y="18"/>
                  </a:lnTo>
                  <a:lnTo>
                    <a:pt x="34" y="18"/>
                  </a:lnTo>
                  <a:lnTo>
                    <a:pt x="34" y="12"/>
                  </a:lnTo>
                  <a:lnTo>
                    <a:pt x="40" y="12"/>
                  </a:lnTo>
                  <a:lnTo>
                    <a:pt x="40" y="6"/>
                  </a:lnTo>
                  <a:lnTo>
                    <a:pt x="45" y="6"/>
                  </a:lnTo>
                  <a:lnTo>
                    <a:pt x="51" y="0"/>
                  </a:lnTo>
                  <a:lnTo>
                    <a:pt x="57" y="0"/>
                  </a:lnTo>
                  <a:lnTo>
                    <a:pt x="57" y="6"/>
                  </a:lnTo>
                  <a:lnTo>
                    <a:pt x="62" y="6"/>
                  </a:lnTo>
                  <a:lnTo>
                    <a:pt x="62" y="12"/>
                  </a:lnTo>
                  <a:lnTo>
                    <a:pt x="62" y="18"/>
                  </a:lnTo>
                  <a:lnTo>
                    <a:pt x="68" y="18"/>
                  </a:lnTo>
                  <a:lnTo>
                    <a:pt x="68" y="24"/>
                  </a:lnTo>
                  <a:lnTo>
                    <a:pt x="74" y="24"/>
                  </a:lnTo>
                  <a:lnTo>
                    <a:pt x="79" y="24"/>
                  </a:lnTo>
                  <a:lnTo>
                    <a:pt x="79" y="18"/>
                  </a:lnTo>
                  <a:lnTo>
                    <a:pt x="85" y="18"/>
                  </a:lnTo>
                  <a:lnTo>
                    <a:pt x="91" y="18"/>
                  </a:lnTo>
                  <a:lnTo>
                    <a:pt x="91" y="12"/>
                  </a:lnTo>
                  <a:lnTo>
                    <a:pt x="96" y="12"/>
                  </a:lnTo>
                  <a:lnTo>
                    <a:pt x="96" y="6"/>
                  </a:lnTo>
                  <a:lnTo>
                    <a:pt x="102"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8" name="Freeform 58"/>
            <p:cNvSpPr>
              <a:spLocks/>
            </p:cNvSpPr>
            <p:nvPr/>
          </p:nvSpPr>
          <p:spPr bwMode="auto">
            <a:xfrm>
              <a:off x="6153268" y="2692175"/>
              <a:ext cx="265452" cy="187108"/>
            </a:xfrm>
            <a:custGeom>
              <a:avLst/>
              <a:gdLst>
                <a:gd name="T0" fmla="*/ 2147483647 w 170"/>
                <a:gd name="T1" fmla="*/ 2147483647 h 119"/>
                <a:gd name="T2" fmla="*/ 2147483647 w 170"/>
                <a:gd name="T3" fmla="*/ 2147483647 h 119"/>
                <a:gd name="T4" fmla="*/ 2147483647 w 170"/>
                <a:gd name="T5" fmla="*/ 2147483647 h 119"/>
                <a:gd name="T6" fmla="*/ 2147483647 w 170"/>
                <a:gd name="T7" fmla="*/ 2147483647 h 119"/>
                <a:gd name="T8" fmla="*/ 2147483647 w 170"/>
                <a:gd name="T9" fmla="*/ 2147483647 h 119"/>
                <a:gd name="T10" fmla="*/ 2147483647 w 170"/>
                <a:gd name="T11" fmla="*/ 2147483647 h 119"/>
                <a:gd name="T12" fmla="*/ 2147483647 w 170"/>
                <a:gd name="T13" fmla="*/ 2147483647 h 119"/>
                <a:gd name="T14" fmla="*/ 2147483647 w 170"/>
                <a:gd name="T15" fmla="*/ 2147483647 h 119"/>
                <a:gd name="T16" fmla="*/ 2147483647 w 170"/>
                <a:gd name="T17" fmla="*/ 2147483647 h 119"/>
                <a:gd name="T18" fmla="*/ 2147483647 w 170"/>
                <a:gd name="T19" fmla="*/ 2147483647 h 119"/>
                <a:gd name="T20" fmla="*/ 2147483647 w 170"/>
                <a:gd name="T21" fmla="*/ 2147483647 h 119"/>
                <a:gd name="T22" fmla="*/ 2147483647 w 170"/>
                <a:gd name="T23" fmla="*/ 2147483647 h 119"/>
                <a:gd name="T24" fmla="*/ 2147483647 w 170"/>
                <a:gd name="T25" fmla="*/ 2147483647 h 119"/>
                <a:gd name="T26" fmla="*/ 2147483647 w 170"/>
                <a:gd name="T27" fmla="*/ 2147483647 h 119"/>
                <a:gd name="T28" fmla="*/ 2147483647 w 170"/>
                <a:gd name="T29" fmla="*/ 2147483647 h 119"/>
                <a:gd name="T30" fmla="*/ 2147483647 w 170"/>
                <a:gd name="T31" fmla="*/ 2147483647 h 119"/>
                <a:gd name="T32" fmla="*/ 2147483647 w 170"/>
                <a:gd name="T33" fmla="*/ 2147483647 h 119"/>
                <a:gd name="T34" fmla="*/ 2147483647 w 170"/>
                <a:gd name="T35" fmla="*/ 2147483647 h 119"/>
                <a:gd name="T36" fmla="*/ 2147483647 w 170"/>
                <a:gd name="T37" fmla="*/ 2147483647 h 119"/>
                <a:gd name="T38" fmla="*/ 2147483647 w 170"/>
                <a:gd name="T39" fmla="*/ 2147483647 h 119"/>
                <a:gd name="T40" fmla="*/ 2147483647 w 170"/>
                <a:gd name="T41" fmla="*/ 2147483647 h 119"/>
                <a:gd name="T42" fmla="*/ 2147483647 w 170"/>
                <a:gd name="T43" fmla="*/ 2147483647 h 119"/>
                <a:gd name="T44" fmla="*/ 2147483647 w 170"/>
                <a:gd name="T45" fmla="*/ 2147483647 h 119"/>
                <a:gd name="T46" fmla="*/ 2147483647 w 170"/>
                <a:gd name="T47" fmla="*/ 2147483647 h 119"/>
                <a:gd name="T48" fmla="*/ 2147483647 w 170"/>
                <a:gd name="T49" fmla="*/ 2147483647 h 119"/>
                <a:gd name="T50" fmla="*/ 2147483647 w 170"/>
                <a:gd name="T51" fmla="*/ 2147483647 h 119"/>
                <a:gd name="T52" fmla="*/ 2147483647 w 170"/>
                <a:gd name="T53" fmla="*/ 2147483647 h 119"/>
                <a:gd name="T54" fmla="*/ 2147483647 w 170"/>
                <a:gd name="T55" fmla="*/ 2147483647 h 119"/>
                <a:gd name="T56" fmla="*/ 2147483647 w 170"/>
                <a:gd name="T57" fmla="*/ 2147483647 h 119"/>
                <a:gd name="T58" fmla="*/ 2147483647 w 170"/>
                <a:gd name="T59" fmla="*/ 2147483647 h 119"/>
                <a:gd name="T60" fmla="*/ 2147483647 w 170"/>
                <a:gd name="T61" fmla="*/ 2147483647 h 119"/>
                <a:gd name="T62" fmla="*/ 2147483647 w 170"/>
                <a:gd name="T63" fmla="*/ 2147483647 h 119"/>
                <a:gd name="T64" fmla="*/ 2147483647 w 170"/>
                <a:gd name="T65" fmla="*/ 2147483647 h 119"/>
                <a:gd name="T66" fmla="*/ 2147483647 w 170"/>
                <a:gd name="T67" fmla="*/ 2147483647 h 119"/>
                <a:gd name="T68" fmla="*/ 2147483647 w 170"/>
                <a:gd name="T69" fmla="*/ 2147483647 h 119"/>
                <a:gd name="T70" fmla="*/ 2147483647 w 170"/>
                <a:gd name="T71" fmla="*/ 2147483647 h 119"/>
                <a:gd name="T72" fmla="*/ 2147483647 w 170"/>
                <a:gd name="T73" fmla="*/ 2147483647 h 119"/>
                <a:gd name="T74" fmla="*/ 2147483647 w 170"/>
                <a:gd name="T75" fmla="*/ 2147483647 h 119"/>
                <a:gd name="T76" fmla="*/ 2147483647 w 170"/>
                <a:gd name="T77" fmla="*/ 2147483647 h 119"/>
                <a:gd name="T78" fmla="*/ 2147483647 w 170"/>
                <a:gd name="T79" fmla="*/ 2147483647 h 119"/>
                <a:gd name="T80" fmla="*/ 0 w 170"/>
                <a:gd name="T81" fmla="*/ 2147483647 h 119"/>
                <a:gd name="T82" fmla="*/ 0 w 170"/>
                <a:gd name="T83" fmla="*/ 2147483647 h 119"/>
                <a:gd name="T84" fmla="*/ 2147483647 w 170"/>
                <a:gd name="T85" fmla="*/ 2147483647 h 119"/>
                <a:gd name="T86" fmla="*/ 2147483647 w 170"/>
                <a:gd name="T87" fmla="*/ 2147483647 h 119"/>
                <a:gd name="T88" fmla="*/ 2147483647 w 170"/>
                <a:gd name="T89" fmla="*/ 2147483647 h 119"/>
                <a:gd name="T90" fmla="*/ 2147483647 w 170"/>
                <a:gd name="T91" fmla="*/ 2147483647 h 119"/>
                <a:gd name="T92" fmla="*/ 2147483647 w 170"/>
                <a:gd name="T93" fmla="*/ 2147483647 h 119"/>
                <a:gd name="T94" fmla="*/ 2147483647 w 170"/>
                <a:gd name="T95" fmla="*/ 2147483647 h 119"/>
                <a:gd name="T96" fmla="*/ 2147483647 w 170"/>
                <a:gd name="T97" fmla="*/ 2147483647 h 119"/>
                <a:gd name="T98" fmla="*/ 2147483647 w 170"/>
                <a:gd name="T99" fmla="*/ 2147483647 h 119"/>
                <a:gd name="T100" fmla="*/ 2147483647 w 170"/>
                <a:gd name="T101" fmla="*/ 2147483647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 h="119">
                  <a:moveTo>
                    <a:pt x="57" y="0"/>
                  </a:moveTo>
                  <a:lnTo>
                    <a:pt x="57" y="6"/>
                  </a:lnTo>
                  <a:lnTo>
                    <a:pt x="57" y="12"/>
                  </a:lnTo>
                  <a:lnTo>
                    <a:pt x="63" y="12"/>
                  </a:lnTo>
                  <a:lnTo>
                    <a:pt x="63" y="18"/>
                  </a:lnTo>
                  <a:lnTo>
                    <a:pt x="63" y="24"/>
                  </a:lnTo>
                  <a:lnTo>
                    <a:pt x="63" y="30"/>
                  </a:lnTo>
                  <a:lnTo>
                    <a:pt x="68" y="36"/>
                  </a:lnTo>
                  <a:lnTo>
                    <a:pt x="74" y="36"/>
                  </a:lnTo>
                  <a:lnTo>
                    <a:pt x="80" y="36"/>
                  </a:lnTo>
                  <a:lnTo>
                    <a:pt x="85" y="36"/>
                  </a:lnTo>
                  <a:lnTo>
                    <a:pt x="85" y="42"/>
                  </a:lnTo>
                  <a:lnTo>
                    <a:pt x="91" y="42"/>
                  </a:lnTo>
                  <a:lnTo>
                    <a:pt x="91" y="36"/>
                  </a:lnTo>
                  <a:lnTo>
                    <a:pt x="97" y="36"/>
                  </a:lnTo>
                  <a:lnTo>
                    <a:pt x="102" y="36"/>
                  </a:lnTo>
                  <a:lnTo>
                    <a:pt x="108" y="36"/>
                  </a:lnTo>
                  <a:lnTo>
                    <a:pt x="108" y="30"/>
                  </a:lnTo>
                  <a:lnTo>
                    <a:pt x="114" y="30"/>
                  </a:lnTo>
                  <a:lnTo>
                    <a:pt x="119" y="30"/>
                  </a:lnTo>
                  <a:lnTo>
                    <a:pt x="125" y="30"/>
                  </a:lnTo>
                  <a:lnTo>
                    <a:pt x="125" y="36"/>
                  </a:lnTo>
                  <a:lnTo>
                    <a:pt x="131" y="36"/>
                  </a:lnTo>
                  <a:lnTo>
                    <a:pt x="125" y="36"/>
                  </a:lnTo>
                  <a:lnTo>
                    <a:pt x="125" y="42"/>
                  </a:lnTo>
                  <a:lnTo>
                    <a:pt x="125" y="48"/>
                  </a:lnTo>
                  <a:lnTo>
                    <a:pt x="131" y="54"/>
                  </a:lnTo>
                  <a:lnTo>
                    <a:pt x="136" y="60"/>
                  </a:lnTo>
                  <a:lnTo>
                    <a:pt x="136" y="66"/>
                  </a:lnTo>
                  <a:lnTo>
                    <a:pt x="142" y="72"/>
                  </a:lnTo>
                  <a:lnTo>
                    <a:pt x="148" y="72"/>
                  </a:lnTo>
                  <a:lnTo>
                    <a:pt x="153" y="77"/>
                  </a:lnTo>
                  <a:lnTo>
                    <a:pt x="153" y="83"/>
                  </a:lnTo>
                  <a:lnTo>
                    <a:pt x="153" y="89"/>
                  </a:lnTo>
                  <a:lnTo>
                    <a:pt x="153" y="95"/>
                  </a:lnTo>
                  <a:lnTo>
                    <a:pt x="159" y="95"/>
                  </a:lnTo>
                  <a:lnTo>
                    <a:pt x="165" y="95"/>
                  </a:lnTo>
                  <a:lnTo>
                    <a:pt x="165" y="101"/>
                  </a:lnTo>
                  <a:lnTo>
                    <a:pt x="170" y="107"/>
                  </a:lnTo>
                  <a:lnTo>
                    <a:pt x="165" y="107"/>
                  </a:lnTo>
                  <a:lnTo>
                    <a:pt x="165" y="113"/>
                  </a:lnTo>
                  <a:lnTo>
                    <a:pt x="165" y="119"/>
                  </a:lnTo>
                  <a:lnTo>
                    <a:pt x="159" y="119"/>
                  </a:lnTo>
                  <a:lnTo>
                    <a:pt x="159" y="113"/>
                  </a:lnTo>
                  <a:lnTo>
                    <a:pt x="153" y="113"/>
                  </a:lnTo>
                  <a:lnTo>
                    <a:pt x="148" y="113"/>
                  </a:lnTo>
                  <a:lnTo>
                    <a:pt x="148" y="119"/>
                  </a:lnTo>
                  <a:lnTo>
                    <a:pt x="142" y="119"/>
                  </a:lnTo>
                  <a:lnTo>
                    <a:pt x="136" y="119"/>
                  </a:lnTo>
                  <a:lnTo>
                    <a:pt x="131" y="119"/>
                  </a:lnTo>
                  <a:lnTo>
                    <a:pt x="125" y="119"/>
                  </a:lnTo>
                  <a:lnTo>
                    <a:pt x="119" y="119"/>
                  </a:lnTo>
                  <a:lnTo>
                    <a:pt x="114" y="119"/>
                  </a:lnTo>
                  <a:lnTo>
                    <a:pt x="114" y="113"/>
                  </a:lnTo>
                  <a:lnTo>
                    <a:pt x="108" y="113"/>
                  </a:lnTo>
                  <a:lnTo>
                    <a:pt x="102" y="113"/>
                  </a:lnTo>
                  <a:lnTo>
                    <a:pt x="97" y="113"/>
                  </a:lnTo>
                  <a:lnTo>
                    <a:pt x="91" y="113"/>
                  </a:lnTo>
                  <a:lnTo>
                    <a:pt x="91" y="107"/>
                  </a:lnTo>
                  <a:lnTo>
                    <a:pt x="91" y="113"/>
                  </a:lnTo>
                  <a:lnTo>
                    <a:pt x="85" y="113"/>
                  </a:lnTo>
                  <a:lnTo>
                    <a:pt x="80" y="113"/>
                  </a:lnTo>
                  <a:lnTo>
                    <a:pt x="80" y="107"/>
                  </a:lnTo>
                  <a:lnTo>
                    <a:pt x="80" y="101"/>
                  </a:lnTo>
                  <a:lnTo>
                    <a:pt x="74" y="101"/>
                  </a:lnTo>
                  <a:lnTo>
                    <a:pt x="74" y="95"/>
                  </a:lnTo>
                  <a:lnTo>
                    <a:pt x="68" y="95"/>
                  </a:lnTo>
                  <a:lnTo>
                    <a:pt x="63" y="95"/>
                  </a:lnTo>
                  <a:lnTo>
                    <a:pt x="63" y="89"/>
                  </a:lnTo>
                  <a:lnTo>
                    <a:pt x="57" y="89"/>
                  </a:lnTo>
                  <a:lnTo>
                    <a:pt x="51" y="89"/>
                  </a:lnTo>
                  <a:lnTo>
                    <a:pt x="46" y="89"/>
                  </a:lnTo>
                  <a:lnTo>
                    <a:pt x="40" y="89"/>
                  </a:lnTo>
                  <a:lnTo>
                    <a:pt x="34" y="89"/>
                  </a:lnTo>
                  <a:lnTo>
                    <a:pt x="29" y="89"/>
                  </a:lnTo>
                  <a:lnTo>
                    <a:pt x="23" y="89"/>
                  </a:lnTo>
                  <a:lnTo>
                    <a:pt x="17" y="89"/>
                  </a:lnTo>
                  <a:lnTo>
                    <a:pt x="17" y="83"/>
                  </a:lnTo>
                  <a:lnTo>
                    <a:pt x="12" y="83"/>
                  </a:lnTo>
                  <a:lnTo>
                    <a:pt x="12" y="77"/>
                  </a:lnTo>
                  <a:lnTo>
                    <a:pt x="6" y="77"/>
                  </a:lnTo>
                  <a:lnTo>
                    <a:pt x="0" y="77"/>
                  </a:lnTo>
                  <a:lnTo>
                    <a:pt x="0" y="72"/>
                  </a:lnTo>
                  <a:lnTo>
                    <a:pt x="0" y="66"/>
                  </a:lnTo>
                  <a:lnTo>
                    <a:pt x="6" y="66"/>
                  </a:lnTo>
                  <a:lnTo>
                    <a:pt x="6" y="60"/>
                  </a:lnTo>
                  <a:lnTo>
                    <a:pt x="6" y="54"/>
                  </a:lnTo>
                  <a:lnTo>
                    <a:pt x="12" y="54"/>
                  </a:lnTo>
                  <a:lnTo>
                    <a:pt x="12" y="48"/>
                  </a:lnTo>
                  <a:lnTo>
                    <a:pt x="12" y="42"/>
                  </a:lnTo>
                  <a:lnTo>
                    <a:pt x="17" y="42"/>
                  </a:lnTo>
                  <a:lnTo>
                    <a:pt x="17" y="36"/>
                  </a:lnTo>
                  <a:lnTo>
                    <a:pt x="23" y="36"/>
                  </a:lnTo>
                  <a:lnTo>
                    <a:pt x="23" y="30"/>
                  </a:lnTo>
                  <a:lnTo>
                    <a:pt x="29" y="24"/>
                  </a:lnTo>
                  <a:lnTo>
                    <a:pt x="34" y="18"/>
                  </a:lnTo>
                  <a:lnTo>
                    <a:pt x="34" y="12"/>
                  </a:lnTo>
                  <a:lnTo>
                    <a:pt x="40" y="12"/>
                  </a:lnTo>
                  <a:lnTo>
                    <a:pt x="46" y="12"/>
                  </a:lnTo>
                  <a:lnTo>
                    <a:pt x="46" y="6"/>
                  </a:lnTo>
                  <a:lnTo>
                    <a:pt x="51" y="6"/>
                  </a:lnTo>
                  <a:lnTo>
                    <a:pt x="57" y="6"/>
                  </a:lnTo>
                  <a:lnTo>
                    <a:pt x="57"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49" name="Freeform 59"/>
            <p:cNvSpPr>
              <a:spLocks/>
            </p:cNvSpPr>
            <p:nvPr/>
          </p:nvSpPr>
          <p:spPr bwMode="auto">
            <a:xfrm>
              <a:off x="5614555" y="2701609"/>
              <a:ext cx="398178" cy="364781"/>
            </a:xfrm>
            <a:custGeom>
              <a:avLst/>
              <a:gdLst>
                <a:gd name="T0" fmla="*/ 2147483647 w 255"/>
                <a:gd name="T1" fmla="*/ 2147483647 h 232"/>
                <a:gd name="T2" fmla="*/ 2147483647 w 255"/>
                <a:gd name="T3" fmla="*/ 2147483647 h 232"/>
                <a:gd name="T4" fmla="*/ 2147483647 w 255"/>
                <a:gd name="T5" fmla="*/ 2147483647 h 232"/>
                <a:gd name="T6" fmla="*/ 2147483647 w 255"/>
                <a:gd name="T7" fmla="*/ 2147483647 h 232"/>
                <a:gd name="T8" fmla="*/ 2147483647 w 255"/>
                <a:gd name="T9" fmla="*/ 2147483647 h 232"/>
                <a:gd name="T10" fmla="*/ 2147483647 w 255"/>
                <a:gd name="T11" fmla="*/ 2147483647 h 232"/>
                <a:gd name="T12" fmla="*/ 2147483647 w 255"/>
                <a:gd name="T13" fmla="*/ 2147483647 h 232"/>
                <a:gd name="T14" fmla="*/ 2147483647 w 255"/>
                <a:gd name="T15" fmla="*/ 2147483647 h 232"/>
                <a:gd name="T16" fmla="*/ 2147483647 w 255"/>
                <a:gd name="T17" fmla="*/ 2147483647 h 232"/>
                <a:gd name="T18" fmla="*/ 2147483647 w 255"/>
                <a:gd name="T19" fmla="*/ 2147483647 h 232"/>
                <a:gd name="T20" fmla="*/ 2147483647 w 255"/>
                <a:gd name="T21" fmla="*/ 2147483647 h 232"/>
                <a:gd name="T22" fmla="*/ 2147483647 w 255"/>
                <a:gd name="T23" fmla="*/ 2147483647 h 232"/>
                <a:gd name="T24" fmla="*/ 2147483647 w 255"/>
                <a:gd name="T25" fmla="*/ 2147483647 h 232"/>
                <a:gd name="T26" fmla="*/ 2147483647 w 255"/>
                <a:gd name="T27" fmla="*/ 2147483647 h 232"/>
                <a:gd name="T28" fmla="*/ 2147483647 w 255"/>
                <a:gd name="T29" fmla="*/ 2147483647 h 232"/>
                <a:gd name="T30" fmla="*/ 2147483647 w 255"/>
                <a:gd name="T31" fmla="*/ 2147483647 h 232"/>
                <a:gd name="T32" fmla="*/ 2147483647 w 255"/>
                <a:gd name="T33" fmla="*/ 2147483647 h 232"/>
                <a:gd name="T34" fmla="*/ 2147483647 w 255"/>
                <a:gd name="T35" fmla="*/ 2147483647 h 232"/>
                <a:gd name="T36" fmla="*/ 2147483647 w 255"/>
                <a:gd name="T37" fmla="*/ 2147483647 h 232"/>
                <a:gd name="T38" fmla="*/ 2147483647 w 255"/>
                <a:gd name="T39" fmla="*/ 2147483647 h 232"/>
                <a:gd name="T40" fmla="*/ 2147483647 w 255"/>
                <a:gd name="T41" fmla="*/ 2147483647 h 232"/>
                <a:gd name="T42" fmla="*/ 2147483647 w 255"/>
                <a:gd name="T43" fmla="*/ 2147483647 h 232"/>
                <a:gd name="T44" fmla="*/ 2147483647 w 255"/>
                <a:gd name="T45" fmla="*/ 2147483647 h 232"/>
                <a:gd name="T46" fmla="*/ 2147483647 w 255"/>
                <a:gd name="T47" fmla="*/ 2147483647 h 232"/>
                <a:gd name="T48" fmla="*/ 2147483647 w 255"/>
                <a:gd name="T49" fmla="*/ 2147483647 h 232"/>
                <a:gd name="T50" fmla="*/ 2147483647 w 255"/>
                <a:gd name="T51" fmla="*/ 2147483647 h 232"/>
                <a:gd name="T52" fmla="*/ 2147483647 w 255"/>
                <a:gd name="T53" fmla="*/ 2147483647 h 232"/>
                <a:gd name="T54" fmla="*/ 2147483647 w 255"/>
                <a:gd name="T55" fmla="*/ 2147483647 h 232"/>
                <a:gd name="T56" fmla="*/ 2147483647 w 255"/>
                <a:gd name="T57" fmla="*/ 2147483647 h 232"/>
                <a:gd name="T58" fmla="*/ 2147483647 w 255"/>
                <a:gd name="T59" fmla="*/ 2147483647 h 232"/>
                <a:gd name="T60" fmla="*/ 2147483647 w 255"/>
                <a:gd name="T61" fmla="*/ 2147483647 h 232"/>
                <a:gd name="T62" fmla="*/ 2147483647 w 255"/>
                <a:gd name="T63" fmla="*/ 2147483647 h 232"/>
                <a:gd name="T64" fmla="*/ 2147483647 w 255"/>
                <a:gd name="T65" fmla="*/ 2147483647 h 232"/>
                <a:gd name="T66" fmla="*/ 2147483647 w 255"/>
                <a:gd name="T67" fmla="*/ 2147483647 h 232"/>
                <a:gd name="T68" fmla="*/ 0 w 255"/>
                <a:gd name="T69" fmla="*/ 2147483647 h 232"/>
                <a:gd name="T70" fmla="*/ 0 w 255"/>
                <a:gd name="T71" fmla="*/ 2147483647 h 232"/>
                <a:gd name="T72" fmla="*/ 2147483647 w 255"/>
                <a:gd name="T73" fmla="*/ 2147483647 h 232"/>
                <a:gd name="T74" fmla="*/ 0 w 255"/>
                <a:gd name="T75" fmla="*/ 2147483647 h 232"/>
                <a:gd name="T76" fmla="*/ 2147483647 w 255"/>
                <a:gd name="T77" fmla="*/ 2147483647 h 232"/>
                <a:gd name="T78" fmla="*/ 2147483647 w 255"/>
                <a:gd name="T79" fmla="*/ 2147483647 h 232"/>
                <a:gd name="T80" fmla="*/ 2147483647 w 255"/>
                <a:gd name="T81" fmla="*/ 2147483647 h 232"/>
                <a:gd name="T82" fmla="*/ 2147483647 w 255"/>
                <a:gd name="T83" fmla="*/ 2147483647 h 232"/>
                <a:gd name="T84" fmla="*/ 2147483647 w 255"/>
                <a:gd name="T85" fmla="*/ 2147483647 h 232"/>
                <a:gd name="T86" fmla="*/ 2147483647 w 255"/>
                <a:gd name="T87" fmla="*/ 2147483647 h 232"/>
                <a:gd name="T88" fmla="*/ 2147483647 w 255"/>
                <a:gd name="T89" fmla="*/ 2147483647 h 232"/>
                <a:gd name="T90" fmla="*/ 2147483647 w 255"/>
                <a:gd name="T91" fmla="*/ 2147483647 h 232"/>
                <a:gd name="T92" fmla="*/ 2147483647 w 255"/>
                <a:gd name="T93" fmla="*/ 2147483647 h 232"/>
                <a:gd name="T94" fmla="*/ 2147483647 w 255"/>
                <a:gd name="T95" fmla="*/ 2147483647 h 232"/>
                <a:gd name="T96" fmla="*/ 2147483647 w 255"/>
                <a:gd name="T97" fmla="*/ 2147483647 h 232"/>
                <a:gd name="T98" fmla="*/ 2147483647 w 255"/>
                <a:gd name="T99" fmla="*/ 2147483647 h 232"/>
                <a:gd name="T100" fmla="*/ 2147483647 w 255"/>
                <a:gd name="T101" fmla="*/ 2147483647 h 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5" h="232">
                  <a:moveTo>
                    <a:pt x="119" y="6"/>
                  </a:moveTo>
                  <a:lnTo>
                    <a:pt x="124" y="6"/>
                  </a:lnTo>
                  <a:lnTo>
                    <a:pt x="130" y="0"/>
                  </a:lnTo>
                  <a:lnTo>
                    <a:pt x="136" y="6"/>
                  </a:lnTo>
                  <a:lnTo>
                    <a:pt x="141" y="6"/>
                  </a:lnTo>
                  <a:lnTo>
                    <a:pt x="141" y="12"/>
                  </a:lnTo>
                  <a:lnTo>
                    <a:pt x="147" y="12"/>
                  </a:lnTo>
                  <a:lnTo>
                    <a:pt x="153" y="18"/>
                  </a:lnTo>
                  <a:lnTo>
                    <a:pt x="158" y="18"/>
                  </a:lnTo>
                  <a:lnTo>
                    <a:pt x="164" y="18"/>
                  </a:lnTo>
                  <a:lnTo>
                    <a:pt x="164" y="12"/>
                  </a:lnTo>
                  <a:lnTo>
                    <a:pt x="170" y="18"/>
                  </a:lnTo>
                  <a:lnTo>
                    <a:pt x="175" y="18"/>
                  </a:lnTo>
                  <a:lnTo>
                    <a:pt x="181" y="18"/>
                  </a:lnTo>
                  <a:lnTo>
                    <a:pt x="181" y="12"/>
                  </a:lnTo>
                  <a:lnTo>
                    <a:pt x="187" y="12"/>
                  </a:lnTo>
                  <a:lnTo>
                    <a:pt x="187" y="18"/>
                  </a:lnTo>
                  <a:lnTo>
                    <a:pt x="192" y="18"/>
                  </a:lnTo>
                  <a:lnTo>
                    <a:pt x="192" y="12"/>
                  </a:lnTo>
                  <a:lnTo>
                    <a:pt x="192" y="18"/>
                  </a:lnTo>
                  <a:lnTo>
                    <a:pt x="198" y="18"/>
                  </a:lnTo>
                  <a:lnTo>
                    <a:pt x="198" y="24"/>
                  </a:lnTo>
                  <a:lnTo>
                    <a:pt x="204" y="24"/>
                  </a:lnTo>
                  <a:lnTo>
                    <a:pt x="209" y="24"/>
                  </a:lnTo>
                  <a:lnTo>
                    <a:pt x="209" y="18"/>
                  </a:lnTo>
                  <a:lnTo>
                    <a:pt x="215" y="18"/>
                  </a:lnTo>
                  <a:lnTo>
                    <a:pt x="221" y="18"/>
                  </a:lnTo>
                  <a:lnTo>
                    <a:pt x="221" y="24"/>
                  </a:lnTo>
                  <a:lnTo>
                    <a:pt x="221" y="30"/>
                  </a:lnTo>
                  <a:lnTo>
                    <a:pt x="226" y="30"/>
                  </a:lnTo>
                  <a:lnTo>
                    <a:pt x="226" y="36"/>
                  </a:lnTo>
                  <a:lnTo>
                    <a:pt x="226" y="42"/>
                  </a:lnTo>
                  <a:lnTo>
                    <a:pt x="232" y="42"/>
                  </a:lnTo>
                  <a:lnTo>
                    <a:pt x="232" y="48"/>
                  </a:lnTo>
                  <a:lnTo>
                    <a:pt x="238" y="48"/>
                  </a:lnTo>
                  <a:lnTo>
                    <a:pt x="238" y="54"/>
                  </a:lnTo>
                  <a:lnTo>
                    <a:pt x="238" y="60"/>
                  </a:lnTo>
                  <a:lnTo>
                    <a:pt x="243" y="60"/>
                  </a:lnTo>
                  <a:lnTo>
                    <a:pt x="243" y="66"/>
                  </a:lnTo>
                  <a:lnTo>
                    <a:pt x="249" y="66"/>
                  </a:lnTo>
                  <a:lnTo>
                    <a:pt x="255" y="66"/>
                  </a:lnTo>
                  <a:lnTo>
                    <a:pt x="255" y="71"/>
                  </a:lnTo>
                  <a:lnTo>
                    <a:pt x="255" y="77"/>
                  </a:lnTo>
                  <a:lnTo>
                    <a:pt x="255" y="83"/>
                  </a:lnTo>
                  <a:lnTo>
                    <a:pt x="255" y="89"/>
                  </a:lnTo>
                  <a:lnTo>
                    <a:pt x="249" y="89"/>
                  </a:lnTo>
                  <a:lnTo>
                    <a:pt x="243" y="89"/>
                  </a:lnTo>
                  <a:lnTo>
                    <a:pt x="243" y="95"/>
                  </a:lnTo>
                  <a:lnTo>
                    <a:pt x="238" y="95"/>
                  </a:lnTo>
                  <a:lnTo>
                    <a:pt x="238" y="101"/>
                  </a:lnTo>
                  <a:lnTo>
                    <a:pt x="243" y="101"/>
                  </a:lnTo>
                  <a:lnTo>
                    <a:pt x="243" y="107"/>
                  </a:lnTo>
                  <a:lnTo>
                    <a:pt x="238" y="113"/>
                  </a:lnTo>
                  <a:lnTo>
                    <a:pt x="232" y="113"/>
                  </a:lnTo>
                  <a:lnTo>
                    <a:pt x="232" y="107"/>
                  </a:lnTo>
                  <a:lnTo>
                    <a:pt x="226" y="101"/>
                  </a:lnTo>
                  <a:lnTo>
                    <a:pt x="226" y="95"/>
                  </a:lnTo>
                  <a:lnTo>
                    <a:pt x="221" y="95"/>
                  </a:lnTo>
                  <a:lnTo>
                    <a:pt x="215" y="95"/>
                  </a:lnTo>
                  <a:lnTo>
                    <a:pt x="209" y="95"/>
                  </a:lnTo>
                  <a:lnTo>
                    <a:pt x="209" y="89"/>
                  </a:lnTo>
                  <a:lnTo>
                    <a:pt x="204" y="89"/>
                  </a:lnTo>
                  <a:lnTo>
                    <a:pt x="198" y="89"/>
                  </a:lnTo>
                  <a:lnTo>
                    <a:pt x="192" y="89"/>
                  </a:lnTo>
                  <a:lnTo>
                    <a:pt x="187" y="89"/>
                  </a:lnTo>
                  <a:lnTo>
                    <a:pt x="181" y="89"/>
                  </a:lnTo>
                  <a:lnTo>
                    <a:pt x="181" y="95"/>
                  </a:lnTo>
                  <a:lnTo>
                    <a:pt x="175" y="95"/>
                  </a:lnTo>
                  <a:lnTo>
                    <a:pt x="175" y="101"/>
                  </a:lnTo>
                  <a:lnTo>
                    <a:pt x="175" y="107"/>
                  </a:lnTo>
                  <a:lnTo>
                    <a:pt x="175" y="113"/>
                  </a:lnTo>
                  <a:lnTo>
                    <a:pt x="175" y="119"/>
                  </a:lnTo>
                  <a:lnTo>
                    <a:pt x="175" y="125"/>
                  </a:lnTo>
                  <a:lnTo>
                    <a:pt x="170" y="125"/>
                  </a:lnTo>
                  <a:lnTo>
                    <a:pt x="170" y="131"/>
                  </a:lnTo>
                  <a:lnTo>
                    <a:pt x="170" y="137"/>
                  </a:lnTo>
                  <a:lnTo>
                    <a:pt x="170" y="143"/>
                  </a:lnTo>
                  <a:lnTo>
                    <a:pt x="170" y="149"/>
                  </a:lnTo>
                  <a:lnTo>
                    <a:pt x="170" y="155"/>
                  </a:lnTo>
                  <a:lnTo>
                    <a:pt x="170" y="161"/>
                  </a:lnTo>
                  <a:lnTo>
                    <a:pt x="170" y="166"/>
                  </a:lnTo>
                  <a:lnTo>
                    <a:pt x="164" y="166"/>
                  </a:lnTo>
                  <a:lnTo>
                    <a:pt x="164" y="172"/>
                  </a:lnTo>
                  <a:lnTo>
                    <a:pt x="158" y="172"/>
                  </a:lnTo>
                  <a:lnTo>
                    <a:pt x="158" y="178"/>
                  </a:lnTo>
                  <a:lnTo>
                    <a:pt x="153" y="184"/>
                  </a:lnTo>
                  <a:lnTo>
                    <a:pt x="147" y="184"/>
                  </a:lnTo>
                  <a:lnTo>
                    <a:pt x="147" y="190"/>
                  </a:lnTo>
                  <a:lnTo>
                    <a:pt x="141" y="190"/>
                  </a:lnTo>
                  <a:lnTo>
                    <a:pt x="141" y="196"/>
                  </a:lnTo>
                  <a:lnTo>
                    <a:pt x="136" y="196"/>
                  </a:lnTo>
                  <a:lnTo>
                    <a:pt x="136" y="202"/>
                  </a:lnTo>
                  <a:lnTo>
                    <a:pt x="130" y="202"/>
                  </a:lnTo>
                  <a:lnTo>
                    <a:pt x="124" y="208"/>
                  </a:lnTo>
                  <a:lnTo>
                    <a:pt x="119" y="214"/>
                  </a:lnTo>
                  <a:lnTo>
                    <a:pt x="113" y="214"/>
                  </a:lnTo>
                  <a:lnTo>
                    <a:pt x="113" y="220"/>
                  </a:lnTo>
                  <a:lnTo>
                    <a:pt x="107" y="220"/>
                  </a:lnTo>
                  <a:lnTo>
                    <a:pt x="102" y="220"/>
                  </a:lnTo>
                  <a:lnTo>
                    <a:pt x="102" y="226"/>
                  </a:lnTo>
                  <a:lnTo>
                    <a:pt x="96" y="226"/>
                  </a:lnTo>
                  <a:lnTo>
                    <a:pt x="90" y="226"/>
                  </a:lnTo>
                  <a:lnTo>
                    <a:pt x="90" y="232"/>
                  </a:lnTo>
                  <a:lnTo>
                    <a:pt x="85" y="232"/>
                  </a:lnTo>
                  <a:lnTo>
                    <a:pt x="85" y="226"/>
                  </a:lnTo>
                  <a:lnTo>
                    <a:pt x="90" y="220"/>
                  </a:lnTo>
                  <a:lnTo>
                    <a:pt x="90" y="214"/>
                  </a:lnTo>
                  <a:lnTo>
                    <a:pt x="96" y="208"/>
                  </a:lnTo>
                  <a:lnTo>
                    <a:pt x="96" y="202"/>
                  </a:lnTo>
                  <a:lnTo>
                    <a:pt x="102" y="196"/>
                  </a:lnTo>
                  <a:lnTo>
                    <a:pt x="102" y="190"/>
                  </a:lnTo>
                  <a:lnTo>
                    <a:pt x="102" y="184"/>
                  </a:lnTo>
                  <a:lnTo>
                    <a:pt x="107" y="178"/>
                  </a:lnTo>
                  <a:lnTo>
                    <a:pt x="107" y="172"/>
                  </a:lnTo>
                  <a:lnTo>
                    <a:pt x="107" y="166"/>
                  </a:lnTo>
                  <a:lnTo>
                    <a:pt x="107" y="161"/>
                  </a:lnTo>
                  <a:lnTo>
                    <a:pt x="102" y="161"/>
                  </a:lnTo>
                  <a:lnTo>
                    <a:pt x="96" y="155"/>
                  </a:lnTo>
                  <a:lnTo>
                    <a:pt x="90" y="149"/>
                  </a:lnTo>
                  <a:lnTo>
                    <a:pt x="85" y="149"/>
                  </a:lnTo>
                  <a:lnTo>
                    <a:pt x="85" y="155"/>
                  </a:lnTo>
                  <a:lnTo>
                    <a:pt x="79" y="155"/>
                  </a:lnTo>
                  <a:lnTo>
                    <a:pt x="73" y="161"/>
                  </a:lnTo>
                  <a:lnTo>
                    <a:pt x="68" y="166"/>
                  </a:lnTo>
                  <a:lnTo>
                    <a:pt x="62" y="172"/>
                  </a:lnTo>
                  <a:lnTo>
                    <a:pt x="56" y="172"/>
                  </a:lnTo>
                  <a:lnTo>
                    <a:pt x="51" y="178"/>
                  </a:lnTo>
                  <a:lnTo>
                    <a:pt x="45" y="178"/>
                  </a:lnTo>
                  <a:lnTo>
                    <a:pt x="39" y="178"/>
                  </a:lnTo>
                  <a:lnTo>
                    <a:pt x="39" y="184"/>
                  </a:lnTo>
                  <a:lnTo>
                    <a:pt x="34" y="184"/>
                  </a:lnTo>
                  <a:lnTo>
                    <a:pt x="28" y="184"/>
                  </a:lnTo>
                  <a:lnTo>
                    <a:pt x="22" y="184"/>
                  </a:lnTo>
                  <a:lnTo>
                    <a:pt x="17" y="184"/>
                  </a:lnTo>
                  <a:lnTo>
                    <a:pt x="11" y="184"/>
                  </a:lnTo>
                  <a:lnTo>
                    <a:pt x="11" y="190"/>
                  </a:lnTo>
                  <a:lnTo>
                    <a:pt x="5" y="190"/>
                  </a:lnTo>
                  <a:lnTo>
                    <a:pt x="5" y="196"/>
                  </a:lnTo>
                  <a:lnTo>
                    <a:pt x="5" y="202"/>
                  </a:lnTo>
                  <a:lnTo>
                    <a:pt x="0" y="202"/>
                  </a:lnTo>
                  <a:lnTo>
                    <a:pt x="0" y="196"/>
                  </a:lnTo>
                  <a:lnTo>
                    <a:pt x="0" y="190"/>
                  </a:lnTo>
                  <a:lnTo>
                    <a:pt x="0" y="184"/>
                  </a:lnTo>
                  <a:lnTo>
                    <a:pt x="0" y="178"/>
                  </a:lnTo>
                  <a:lnTo>
                    <a:pt x="0" y="172"/>
                  </a:lnTo>
                  <a:lnTo>
                    <a:pt x="5" y="172"/>
                  </a:lnTo>
                  <a:lnTo>
                    <a:pt x="5" y="166"/>
                  </a:lnTo>
                  <a:lnTo>
                    <a:pt x="5" y="161"/>
                  </a:lnTo>
                  <a:lnTo>
                    <a:pt x="5" y="155"/>
                  </a:lnTo>
                  <a:lnTo>
                    <a:pt x="0" y="155"/>
                  </a:lnTo>
                  <a:lnTo>
                    <a:pt x="5" y="149"/>
                  </a:lnTo>
                  <a:lnTo>
                    <a:pt x="0" y="149"/>
                  </a:lnTo>
                  <a:lnTo>
                    <a:pt x="0" y="143"/>
                  </a:lnTo>
                  <a:lnTo>
                    <a:pt x="5" y="143"/>
                  </a:lnTo>
                  <a:lnTo>
                    <a:pt x="5" y="137"/>
                  </a:lnTo>
                  <a:lnTo>
                    <a:pt x="5" y="131"/>
                  </a:lnTo>
                  <a:lnTo>
                    <a:pt x="11" y="131"/>
                  </a:lnTo>
                  <a:lnTo>
                    <a:pt x="11" y="125"/>
                  </a:lnTo>
                  <a:lnTo>
                    <a:pt x="17" y="125"/>
                  </a:lnTo>
                  <a:lnTo>
                    <a:pt x="22" y="125"/>
                  </a:lnTo>
                  <a:lnTo>
                    <a:pt x="22" y="119"/>
                  </a:lnTo>
                  <a:lnTo>
                    <a:pt x="28" y="119"/>
                  </a:lnTo>
                  <a:lnTo>
                    <a:pt x="28" y="113"/>
                  </a:lnTo>
                  <a:lnTo>
                    <a:pt x="34" y="113"/>
                  </a:lnTo>
                  <a:lnTo>
                    <a:pt x="39" y="113"/>
                  </a:lnTo>
                  <a:lnTo>
                    <a:pt x="45" y="113"/>
                  </a:lnTo>
                  <a:lnTo>
                    <a:pt x="45" y="107"/>
                  </a:lnTo>
                  <a:lnTo>
                    <a:pt x="51" y="107"/>
                  </a:lnTo>
                  <a:lnTo>
                    <a:pt x="51" y="101"/>
                  </a:lnTo>
                  <a:lnTo>
                    <a:pt x="56" y="101"/>
                  </a:lnTo>
                  <a:lnTo>
                    <a:pt x="56" y="95"/>
                  </a:lnTo>
                  <a:lnTo>
                    <a:pt x="56" y="89"/>
                  </a:lnTo>
                  <a:lnTo>
                    <a:pt x="56" y="83"/>
                  </a:lnTo>
                  <a:lnTo>
                    <a:pt x="62" y="83"/>
                  </a:lnTo>
                  <a:lnTo>
                    <a:pt x="68" y="83"/>
                  </a:lnTo>
                  <a:lnTo>
                    <a:pt x="68" y="77"/>
                  </a:lnTo>
                  <a:lnTo>
                    <a:pt x="62" y="77"/>
                  </a:lnTo>
                  <a:lnTo>
                    <a:pt x="62" y="71"/>
                  </a:lnTo>
                  <a:lnTo>
                    <a:pt x="68" y="71"/>
                  </a:lnTo>
                  <a:lnTo>
                    <a:pt x="68" y="66"/>
                  </a:lnTo>
                  <a:lnTo>
                    <a:pt x="68" y="60"/>
                  </a:lnTo>
                  <a:lnTo>
                    <a:pt x="68" y="54"/>
                  </a:lnTo>
                  <a:lnTo>
                    <a:pt x="73" y="54"/>
                  </a:lnTo>
                  <a:lnTo>
                    <a:pt x="73" y="48"/>
                  </a:lnTo>
                  <a:lnTo>
                    <a:pt x="73" y="54"/>
                  </a:lnTo>
                  <a:lnTo>
                    <a:pt x="79" y="54"/>
                  </a:lnTo>
                  <a:lnTo>
                    <a:pt x="85" y="54"/>
                  </a:lnTo>
                  <a:lnTo>
                    <a:pt x="85" y="48"/>
                  </a:lnTo>
                  <a:lnTo>
                    <a:pt x="85" y="42"/>
                  </a:lnTo>
                  <a:lnTo>
                    <a:pt x="90" y="42"/>
                  </a:lnTo>
                  <a:lnTo>
                    <a:pt x="90" y="36"/>
                  </a:lnTo>
                  <a:lnTo>
                    <a:pt x="96" y="36"/>
                  </a:lnTo>
                  <a:lnTo>
                    <a:pt x="102" y="36"/>
                  </a:lnTo>
                  <a:lnTo>
                    <a:pt x="102" y="30"/>
                  </a:lnTo>
                  <a:lnTo>
                    <a:pt x="102" y="24"/>
                  </a:lnTo>
                  <a:lnTo>
                    <a:pt x="102" y="18"/>
                  </a:lnTo>
                  <a:lnTo>
                    <a:pt x="96" y="12"/>
                  </a:lnTo>
                  <a:lnTo>
                    <a:pt x="102" y="12"/>
                  </a:lnTo>
                  <a:lnTo>
                    <a:pt x="102" y="6"/>
                  </a:lnTo>
                  <a:lnTo>
                    <a:pt x="107" y="6"/>
                  </a:lnTo>
                  <a:lnTo>
                    <a:pt x="107" y="0"/>
                  </a:lnTo>
                  <a:lnTo>
                    <a:pt x="113" y="0"/>
                  </a:lnTo>
                  <a:lnTo>
                    <a:pt x="113" y="6"/>
                  </a:lnTo>
                  <a:lnTo>
                    <a:pt x="11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0" name="Freeform 60"/>
            <p:cNvSpPr>
              <a:spLocks/>
            </p:cNvSpPr>
            <p:nvPr/>
          </p:nvSpPr>
          <p:spPr bwMode="auto">
            <a:xfrm>
              <a:off x="5986189" y="2767647"/>
              <a:ext cx="485622" cy="372643"/>
            </a:xfrm>
            <a:custGeom>
              <a:avLst/>
              <a:gdLst>
                <a:gd name="T0" fmla="*/ 2147483647 w 311"/>
                <a:gd name="T1" fmla="*/ 2147483647 h 237"/>
                <a:gd name="T2" fmla="*/ 2147483647 w 311"/>
                <a:gd name="T3" fmla="*/ 2147483647 h 237"/>
                <a:gd name="T4" fmla="*/ 2147483647 w 311"/>
                <a:gd name="T5" fmla="*/ 2147483647 h 237"/>
                <a:gd name="T6" fmla="*/ 2147483647 w 311"/>
                <a:gd name="T7" fmla="*/ 2147483647 h 237"/>
                <a:gd name="T8" fmla="*/ 2147483647 w 311"/>
                <a:gd name="T9" fmla="*/ 2147483647 h 237"/>
                <a:gd name="T10" fmla="*/ 2147483647 w 311"/>
                <a:gd name="T11" fmla="*/ 2147483647 h 237"/>
                <a:gd name="T12" fmla="*/ 2147483647 w 311"/>
                <a:gd name="T13" fmla="*/ 2147483647 h 237"/>
                <a:gd name="T14" fmla="*/ 2147483647 w 311"/>
                <a:gd name="T15" fmla="*/ 2147483647 h 237"/>
                <a:gd name="T16" fmla="*/ 2147483647 w 311"/>
                <a:gd name="T17" fmla="*/ 2147483647 h 237"/>
                <a:gd name="T18" fmla="*/ 2147483647 w 311"/>
                <a:gd name="T19" fmla="*/ 2147483647 h 237"/>
                <a:gd name="T20" fmla="*/ 2147483647 w 311"/>
                <a:gd name="T21" fmla="*/ 2147483647 h 237"/>
                <a:gd name="T22" fmla="*/ 2147483647 w 311"/>
                <a:gd name="T23" fmla="*/ 2147483647 h 237"/>
                <a:gd name="T24" fmla="*/ 2147483647 w 311"/>
                <a:gd name="T25" fmla="*/ 2147483647 h 237"/>
                <a:gd name="T26" fmla="*/ 2147483647 w 311"/>
                <a:gd name="T27" fmla="*/ 2147483647 h 237"/>
                <a:gd name="T28" fmla="*/ 2147483647 w 311"/>
                <a:gd name="T29" fmla="*/ 2147483647 h 237"/>
                <a:gd name="T30" fmla="*/ 2147483647 w 311"/>
                <a:gd name="T31" fmla="*/ 2147483647 h 237"/>
                <a:gd name="T32" fmla="*/ 2147483647 w 311"/>
                <a:gd name="T33" fmla="*/ 2147483647 h 237"/>
                <a:gd name="T34" fmla="*/ 2147483647 w 311"/>
                <a:gd name="T35" fmla="*/ 2147483647 h 237"/>
                <a:gd name="T36" fmla="*/ 2147483647 w 311"/>
                <a:gd name="T37" fmla="*/ 2147483647 h 237"/>
                <a:gd name="T38" fmla="*/ 2147483647 w 311"/>
                <a:gd name="T39" fmla="*/ 2147483647 h 237"/>
                <a:gd name="T40" fmla="*/ 2147483647 w 311"/>
                <a:gd name="T41" fmla="*/ 2147483647 h 237"/>
                <a:gd name="T42" fmla="*/ 2147483647 w 311"/>
                <a:gd name="T43" fmla="*/ 2147483647 h 237"/>
                <a:gd name="T44" fmla="*/ 2147483647 w 311"/>
                <a:gd name="T45" fmla="*/ 2147483647 h 237"/>
                <a:gd name="T46" fmla="*/ 2147483647 w 311"/>
                <a:gd name="T47" fmla="*/ 2147483647 h 237"/>
                <a:gd name="T48" fmla="*/ 2147483647 w 311"/>
                <a:gd name="T49" fmla="*/ 2147483647 h 237"/>
                <a:gd name="T50" fmla="*/ 2147483647 w 311"/>
                <a:gd name="T51" fmla="*/ 2147483647 h 237"/>
                <a:gd name="T52" fmla="*/ 2147483647 w 311"/>
                <a:gd name="T53" fmla="*/ 2147483647 h 237"/>
                <a:gd name="T54" fmla="*/ 2147483647 w 311"/>
                <a:gd name="T55" fmla="*/ 2147483647 h 237"/>
                <a:gd name="T56" fmla="*/ 2147483647 w 311"/>
                <a:gd name="T57" fmla="*/ 2147483647 h 237"/>
                <a:gd name="T58" fmla="*/ 2147483647 w 311"/>
                <a:gd name="T59" fmla="*/ 2147483647 h 237"/>
                <a:gd name="T60" fmla="*/ 2147483647 w 311"/>
                <a:gd name="T61" fmla="*/ 2147483647 h 237"/>
                <a:gd name="T62" fmla="*/ 2147483647 w 311"/>
                <a:gd name="T63" fmla="*/ 2147483647 h 237"/>
                <a:gd name="T64" fmla="*/ 2147483647 w 311"/>
                <a:gd name="T65" fmla="*/ 2147483647 h 237"/>
                <a:gd name="T66" fmla="*/ 2147483647 w 311"/>
                <a:gd name="T67" fmla="*/ 2147483647 h 237"/>
                <a:gd name="T68" fmla="*/ 2147483647 w 311"/>
                <a:gd name="T69" fmla="*/ 2147483647 h 237"/>
                <a:gd name="T70" fmla="*/ 2147483647 w 311"/>
                <a:gd name="T71" fmla="*/ 2147483647 h 237"/>
                <a:gd name="T72" fmla="*/ 2147483647 w 311"/>
                <a:gd name="T73" fmla="*/ 2147483647 h 237"/>
                <a:gd name="T74" fmla="*/ 2147483647 w 311"/>
                <a:gd name="T75" fmla="*/ 2147483647 h 237"/>
                <a:gd name="T76" fmla="*/ 2147483647 w 311"/>
                <a:gd name="T77" fmla="*/ 2147483647 h 237"/>
                <a:gd name="T78" fmla="*/ 2147483647 w 311"/>
                <a:gd name="T79" fmla="*/ 2147483647 h 237"/>
                <a:gd name="T80" fmla="*/ 2147483647 w 311"/>
                <a:gd name="T81" fmla="*/ 2147483647 h 237"/>
                <a:gd name="T82" fmla="*/ 2147483647 w 311"/>
                <a:gd name="T83" fmla="*/ 2147483647 h 237"/>
                <a:gd name="T84" fmla="*/ 2147483647 w 311"/>
                <a:gd name="T85" fmla="*/ 2147483647 h 237"/>
                <a:gd name="T86" fmla="*/ 2147483647 w 311"/>
                <a:gd name="T87" fmla="*/ 2147483647 h 237"/>
                <a:gd name="T88" fmla="*/ 2147483647 w 311"/>
                <a:gd name="T89" fmla="*/ 2147483647 h 237"/>
                <a:gd name="T90" fmla="*/ 2147483647 w 311"/>
                <a:gd name="T91" fmla="*/ 2147483647 h 237"/>
                <a:gd name="T92" fmla="*/ 2147483647 w 311"/>
                <a:gd name="T93" fmla="*/ 2147483647 h 237"/>
                <a:gd name="T94" fmla="*/ 2147483647 w 311"/>
                <a:gd name="T95" fmla="*/ 2147483647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1" h="237">
                  <a:moveTo>
                    <a:pt x="79" y="0"/>
                  </a:moveTo>
                  <a:lnTo>
                    <a:pt x="85" y="0"/>
                  </a:lnTo>
                  <a:lnTo>
                    <a:pt x="85" y="6"/>
                  </a:lnTo>
                  <a:lnTo>
                    <a:pt x="85" y="12"/>
                  </a:lnTo>
                  <a:lnTo>
                    <a:pt x="90" y="12"/>
                  </a:lnTo>
                  <a:lnTo>
                    <a:pt x="90" y="6"/>
                  </a:lnTo>
                  <a:lnTo>
                    <a:pt x="90" y="12"/>
                  </a:lnTo>
                  <a:lnTo>
                    <a:pt x="96" y="12"/>
                  </a:lnTo>
                  <a:lnTo>
                    <a:pt x="102" y="12"/>
                  </a:lnTo>
                  <a:lnTo>
                    <a:pt x="102" y="18"/>
                  </a:lnTo>
                  <a:lnTo>
                    <a:pt x="102" y="24"/>
                  </a:lnTo>
                  <a:lnTo>
                    <a:pt x="107" y="24"/>
                  </a:lnTo>
                  <a:lnTo>
                    <a:pt x="107" y="29"/>
                  </a:lnTo>
                  <a:lnTo>
                    <a:pt x="113" y="29"/>
                  </a:lnTo>
                  <a:lnTo>
                    <a:pt x="119" y="29"/>
                  </a:lnTo>
                  <a:lnTo>
                    <a:pt x="119" y="35"/>
                  </a:lnTo>
                  <a:lnTo>
                    <a:pt x="124" y="35"/>
                  </a:lnTo>
                  <a:lnTo>
                    <a:pt x="124" y="41"/>
                  </a:lnTo>
                  <a:lnTo>
                    <a:pt x="130" y="41"/>
                  </a:lnTo>
                  <a:lnTo>
                    <a:pt x="136" y="41"/>
                  </a:lnTo>
                  <a:lnTo>
                    <a:pt x="141" y="41"/>
                  </a:lnTo>
                  <a:lnTo>
                    <a:pt x="147" y="41"/>
                  </a:lnTo>
                  <a:lnTo>
                    <a:pt x="153" y="41"/>
                  </a:lnTo>
                  <a:lnTo>
                    <a:pt x="158" y="41"/>
                  </a:lnTo>
                  <a:lnTo>
                    <a:pt x="164" y="41"/>
                  </a:lnTo>
                  <a:lnTo>
                    <a:pt x="170" y="41"/>
                  </a:lnTo>
                  <a:lnTo>
                    <a:pt x="170" y="47"/>
                  </a:lnTo>
                  <a:lnTo>
                    <a:pt x="175" y="47"/>
                  </a:lnTo>
                  <a:lnTo>
                    <a:pt x="181" y="47"/>
                  </a:lnTo>
                  <a:lnTo>
                    <a:pt x="181" y="53"/>
                  </a:lnTo>
                  <a:lnTo>
                    <a:pt x="187" y="53"/>
                  </a:lnTo>
                  <a:lnTo>
                    <a:pt x="187" y="59"/>
                  </a:lnTo>
                  <a:lnTo>
                    <a:pt x="187" y="65"/>
                  </a:lnTo>
                  <a:lnTo>
                    <a:pt x="192" y="65"/>
                  </a:lnTo>
                  <a:lnTo>
                    <a:pt x="198" y="65"/>
                  </a:lnTo>
                  <a:lnTo>
                    <a:pt x="198" y="59"/>
                  </a:lnTo>
                  <a:lnTo>
                    <a:pt x="198" y="65"/>
                  </a:lnTo>
                  <a:lnTo>
                    <a:pt x="204" y="65"/>
                  </a:lnTo>
                  <a:lnTo>
                    <a:pt x="209" y="65"/>
                  </a:lnTo>
                  <a:lnTo>
                    <a:pt x="215" y="65"/>
                  </a:lnTo>
                  <a:lnTo>
                    <a:pt x="221" y="65"/>
                  </a:lnTo>
                  <a:lnTo>
                    <a:pt x="221" y="71"/>
                  </a:lnTo>
                  <a:lnTo>
                    <a:pt x="226" y="71"/>
                  </a:lnTo>
                  <a:lnTo>
                    <a:pt x="232" y="71"/>
                  </a:lnTo>
                  <a:lnTo>
                    <a:pt x="238" y="71"/>
                  </a:lnTo>
                  <a:lnTo>
                    <a:pt x="243" y="71"/>
                  </a:lnTo>
                  <a:lnTo>
                    <a:pt x="249" y="71"/>
                  </a:lnTo>
                  <a:lnTo>
                    <a:pt x="255" y="71"/>
                  </a:lnTo>
                  <a:lnTo>
                    <a:pt x="255" y="83"/>
                  </a:lnTo>
                  <a:lnTo>
                    <a:pt x="260" y="95"/>
                  </a:lnTo>
                  <a:lnTo>
                    <a:pt x="266" y="101"/>
                  </a:lnTo>
                  <a:lnTo>
                    <a:pt x="272" y="101"/>
                  </a:lnTo>
                  <a:lnTo>
                    <a:pt x="272" y="107"/>
                  </a:lnTo>
                  <a:lnTo>
                    <a:pt x="277" y="107"/>
                  </a:lnTo>
                  <a:lnTo>
                    <a:pt x="277" y="113"/>
                  </a:lnTo>
                  <a:lnTo>
                    <a:pt x="283" y="113"/>
                  </a:lnTo>
                  <a:lnTo>
                    <a:pt x="289" y="113"/>
                  </a:lnTo>
                  <a:lnTo>
                    <a:pt x="289" y="119"/>
                  </a:lnTo>
                  <a:lnTo>
                    <a:pt x="294" y="119"/>
                  </a:lnTo>
                  <a:lnTo>
                    <a:pt x="294" y="124"/>
                  </a:lnTo>
                  <a:lnTo>
                    <a:pt x="300" y="124"/>
                  </a:lnTo>
                  <a:lnTo>
                    <a:pt x="306" y="130"/>
                  </a:lnTo>
                  <a:lnTo>
                    <a:pt x="311" y="130"/>
                  </a:lnTo>
                  <a:lnTo>
                    <a:pt x="306" y="136"/>
                  </a:lnTo>
                  <a:lnTo>
                    <a:pt x="306" y="142"/>
                  </a:lnTo>
                  <a:lnTo>
                    <a:pt x="300" y="154"/>
                  </a:lnTo>
                  <a:lnTo>
                    <a:pt x="300" y="166"/>
                  </a:lnTo>
                  <a:lnTo>
                    <a:pt x="289" y="172"/>
                  </a:lnTo>
                  <a:lnTo>
                    <a:pt x="283" y="172"/>
                  </a:lnTo>
                  <a:lnTo>
                    <a:pt x="283" y="178"/>
                  </a:lnTo>
                  <a:lnTo>
                    <a:pt x="277" y="178"/>
                  </a:lnTo>
                  <a:lnTo>
                    <a:pt x="272" y="178"/>
                  </a:lnTo>
                  <a:lnTo>
                    <a:pt x="266" y="172"/>
                  </a:lnTo>
                  <a:lnTo>
                    <a:pt x="260" y="172"/>
                  </a:lnTo>
                  <a:lnTo>
                    <a:pt x="255" y="178"/>
                  </a:lnTo>
                  <a:lnTo>
                    <a:pt x="249" y="184"/>
                  </a:lnTo>
                  <a:lnTo>
                    <a:pt x="243" y="190"/>
                  </a:lnTo>
                  <a:lnTo>
                    <a:pt x="238" y="190"/>
                  </a:lnTo>
                  <a:lnTo>
                    <a:pt x="232" y="190"/>
                  </a:lnTo>
                  <a:lnTo>
                    <a:pt x="232" y="196"/>
                  </a:lnTo>
                  <a:lnTo>
                    <a:pt x="226" y="196"/>
                  </a:lnTo>
                  <a:lnTo>
                    <a:pt x="221" y="202"/>
                  </a:lnTo>
                  <a:lnTo>
                    <a:pt x="215" y="202"/>
                  </a:lnTo>
                  <a:lnTo>
                    <a:pt x="215" y="208"/>
                  </a:lnTo>
                  <a:lnTo>
                    <a:pt x="209" y="208"/>
                  </a:lnTo>
                  <a:lnTo>
                    <a:pt x="204" y="208"/>
                  </a:lnTo>
                  <a:lnTo>
                    <a:pt x="204" y="202"/>
                  </a:lnTo>
                  <a:lnTo>
                    <a:pt x="198" y="208"/>
                  </a:lnTo>
                  <a:lnTo>
                    <a:pt x="192" y="208"/>
                  </a:lnTo>
                  <a:lnTo>
                    <a:pt x="187" y="208"/>
                  </a:lnTo>
                  <a:lnTo>
                    <a:pt x="187" y="214"/>
                  </a:lnTo>
                  <a:lnTo>
                    <a:pt x="181" y="214"/>
                  </a:lnTo>
                  <a:lnTo>
                    <a:pt x="175" y="214"/>
                  </a:lnTo>
                  <a:lnTo>
                    <a:pt x="170" y="214"/>
                  </a:lnTo>
                  <a:lnTo>
                    <a:pt x="164" y="214"/>
                  </a:lnTo>
                  <a:lnTo>
                    <a:pt x="164" y="208"/>
                  </a:lnTo>
                  <a:lnTo>
                    <a:pt x="158" y="208"/>
                  </a:lnTo>
                  <a:lnTo>
                    <a:pt x="153" y="208"/>
                  </a:lnTo>
                  <a:lnTo>
                    <a:pt x="147" y="202"/>
                  </a:lnTo>
                  <a:lnTo>
                    <a:pt x="141" y="202"/>
                  </a:lnTo>
                  <a:lnTo>
                    <a:pt x="136" y="202"/>
                  </a:lnTo>
                  <a:lnTo>
                    <a:pt x="136" y="208"/>
                  </a:lnTo>
                  <a:lnTo>
                    <a:pt x="130" y="208"/>
                  </a:lnTo>
                  <a:lnTo>
                    <a:pt x="124" y="214"/>
                  </a:lnTo>
                  <a:lnTo>
                    <a:pt x="119" y="208"/>
                  </a:lnTo>
                  <a:lnTo>
                    <a:pt x="113" y="208"/>
                  </a:lnTo>
                  <a:lnTo>
                    <a:pt x="107" y="208"/>
                  </a:lnTo>
                  <a:lnTo>
                    <a:pt x="102" y="214"/>
                  </a:lnTo>
                  <a:lnTo>
                    <a:pt x="96" y="214"/>
                  </a:lnTo>
                  <a:lnTo>
                    <a:pt x="90" y="214"/>
                  </a:lnTo>
                  <a:lnTo>
                    <a:pt x="90" y="208"/>
                  </a:lnTo>
                  <a:lnTo>
                    <a:pt x="79" y="214"/>
                  </a:lnTo>
                  <a:lnTo>
                    <a:pt x="62" y="225"/>
                  </a:lnTo>
                  <a:lnTo>
                    <a:pt x="45" y="231"/>
                  </a:lnTo>
                  <a:lnTo>
                    <a:pt x="45" y="237"/>
                  </a:lnTo>
                  <a:lnTo>
                    <a:pt x="45" y="231"/>
                  </a:lnTo>
                  <a:lnTo>
                    <a:pt x="39" y="231"/>
                  </a:lnTo>
                  <a:lnTo>
                    <a:pt x="39" y="225"/>
                  </a:lnTo>
                  <a:lnTo>
                    <a:pt x="34" y="225"/>
                  </a:lnTo>
                  <a:lnTo>
                    <a:pt x="34" y="220"/>
                  </a:lnTo>
                  <a:lnTo>
                    <a:pt x="34" y="214"/>
                  </a:lnTo>
                  <a:lnTo>
                    <a:pt x="28" y="214"/>
                  </a:lnTo>
                  <a:lnTo>
                    <a:pt x="22" y="214"/>
                  </a:lnTo>
                  <a:lnTo>
                    <a:pt x="22" y="208"/>
                  </a:lnTo>
                  <a:lnTo>
                    <a:pt x="28" y="208"/>
                  </a:lnTo>
                  <a:lnTo>
                    <a:pt x="22" y="208"/>
                  </a:lnTo>
                  <a:lnTo>
                    <a:pt x="22" y="202"/>
                  </a:lnTo>
                  <a:lnTo>
                    <a:pt x="22" y="196"/>
                  </a:lnTo>
                  <a:lnTo>
                    <a:pt x="22" y="190"/>
                  </a:lnTo>
                  <a:lnTo>
                    <a:pt x="28" y="190"/>
                  </a:lnTo>
                  <a:lnTo>
                    <a:pt x="28" y="184"/>
                  </a:lnTo>
                  <a:lnTo>
                    <a:pt x="34" y="184"/>
                  </a:lnTo>
                  <a:lnTo>
                    <a:pt x="34" y="178"/>
                  </a:lnTo>
                  <a:lnTo>
                    <a:pt x="34" y="172"/>
                  </a:lnTo>
                  <a:lnTo>
                    <a:pt x="34" y="166"/>
                  </a:lnTo>
                  <a:lnTo>
                    <a:pt x="34" y="160"/>
                  </a:lnTo>
                  <a:lnTo>
                    <a:pt x="34" y="154"/>
                  </a:lnTo>
                  <a:lnTo>
                    <a:pt x="39" y="154"/>
                  </a:lnTo>
                  <a:lnTo>
                    <a:pt x="39" y="148"/>
                  </a:lnTo>
                  <a:lnTo>
                    <a:pt x="39" y="142"/>
                  </a:lnTo>
                  <a:lnTo>
                    <a:pt x="34" y="142"/>
                  </a:lnTo>
                  <a:lnTo>
                    <a:pt x="34" y="136"/>
                  </a:lnTo>
                  <a:lnTo>
                    <a:pt x="34" y="130"/>
                  </a:lnTo>
                  <a:lnTo>
                    <a:pt x="28" y="130"/>
                  </a:lnTo>
                  <a:lnTo>
                    <a:pt x="22" y="124"/>
                  </a:lnTo>
                  <a:lnTo>
                    <a:pt x="17" y="124"/>
                  </a:lnTo>
                  <a:lnTo>
                    <a:pt x="11" y="124"/>
                  </a:lnTo>
                  <a:lnTo>
                    <a:pt x="11" y="119"/>
                  </a:lnTo>
                  <a:lnTo>
                    <a:pt x="17" y="113"/>
                  </a:lnTo>
                  <a:lnTo>
                    <a:pt x="17" y="107"/>
                  </a:lnTo>
                  <a:lnTo>
                    <a:pt x="11" y="107"/>
                  </a:lnTo>
                  <a:lnTo>
                    <a:pt x="11" y="101"/>
                  </a:lnTo>
                  <a:lnTo>
                    <a:pt x="11" y="95"/>
                  </a:lnTo>
                  <a:lnTo>
                    <a:pt x="5" y="95"/>
                  </a:lnTo>
                  <a:lnTo>
                    <a:pt x="5" y="89"/>
                  </a:lnTo>
                  <a:lnTo>
                    <a:pt x="5" y="83"/>
                  </a:lnTo>
                  <a:lnTo>
                    <a:pt x="11" y="83"/>
                  </a:lnTo>
                  <a:lnTo>
                    <a:pt x="5" y="83"/>
                  </a:lnTo>
                  <a:lnTo>
                    <a:pt x="11" y="83"/>
                  </a:lnTo>
                  <a:lnTo>
                    <a:pt x="11" y="77"/>
                  </a:lnTo>
                  <a:lnTo>
                    <a:pt x="5" y="77"/>
                  </a:lnTo>
                  <a:lnTo>
                    <a:pt x="5" y="71"/>
                  </a:lnTo>
                  <a:lnTo>
                    <a:pt x="5" y="65"/>
                  </a:lnTo>
                  <a:lnTo>
                    <a:pt x="5" y="59"/>
                  </a:lnTo>
                  <a:lnTo>
                    <a:pt x="0" y="59"/>
                  </a:lnTo>
                  <a:lnTo>
                    <a:pt x="0" y="53"/>
                  </a:lnTo>
                  <a:lnTo>
                    <a:pt x="5" y="53"/>
                  </a:lnTo>
                  <a:lnTo>
                    <a:pt x="5" y="47"/>
                  </a:lnTo>
                  <a:lnTo>
                    <a:pt x="11" y="47"/>
                  </a:lnTo>
                  <a:lnTo>
                    <a:pt x="17" y="47"/>
                  </a:lnTo>
                  <a:lnTo>
                    <a:pt x="17" y="41"/>
                  </a:lnTo>
                  <a:lnTo>
                    <a:pt x="17" y="35"/>
                  </a:lnTo>
                  <a:lnTo>
                    <a:pt x="22" y="35"/>
                  </a:lnTo>
                  <a:lnTo>
                    <a:pt x="22" y="29"/>
                  </a:lnTo>
                  <a:lnTo>
                    <a:pt x="28" y="29"/>
                  </a:lnTo>
                  <a:lnTo>
                    <a:pt x="28" y="35"/>
                  </a:lnTo>
                  <a:lnTo>
                    <a:pt x="34" y="35"/>
                  </a:lnTo>
                  <a:lnTo>
                    <a:pt x="34" y="29"/>
                  </a:lnTo>
                  <a:lnTo>
                    <a:pt x="34" y="24"/>
                  </a:lnTo>
                  <a:lnTo>
                    <a:pt x="39" y="24"/>
                  </a:lnTo>
                  <a:lnTo>
                    <a:pt x="39" y="18"/>
                  </a:lnTo>
                  <a:lnTo>
                    <a:pt x="45" y="18"/>
                  </a:lnTo>
                  <a:lnTo>
                    <a:pt x="45" y="24"/>
                  </a:lnTo>
                  <a:lnTo>
                    <a:pt x="51" y="24"/>
                  </a:lnTo>
                  <a:lnTo>
                    <a:pt x="51" y="18"/>
                  </a:lnTo>
                  <a:lnTo>
                    <a:pt x="56" y="18"/>
                  </a:lnTo>
                  <a:lnTo>
                    <a:pt x="56" y="12"/>
                  </a:lnTo>
                  <a:lnTo>
                    <a:pt x="62" y="12"/>
                  </a:lnTo>
                  <a:lnTo>
                    <a:pt x="68" y="6"/>
                  </a:lnTo>
                  <a:lnTo>
                    <a:pt x="73" y="6"/>
                  </a:lnTo>
                  <a:lnTo>
                    <a:pt x="73" y="0"/>
                  </a:lnTo>
                  <a:lnTo>
                    <a:pt x="73" y="6"/>
                  </a:lnTo>
                  <a:lnTo>
                    <a:pt x="79" y="6"/>
                  </a:lnTo>
                  <a:lnTo>
                    <a:pt x="79"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1" name="Freeform 61"/>
            <p:cNvSpPr>
              <a:spLocks/>
            </p:cNvSpPr>
            <p:nvPr/>
          </p:nvSpPr>
          <p:spPr bwMode="auto">
            <a:xfrm>
              <a:off x="6596730" y="2777081"/>
              <a:ext cx="299806" cy="289309"/>
            </a:xfrm>
            <a:custGeom>
              <a:avLst/>
              <a:gdLst>
                <a:gd name="T0" fmla="*/ 2147483647 w 192"/>
                <a:gd name="T1" fmla="*/ 0 h 184"/>
                <a:gd name="T2" fmla="*/ 2147483647 w 192"/>
                <a:gd name="T3" fmla="*/ 2147483647 h 184"/>
                <a:gd name="T4" fmla="*/ 2147483647 w 192"/>
                <a:gd name="T5" fmla="*/ 0 h 184"/>
                <a:gd name="T6" fmla="*/ 2147483647 w 192"/>
                <a:gd name="T7" fmla="*/ 2147483647 h 184"/>
                <a:gd name="T8" fmla="*/ 2147483647 w 192"/>
                <a:gd name="T9" fmla="*/ 2147483647 h 184"/>
                <a:gd name="T10" fmla="*/ 2147483647 w 192"/>
                <a:gd name="T11" fmla="*/ 2147483647 h 184"/>
                <a:gd name="T12" fmla="*/ 2147483647 w 192"/>
                <a:gd name="T13" fmla="*/ 2147483647 h 184"/>
                <a:gd name="T14" fmla="*/ 2147483647 w 192"/>
                <a:gd name="T15" fmla="*/ 2147483647 h 184"/>
                <a:gd name="T16" fmla="*/ 2147483647 w 192"/>
                <a:gd name="T17" fmla="*/ 2147483647 h 184"/>
                <a:gd name="T18" fmla="*/ 2147483647 w 192"/>
                <a:gd name="T19" fmla="*/ 2147483647 h 184"/>
                <a:gd name="T20" fmla="*/ 2147483647 w 192"/>
                <a:gd name="T21" fmla="*/ 2147483647 h 184"/>
                <a:gd name="T22" fmla="*/ 2147483647 w 192"/>
                <a:gd name="T23" fmla="*/ 2147483647 h 184"/>
                <a:gd name="T24" fmla="*/ 2147483647 w 192"/>
                <a:gd name="T25" fmla="*/ 2147483647 h 184"/>
                <a:gd name="T26" fmla="*/ 2147483647 w 192"/>
                <a:gd name="T27" fmla="*/ 2147483647 h 184"/>
                <a:gd name="T28" fmla="*/ 2147483647 w 192"/>
                <a:gd name="T29" fmla="*/ 2147483647 h 184"/>
                <a:gd name="T30" fmla="*/ 2147483647 w 192"/>
                <a:gd name="T31" fmla="*/ 2147483647 h 184"/>
                <a:gd name="T32" fmla="*/ 2147483647 w 192"/>
                <a:gd name="T33" fmla="*/ 2147483647 h 184"/>
                <a:gd name="T34" fmla="*/ 2147483647 w 192"/>
                <a:gd name="T35" fmla="*/ 2147483647 h 184"/>
                <a:gd name="T36" fmla="*/ 2147483647 w 192"/>
                <a:gd name="T37" fmla="*/ 2147483647 h 184"/>
                <a:gd name="T38" fmla="*/ 2147483647 w 192"/>
                <a:gd name="T39" fmla="*/ 2147483647 h 184"/>
                <a:gd name="T40" fmla="*/ 2147483647 w 192"/>
                <a:gd name="T41" fmla="*/ 2147483647 h 184"/>
                <a:gd name="T42" fmla="*/ 2147483647 w 192"/>
                <a:gd name="T43" fmla="*/ 2147483647 h 184"/>
                <a:gd name="T44" fmla="*/ 2147483647 w 192"/>
                <a:gd name="T45" fmla="*/ 2147483647 h 184"/>
                <a:gd name="T46" fmla="*/ 2147483647 w 192"/>
                <a:gd name="T47" fmla="*/ 2147483647 h 184"/>
                <a:gd name="T48" fmla="*/ 2147483647 w 192"/>
                <a:gd name="T49" fmla="*/ 2147483647 h 184"/>
                <a:gd name="T50" fmla="*/ 2147483647 w 192"/>
                <a:gd name="T51" fmla="*/ 2147483647 h 184"/>
                <a:gd name="T52" fmla="*/ 2147483647 w 192"/>
                <a:gd name="T53" fmla="*/ 2147483647 h 184"/>
                <a:gd name="T54" fmla="*/ 2147483647 w 192"/>
                <a:gd name="T55" fmla="*/ 2147483647 h 184"/>
                <a:gd name="T56" fmla="*/ 2147483647 w 192"/>
                <a:gd name="T57" fmla="*/ 2147483647 h 184"/>
                <a:gd name="T58" fmla="*/ 2147483647 w 192"/>
                <a:gd name="T59" fmla="*/ 2147483647 h 184"/>
                <a:gd name="T60" fmla="*/ 2147483647 w 192"/>
                <a:gd name="T61" fmla="*/ 2147483647 h 184"/>
                <a:gd name="T62" fmla="*/ 2147483647 w 192"/>
                <a:gd name="T63" fmla="*/ 2147483647 h 184"/>
                <a:gd name="T64" fmla="*/ 2147483647 w 192"/>
                <a:gd name="T65" fmla="*/ 2147483647 h 184"/>
                <a:gd name="T66" fmla="*/ 2147483647 w 192"/>
                <a:gd name="T67" fmla="*/ 2147483647 h 184"/>
                <a:gd name="T68" fmla="*/ 2147483647 w 192"/>
                <a:gd name="T69" fmla="*/ 2147483647 h 184"/>
                <a:gd name="T70" fmla="*/ 2147483647 w 192"/>
                <a:gd name="T71" fmla="*/ 2147483647 h 184"/>
                <a:gd name="T72" fmla="*/ 2147483647 w 192"/>
                <a:gd name="T73" fmla="*/ 2147483647 h 184"/>
                <a:gd name="T74" fmla="*/ 2147483647 w 192"/>
                <a:gd name="T75" fmla="*/ 2147483647 h 184"/>
                <a:gd name="T76" fmla="*/ 2147483647 w 192"/>
                <a:gd name="T77" fmla="*/ 2147483647 h 184"/>
                <a:gd name="T78" fmla="*/ 2147483647 w 192"/>
                <a:gd name="T79" fmla="*/ 2147483647 h 184"/>
                <a:gd name="T80" fmla="*/ 2147483647 w 192"/>
                <a:gd name="T81" fmla="*/ 2147483647 h 184"/>
                <a:gd name="T82" fmla="*/ 2147483647 w 192"/>
                <a:gd name="T83" fmla="*/ 2147483647 h 184"/>
                <a:gd name="T84" fmla="*/ 2147483647 w 192"/>
                <a:gd name="T85" fmla="*/ 2147483647 h 184"/>
                <a:gd name="T86" fmla="*/ 2147483647 w 192"/>
                <a:gd name="T87" fmla="*/ 2147483647 h 184"/>
                <a:gd name="T88" fmla="*/ 2147483647 w 192"/>
                <a:gd name="T89" fmla="*/ 2147483647 h 184"/>
                <a:gd name="T90" fmla="*/ 2147483647 w 192"/>
                <a:gd name="T91" fmla="*/ 2147483647 h 184"/>
                <a:gd name="T92" fmla="*/ 2147483647 w 192"/>
                <a:gd name="T93" fmla="*/ 2147483647 h 184"/>
                <a:gd name="T94" fmla="*/ 2147483647 w 192"/>
                <a:gd name="T95" fmla="*/ 2147483647 h 184"/>
                <a:gd name="T96" fmla="*/ 0 w 192"/>
                <a:gd name="T97" fmla="*/ 2147483647 h 184"/>
                <a:gd name="T98" fmla="*/ 2147483647 w 192"/>
                <a:gd name="T99" fmla="*/ 2147483647 h 184"/>
                <a:gd name="T100" fmla="*/ 2147483647 w 192"/>
                <a:gd name="T101" fmla="*/ 0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 h="184">
                  <a:moveTo>
                    <a:pt x="11" y="0"/>
                  </a:moveTo>
                  <a:lnTo>
                    <a:pt x="17" y="0"/>
                  </a:lnTo>
                  <a:lnTo>
                    <a:pt x="22" y="0"/>
                  </a:lnTo>
                  <a:lnTo>
                    <a:pt x="28" y="6"/>
                  </a:lnTo>
                  <a:lnTo>
                    <a:pt x="34" y="6"/>
                  </a:lnTo>
                  <a:lnTo>
                    <a:pt x="39" y="6"/>
                  </a:lnTo>
                  <a:lnTo>
                    <a:pt x="45" y="6"/>
                  </a:lnTo>
                  <a:lnTo>
                    <a:pt x="51" y="0"/>
                  </a:lnTo>
                  <a:lnTo>
                    <a:pt x="56" y="0"/>
                  </a:lnTo>
                  <a:lnTo>
                    <a:pt x="62" y="0"/>
                  </a:lnTo>
                  <a:lnTo>
                    <a:pt x="62" y="6"/>
                  </a:lnTo>
                  <a:lnTo>
                    <a:pt x="67" y="6"/>
                  </a:lnTo>
                  <a:lnTo>
                    <a:pt x="67" y="0"/>
                  </a:lnTo>
                  <a:lnTo>
                    <a:pt x="73" y="0"/>
                  </a:lnTo>
                  <a:lnTo>
                    <a:pt x="73" y="6"/>
                  </a:lnTo>
                  <a:lnTo>
                    <a:pt x="79" y="12"/>
                  </a:lnTo>
                  <a:lnTo>
                    <a:pt x="84" y="12"/>
                  </a:lnTo>
                  <a:lnTo>
                    <a:pt x="84" y="18"/>
                  </a:lnTo>
                  <a:lnTo>
                    <a:pt x="90" y="18"/>
                  </a:lnTo>
                  <a:lnTo>
                    <a:pt x="90" y="23"/>
                  </a:lnTo>
                  <a:lnTo>
                    <a:pt x="96" y="23"/>
                  </a:lnTo>
                  <a:lnTo>
                    <a:pt x="101" y="23"/>
                  </a:lnTo>
                  <a:lnTo>
                    <a:pt x="101" y="29"/>
                  </a:lnTo>
                  <a:lnTo>
                    <a:pt x="107" y="29"/>
                  </a:lnTo>
                  <a:lnTo>
                    <a:pt x="113" y="23"/>
                  </a:lnTo>
                  <a:lnTo>
                    <a:pt x="118" y="23"/>
                  </a:lnTo>
                  <a:lnTo>
                    <a:pt x="124" y="23"/>
                  </a:lnTo>
                  <a:lnTo>
                    <a:pt x="130" y="29"/>
                  </a:lnTo>
                  <a:lnTo>
                    <a:pt x="135" y="35"/>
                  </a:lnTo>
                  <a:lnTo>
                    <a:pt x="135" y="29"/>
                  </a:lnTo>
                  <a:lnTo>
                    <a:pt x="141" y="29"/>
                  </a:lnTo>
                  <a:lnTo>
                    <a:pt x="141" y="35"/>
                  </a:lnTo>
                  <a:lnTo>
                    <a:pt x="141" y="41"/>
                  </a:lnTo>
                  <a:lnTo>
                    <a:pt x="147" y="35"/>
                  </a:lnTo>
                  <a:lnTo>
                    <a:pt x="147" y="41"/>
                  </a:lnTo>
                  <a:lnTo>
                    <a:pt x="152" y="41"/>
                  </a:lnTo>
                  <a:lnTo>
                    <a:pt x="158" y="41"/>
                  </a:lnTo>
                  <a:lnTo>
                    <a:pt x="164" y="41"/>
                  </a:lnTo>
                  <a:lnTo>
                    <a:pt x="164" y="47"/>
                  </a:lnTo>
                  <a:lnTo>
                    <a:pt x="164" y="53"/>
                  </a:lnTo>
                  <a:lnTo>
                    <a:pt x="169" y="53"/>
                  </a:lnTo>
                  <a:lnTo>
                    <a:pt x="175" y="53"/>
                  </a:lnTo>
                  <a:lnTo>
                    <a:pt x="175" y="59"/>
                  </a:lnTo>
                  <a:lnTo>
                    <a:pt x="169" y="59"/>
                  </a:lnTo>
                  <a:lnTo>
                    <a:pt x="169" y="65"/>
                  </a:lnTo>
                  <a:lnTo>
                    <a:pt x="175" y="65"/>
                  </a:lnTo>
                  <a:lnTo>
                    <a:pt x="169" y="65"/>
                  </a:lnTo>
                  <a:lnTo>
                    <a:pt x="169" y="71"/>
                  </a:lnTo>
                  <a:lnTo>
                    <a:pt x="175" y="71"/>
                  </a:lnTo>
                  <a:lnTo>
                    <a:pt x="181" y="71"/>
                  </a:lnTo>
                  <a:lnTo>
                    <a:pt x="186" y="71"/>
                  </a:lnTo>
                  <a:lnTo>
                    <a:pt x="192" y="71"/>
                  </a:lnTo>
                  <a:lnTo>
                    <a:pt x="192" y="77"/>
                  </a:lnTo>
                  <a:lnTo>
                    <a:pt x="192" y="83"/>
                  </a:lnTo>
                  <a:lnTo>
                    <a:pt x="186" y="83"/>
                  </a:lnTo>
                  <a:lnTo>
                    <a:pt x="186" y="89"/>
                  </a:lnTo>
                  <a:lnTo>
                    <a:pt x="186" y="95"/>
                  </a:lnTo>
                  <a:lnTo>
                    <a:pt x="186" y="101"/>
                  </a:lnTo>
                  <a:lnTo>
                    <a:pt x="186" y="107"/>
                  </a:lnTo>
                  <a:lnTo>
                    <a:pt x="186" y="113"/>
                  </a:lnTo>
                  <a:lnTo>
                    <a:pt x="192" y="113"/>
                  </a:lnTo>
                  <a:lnTo>
                    <a:pt x="186" y="118"/>
                  </a:lnTo>
                  <a:lnTo>
                    <a:pt x="186" y="124"/>
                  </a:lnTo>
                  <a:lnTo>
                    <a:pt x="181" y="124"/>
                  </a:lnTo>
                  <a:lnTo>
                    <a:pt x="181" y="130"/>
                  </a:lnTo>
                  <a:lnTo>
                    <a:pt x="181" y="124"/>
                  </a:lnTo>
                  <a:lnTo>
                    <a:pt x="175" y="130"/>
                  </a:lnTo>
                  <a:lnTo>
                    <a:pt x="169" y="130"/>
                  </a:lnTo>
                  <a:lnTo>
                    <a:pt x="169" y="136"/>
                  </a:lnTo>
                  <a:lnTo>
                    <a:pt x="169" y="142"/>
                  </a:lnTo>
                  <a:lnTo>
                    <a:pt x="175" y="142"/>
                  </a:lnTo>
                  <a:lnTo>
                    <a:pt x="169" y="148"/>
                  </a:lnTo>
                  <a:lnTo>
                    <a:pt x="164" y="148"/>
                  </a:lnTo>
                  <a:lnTo>
                    <a:pt x="164" y="154"/>
                  </a:lnTo>
                  <a:lnTo>
                    <a:pt x="158" y="154"/>
                  </a:lnTo>
                  <a:lnTo>
                    <a:pt x="158" y="148"/>
                  </a:lnTo>
                  <a:lnTo>
                    <a:pt x="152" y="148"/>
                  </a:lnTo>
                  <a:lnTo>
                    <a:pt x="152" y="154"/>
                  </a:lnTo>
                  <a:lnTo>
                    <a:pt x="152" y="160"/>
                  </a:lnTo>
                  <a:lnTo>
                    <a:pt x="152" y="166"/>
                  </a:lnTo>
                  <a:lnTo>
                    <a:pt x="147" y="166"/>
                  </a:lnTo>
                  <a:lnTo>
                    <a:pt x="147" y="172"/>
                  </a:lnTo>
                  <a:lnTo>
                    <a:pt x="147" y="178"/>
                  </a:lnTo>
                  <a:lnTo>
                    <a:pt x="141" y="178"/>
                  </a:lnTo>
                  <a:lnTo>
                    <a:pt x="141" y="184"/>
                  </a:lnTo>
                  <a:lnTo>
                    <a:pt x="135" y="184"/>
                  </a:lnTo>
                  <a:lnTo>
                    <a:pt x="130" y="184"/>
                  </a:lnTo>
                  <a:lnTo>
                    <a:pt x="124" y="184"/>
                  </a:lnTo>
                  <a:lnTo>
                    <a:pt x="124" y="178"/>
                  </a:lnTo>
                  <a:lnTo>
                    <a:pt x="118" y="184"/>
                  </a:lnTo>
                  <a:lnTo>
                    <a:pt x="113" y="184"/>
                  </a:lnTo>
                  <a:lnTo>
                    <a:pt x="107" y="184"/>
                  </a:lnTo>
                  <a:lnTo>
                    <a:pt x="107" y="178"/>
                  </a:lnTo>
                  <a:lnTo>
                    <a:pt x="101" y="178"/>
                  </a:lnTo>
                  <a:lnTo>
                    <a:pt x="101" y="172"/>
                  </a:lnTo>
                  <a:lnTo>
                    <a:pt x="96" y="172"/>
                  </a:lnTo>
                  <a:lnTo>
                    <a:pt x="90" y="172"/>
                  </a:lnTo>
                  <a:lnTo>
                    <a:pt x="90" y="166"/>
                  </a:lnTo>
                  <a:lnTo>
                    <a:pt x="84" y="166"/>
                  </a:lnTo>
                  <a:lnTo>
                    <a:pt x="79" y="166"/>
                  </a:lnTo>
                  <a:lnTo>
                    <a:pt x="73" y="166"/>
                  </a:lnTo>
                  <a:lnTo>
                    <a:pt x="73" y="160"/>
                  </a:lnTo>
                  <a:lnTo>
                    <a:pt x="67" y="160"/>
                  </a:lnTo>
                  <a:lnTo>
                    <a:pt x="62" y="160"/>
                  </a:lnTo>
                  <a:lnTo>
                    <a:pt x="62" y="154"/>
                  </a:lnTo>
                  <a:lnTo>
                    <a:pt x="62" y="148"/>
                  </a:lnTo>
                  <a:lnTo>
                    <a:pt x="67" y="148"/>
                  </a:lnTo>
                  <a:lnTo>
                    <a:pt x="67" y="142"/>
                  </a:lnTo>
                  <a:lnTo>
                    <a:pt x="62" y="142"/>
                  </a:lnTo>
                  <a:lnTo>
                    <a:pt x="67" y="142"/>
                  </a:lnTo>
                  <a:lnTo>
                    <a:pt x="67" y="136"/>
                  </a:lnTo>
                  <a:lnTo>
                    <a:pt x="67" y="130"/>
                  </a:lnTo>
                  <a:lnTo>
                    <a:pt x="67" y="124"/>
                  </a:lnTo>
                  <a:lnTo>
                    <a:pt x="67" y="118"/>
                  </a:lnTo>
                  <a:lnTo>
                    <a:pt x="67" y="113"/>
                  </a:lnTo>
                  <a:lnTo>
                    <a:pt x="62" y="113"/>
                  </a:lnTo>
                  <a:lnTo>
                    <a:pt x="62" y="107"/>
                  </a:lnTo>
                  <a:lnTo>
                    <a:pt x="56" y="107"/>
                  </a:lnTo>
                  <a:lnTo>
                    <a:pt x="56" y="101"/>
                  </a:lnTo>
                  <a:lnTo>
                    <a:pt x="51" y="107"/>
                  </a:lnTo>
                  <a:lnTo>
                    <a:pt x="51" y="101"/>
                  </a:lnTo>
                  <a:lnTo>
                    <a:pt x="45" y="101"/>
                  </a:lnTo>
                  <a:lnTo>
                    <a:pt x="39" y="101"/>
                  </a:lnTo>
                  <a:lnTo>
                    <a:pt x="39" y="107"/>
                  </a:lnTo>
                  <a:lnTo>
                    <a:pt x="34" y="107"/>
                  </a:lnTo>
                  <a:lnTo>
                    <a:pt x="34" y="101"/>
                  </a:lnTo>
                  <a:lnTo>
                    <a:pt x="34" y="107"/>
                  </a:lnTo>
                  <a:lnTo>
                    <a:pt x="34" y="101"/>
                  </a:lnTo>
                  <a:lnTo>
                    <a:pt x="28" y="101"/>
                  </a:lnTo>
                  <a:lnTo>
                    <a:pt x="28" y="107"/>
                  </a:lnTo>
                  <a:lnTo>
                    <a:pt x="28" y="101"/>
                  </a:lnTo>
                  <a:lnTo>
                    <a:pt x="22" y="95"/>
                  </a:lnTo>
                  <a:lnTo>
                    <a:pt x="17" y="95"/>
                  </a:lnTo>
                  <a:lnTo>
                    <a:pt x="22" y="77"/>
                  </a:lnTo>
                  <a:lnTo>
                    <a:pt x="22" y="65"/>
                  </a:lnTo>
                  <a:lnTo>
                    <a:pt x="17" y="59"/>
                  </a:lnTo>
                  <a:lnTo>
                    <a:pt x="17" y="53"/>
                  </a:lnTo>
                  <a:lnTo>
                    <a:pt x="11" y="53"/>
                  </a:lnTo>
                  <a:lnTo>
                    <a:pt x="11" y="47"/>
                  </a:lnTo>
                  <a:lnTo>
                    <a:pt x="17" y="47"/>
                  </a:lnTo>
                  <a:lnTo>
                    <a:pt x="22" y="47"/>
                  </a:lnTo>
                  <a:lnTo>
                    <a:pt x="22" y="41"/>
                  </a:lnTo>
                  <a:lnTo>
                    <a:pt x="17" y="41"/>
                  </a:lnTo>
                  <a:lnTo>
                    <a:pt x="17" y="35"/>
                  </a:lnTo>
                  <a:lnTo>
                    <a:pt x="11" y="35"/>
                  </a:lnTo>
                  <a:lnTo>
                    <a:pt x="5" y="29"/>
                  </a:lnTo>
                  <a:lnTo>
                    <a:pt x="0" y="29"/>
                  </a:lnTo>
                  <a:lnTo>
                    <a:pt x="0" y="23"/>
                  </a:lnTo>
                  <a:lnTo>
                    <a:pt x="0" y="18"/>
                  </a:lnTo>
                  <a:lnTo>
                    <a:pt x="5" y="18"/>
                  </a:lnTo>
                  <a:lnTo>
                    <a:pt x="5" y="12"/>
                  </a:lnTo>
                  <a:lnTo>
                    <a:pt x="11" y="6"/>
                  </a:lnTo>
                  <a:lnTo>
                    <a:pt x="11"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2" name="Freeform 62"/>
            <p:cNvSpPr>
              <a:spLocks/>
            </p:cNvSpPr>
            <p:nvPr/>
          </p:nvSpPr>
          <p:spPr bwMode="auto">
            <a:xfrm>
              <a:off x="5322556" y="2805383"/>
              <a:ext cx="256084" cy="400945"/>
            </a:xfrm>
            <a:custGeom>
              <a:avLst/>
              <a:gdLst>
                <a:gd name="T0" fmla="*/ 2147483647 w 164"/>
                <a:gd name="T1" fmla="*/ 0 h 255"/>
                <a:gd name="T2" fmla="*/ 2147483647 w 164"/>
                <a:gd name="T3" fmla="*/ 0 h 255"/>
                <a:gd name="T4" fmla="*/ 2147483647 w 164"/>
                <a:gd name="T5" fmla="*/ 0 h 255"/>
                <a:gd name="T6" fmla="*/ 2147483647 w 164"/>
                <a:gd name="T7" fmla="*/ 0 h 255"/>
                <a:gd name="T8" fmla="*/ 2147483647 w 164"/>
                <a:gd name="T9" fmla="*/ 2147483647 h 255"/>
                <a:gd name="T10" fmla="*/ 2147483647 w 164"/>
                <a:gd name="T11" fmla="*/ 2147483647 h 255"/>
                <a:gd name="T12" fmla="*/ 2147483647 w 164"/>
                <a:gd name="T13" fmla="*/ 2147483647 h 255"/>
                <a:gd name="T14" fmla="*/ 2147483647 w 164"/>
                <a:gd name="T15" fmla="*/ 2147483647 h 255"/>
                <a:gd name="T16" fmla="*/ 2147483647 w 164"/>
                <a:gd name="T17" fmla="*/ 2147483647 h 255"/>
                <a:gd name="T18" fmla="*/ 2147483647 w 164"/>
                <a:gd name="T19" fmla="*/ 2147483647 h 255"/>
                <a:gd name="T20" fmla="*/ 2147483647 w 164"/>
                <a:gd name="T21" fmla="*/ 2147483647 h 255"/>
                <a:gd name="T22" fmla="*/ 2147483647 w 164"/>
                <a:gd name="T23" fmla="*/ 2147483647 h 255"/>
                <a:gd name="T24" fmla="*/ 2147483647 w 164"/>
                <a:gd name="T25" fmla="*/ 2147483647 h 255"/>
                <a:gd name="T26" fmla="*/ 2147483647 w 164"/>
                <a:gd name="T27" fmla="*/ 2147483647 h 255"/>
                <a:gd name="T28" fmla="*/ 2147483647 w 164"/>
                <a:gd name="T29" fmla="*/ 2147483647 h 255"/>
                <a:gd name="T30" fmla="*/ 2147483647 w 164"/>
                <a:gd name="T31" fmla="*/ 2147483647 h 255"/>
                <a:gd name="T32" fmla="*/ 2147483647 w 164"/>
                <a:gd name="T33" fmla="*/ 2147483647 h 255"/>
                <a:gd name="T34" fmla="*/ 2147483647 w 164"/>
                <a:gd name="T35" fmla="*/ 2147483647 h 255"/>
                <a:gd name="T36" fmla="*/ 2147483647 w 164"/>
                <a:gd name="T37" fmla="*/ 2147483647 h 255"/>
                <a:gd name="T38" fmla="*/ 2147483647 w 164"/>
                <a:gd name="T39" fmla="*/ 2147483647 h 255"/>
                <a:gd name="T40" fmla="*/ 2147483647 w 164"/>
                <a:gd name="T41" fmla="*/ 2147483647 h 255"/>
                <a:gd name="T42" fmla="*/ 2147483647 w 164"/>
                <a:gd name="T43" fmla="*/ 2147483647 h 255"/>
                <a:gd name="T44" fmla="*/ 2147483647 w 164"/>
                <a:gd name="T45" fmla="*/ 2147483647 h 255"/>
                <a:gd name="T46" fmla="*/ 2147483647 w 164"/>
                <a:gd name="T47" fmla="*/ 2147483647 h 255"/>
                <a:gd name="T48" fmla="*/ 2147483647 w 164"/>
                <a:gd name="T49" fmla="*/ 2147483647 h 255"/>
                <a:gd name="T50" fmla="*/ 2147483647 w 164"/>
                <a:gd name="T51" fmla="*/ 2147483647 h 255"/>
                <a:gd name="T52" fmla="*/ 2147483647 w 164"/>
                <a:gd name="T53" fmla="*/ 2147483647 h 255"/>
                <a:gd name="T54" fmla="*/ 2147483647 w 164"/>
                <a:gd name="T55" fmla="*/ 2147483647 h 255"/>
                <a:gd name="T56" fmla="*/ 2147483647 w 164"/>
                <a:gd name="T57" fmla="*/ 2147483647 h 255"/>
                <a:gd name="T58" fmla="*/ 2147483647 w 164"/>
                <a:gd name="T59" fmla="*/ 2147483647 h 255"/>
                <a:gd name="T60" fmla="*/ 2147483647 w 164"/>
                <a:gd name="T61" fmla="*/ 2147483647 h 255"/>
                <a:gd name="T62" fmla="*/ 2147483647 w 164"/>
                <a:gd name="T63" fmla="*/ 2147483647 h 255"/>
                <a:gd name="T64" fmla="*/ 2147483647 w 164"/>
                <a:gd name="T65" fmla="*/ 2147483647 h 255"/>
                <a:gd name="T66" fmla="*/ 2147483647 w 164"/>
                <a:gd name="T67" fmla="*/ 2147483647 h 255"/>
                <a:gd name="T68" fmla="*/ 2147483647 w 164"/>
                <a:gd name="T69" fmla="*/ 2147483647 h 255"/>
                <a:gd name="T70" fmla="*/ 2147483647 w 164"/>
                <a:gd name="T71" fmla="*/ 2147483647 h 255"/>
                <a:gd name="T72" fmla="*/ 2147483647 w 164"/>
                <a:gd name="T73" fmla="*/ 2147483647 h 255"/>
                <a:gd name="T74" fmla="*/ 2147483647 w 164"/>
                <a:gd name="T75" fmla="*/ 2147483647 h 255"/>
                <a:gd name="T76" fmla="*/ 0 w 164"/>
                <a:gd name="T77" fmla="*/ 2147483647 h 255"/>
                <a:gd name="T78" fmla="*/ 2147483647 w 164"/>
                <a:gd name="T79" fmla="*/ 2147483647 h 255"/>
                <a:gd name="T80" fmla="*/ 2147483647 w 164"/>
                <a:gd name="T81" fmla="*/ 2147483647 h 255"/>
                <a:gd name="T82" fmla="*/ 2147483647 w 164"/>
                <a:gd name="T83" fmla="*/ 2147483647 h 255"/>
                <a:gd name="T84" fmla="*/ 2147483647 w 164"/>
                <a:gd name="T85" fmla="*/ 2147483647 h 255"/>
                <a:gd name="T86" fmla="*/ 2147483647 w 164"/>
                <a:gd name="T87" fmla="*/ 2147483647 h 255"/>
                <a:gd name="T88" fmla="*/ 2147483647 w 164"/>
                <a:gd name="T89" fmla="*/ 2147483647 h 255"/>
                <a:gd name="T90" fmla="*/ 2147483647 w 164"/>
                <a:gd name="T91" fmla="*/ 2147483647 h 255"/>
                <a:gd name="T92" fmla="*/ 2147483647 w 164"/>
                <a:gd name="T93" fmla="*/ 2147483647 h 255"/>
                <a:gd name="T94" fmla="*/ 2147483647 w 164"/>
                <a:gd name="T95" fmla="*/ 2147483647 h 255"/>
                <a:gd name="T96" fmla="*/ 2147483647 w 164"/>
                <a:gd name="T97" fmla="*/ 2147483647 h 255"/>
                <a:gd name="T98" fmla="*/ 2147483647 w 164"/>
                <a:gd name="T99" fmla="*/ 2147483647 h 255"/>
                <a:gd name="T100" fmla="*/ 2147483647 w 164"/>
                <a:gd name="T101" fmla="*/ 2147483647 h 255"/>
                <a:gd name="T102" fmla="*/ 2147483647 w 164"/>
                <a:gd name="T103" fmla="*/ 2147483647 h 255"/>
                <a:gd name="T104" fmla="*/ 2147483647 w 164"/>
                <a:gd name="T105" fmla="*/ 2147483647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 h="255">
                  <a:moveTo>
                    <a:pt x="11" y="0"/>
                  </a:moveTo>
                  <a:lnTo>
                    <a:pt x="17" y="0"/>
                  </a:lnTo>
                  <a:lnTo>
                    <a:pt x="22" y="0"/>
                  </a:lnTo>
                  <a:lnTo>
                    <a:pt x="28" y="0"/>
                  </a:lnTo>
                  <a:lnTo>
                    <a:pt x="34" y="0"/>
                  </a:lnTo>
                  <a:lnTo>
                    <a:pt x="39" y="0"/>
                  </a:lnTo>
                  <a:lnTo>
                    <a:pt x="45" y="0"/>
                  </a:lnTo>
                  <a:lnTo>
                    <a:pt x="51" y="0"/>
                  </a:lnTo>
                  <a:lnTo>
                    <a:pt x="56" y="0"/>
                  </a:lnTo>
                  <a:lnTo>
                    <a:pt x="62" y="0"/>
                  </a:lnTo>
                  <a:lnTo>
                    <a:pt x="68" y="0"/>
                  </a:lnTo>
                  <a:lnTo>
                    <a:pt x="73" y="0"/>
                  </a:lnTo>
                  <a:lnTo>
                    <a:pt x="79" y="0"/>
                  </a:lnTo>
                  <a:lnTo>
                    <a:pt x="85" y="0"/>
                  </a:lnTo>
                  <a:lnTo>
                    <a:pt x="85" y="5"/>
                  </a:lnTo>
                  <a:lnTo>
                    <a:pt x="90" y="5"/>
                  </a:lnTo>
                  <a:lnTo>
                    <a:pt x="96" y="5"/>
                  </a:lnTo>
                  <a:lnTo>
                    <a:pt x="96" y="11"/>
                  </a:lnTo>
                  <a:lnTo>
                    <a:pt x="102" y="11"/>
                  </a:lnTo>
                  <a:lnTo>
                    <a:pt x="102" y="17"/>
                  </a:lnTo>
                  <a:lnTo>
                    <a:pt x="107" y="17"/>
                  </a:lnTo>
                  <a:lnTo>
                    <a:pt x="113" y="17"/>
                  </a:lnTo>
                  <a:lnTo>
                    <a:pt x="119" y="17"/>
                  </a:lnTo>
                  <a:lnTo>
                    <a:pt x="124" y="17"/>
                  </a:lnTo>
                  <a:lnTo>
                    <a:pt x="124" y="23"/>
                  </a:lnTo>
                  <a:lnTo>
                    <a:pt x="130" y="23"/>
                  </a:lnTo>
                  <a:lnTo>
                    <a:pt x="130" y="29"/>
                  </a:lnTo>
                  <a:lnTo>
                    <a:pt x="136" y="29"/>
                  </a:lnTo>
                  <a:lnTo>
                    <a:pt x="136" y="35"/>
                  </a:lnTo>
                  <a:lnTo>
                    <a:pt x="136" y="41"/>
                  </a:lnTo>
                  <a:lnTo>
                    <a:pt x="136" y="47"/>
                  </a:lnTo>
                  <a:lnTo>
                    <a:pt x="136" y="53"/>
                  </a:lnTo>
                  <a:lnTo>
                    <a:pt x="130" y="53"/>
                  </a:lnTo>
                  <a:lnTo>
                    <a:pt x="130" y="59"/>
                  </a:lnTo>
                  <a:lnTo>
                    <a:pt x="136" y="59"/>
                  </a:lnTo>
                  <a:lnTo>
                    <a:pt x="136" y="65"/>
                  </a:lnTo>
                  <a:lnTo>
                    <a:pt x="136" y="71"/>
                  </a:lnTo>
                  <a:lnTo>
                    <a:pt x="141" y="71"/>
                  </a:lnTo>
                  <a:lnTo>
                    <a:pt x="141" y="77"/>
                  </a:lnTo>
                  <a:lnTo>
                    <a:pt x="141" y="83"/>
                  </a:lnTo>
                  <a:lnTo>
                    <a:pt x="141" y="89"/>
                  </a:lnTo>
                  <a:lnTo>
                    <a:pt x="141" y="95"/>
                  </a:lnTo>
                  <a:lnTo>
                    <a:pt x="147" y="95"/>
                  </a:lnTo>
                  <a:lnTo>
                    <a:pt x="147" y="100"/>
                  </a:lnTo>
                  <a:lnTo>
                    <a:pt x="147" y="106"/>
                  </a:lnTo>
                  <a:lnTo>
                    <a:pt x="153" y="106"/>
                  </a:lnTo>
                  <a:lnTo>
                    <a:pt x="153" y="100"/>
                  </a:lnTo>
                  <a:lnTo>
                    <a:pt x="153" y="106"/>
                  </a:lnTo>
                  <a:lnTo>
                    <a:pt x="158" y="106"/>
                  </a:lnTo>
                  <a:lnTo>
                    <a:pt x="158" y="112"/>
                  </a:lnTo>
                  <a:lnTo>
                    <a:pt x="158" y="118"/>
                  </a:lnTo>
                  <a:lnTo>
                    <a:pt x="158" y="124"/>
                  </a:lnTo>
                  <a:lnTo>
                    <a:pt x="158" y="130"/>
                  </a:lnTo>
                  <a:lnTo>
                    <a:pt x="164" y="130"/>
                  </a:lnTo>
                  <a:lnTo>
                    <a:pt x="164" y="136"/>
                  </a:lnTo>
                  <a:lnTo>
                    <a:pt x="164" y="142"/>
                  </a:lnTo>
                  <a:lnTo>
                    <a:pt x="164" y="148"/>
                  </a:lnTo>
                  <a:lnTo>
                    <a:pt x="164" y="154"/>
                  </a:lnTo>
                  <a:lnTo>
                    <a:pt x="164" y="160"/>
                  </a:lnTo>
                  <a:lnTo>
                    <a:pt x="164" y="166"/>
                  </a:lnTo>
                  <a:lnTo>
                    <a:pt x="158" y="172"/>
                  </a:lnTo>
                  <a:lnTo>
                    <a:pt x="158" y="178"/>
                  </a:lnTo>
                  <a:lnTo>
                    <a:pt x="158" y="184"/>
                  </a:lnTo>
                  <a:lnTo>
                    <a:pt x="153" y="184"/>
                  </a:lnTo>
                  <a:lnTo>
                    <a:pt x="153" y="190"/>
                  </a:lnTo>
                  <a:lnTo>
                    <a:pt x="147" y="196"/>
                  </a:lnTo>
                  <a:lnTo>
                    <a:pt x="147" y="201"/>
                  </a:lnTo>
                  <a:lnTo>
                    <a:pt x="141" y="207"/>
                  </a:lnTo>
                  <a:lnTo>
                    <a:pt x="147" y="207"/>
                  </a:lnTo>
                  <a:lnTo>
                    <a:pt x="141" y="207"/>
                  </a:lnTo>
                  <a:lnTo>
                    <a:pt x="141" y="213"/>
                  </a:lnTo>
                  <a:lnTo>
                    <a:pt x="136" y="213"/>
                  </a:lnTo>
                  <a:lnTo>
                    <a:pt x="130" y="219"/>
                  </a:lnTo>
                  <a:lnTo>
                    <a:pt x="124" y="219"/>
                  </a:lnTo>
                  <a:lnTo>
                    <a:pt x="124" y="225"/>
                  </a:lnTo>
                  <a:lnTo>
                    <a:pt x="119" y="225"/>
                  </a:lnTo>
                  <a:lnTo>
                    <a:pt x="113" y="231"/>
                  </a:lnTo>
                  <a:lnTo>
                    <a:pt x="113" y="237"/>
                  </a:lnTo>
                  <a:lnTo>
                    <a:pt x="107" y="237"/>
                  </a:lnTo>
                  <a:lnTo>
                    <a:pt x="107" y="243"/>
                  </a:lnTo>
                  <a:lnTo>
                    <a:pt x="102" y="249"/>
                  </a:lnTo>
                  <a:lnTo>
                    <a:pt x="96" y="249"/>
                  </a:lnTo>
                  <a:lnTo>
                    <a:pt x="96" y="255"/>
                  </a:lnTo>
                  <a:lnTo>
                    <a:pt x="90" y="255"/>
                  </a:lnTo>
                  <a:lnTo>
                    <a:pt x="85" y="255"/>
                  </a:lnTo>
                  <a:lnTo>
                    <a:pt x="79" y="255"/>
                  </a:lnTo>
                  <a:lnTo>
                    <a:pt x="73" y="255"/>
                  </a:lnTo>
                  <a:lnTo>
                    <a:pt x="68" y="255"/>
                  </a:lnTo>
                  <a:lnTo>
                    <a:pt x="62" y="255"/>
                  </a:lnTo>
                  <a:lnTo>
                    <a:pt x="62" y="249"/>
                  </a:lnTo>
                  <a:lnTo>
                    <a:pt x="56" y="249"/>
                  </a:lnTo>
                  <a:lnTo>
                    <a:pt x="51" y="243"/>
                  </a:lnTo>
                  <a:lnTo>
                    <a:pt x="45" y="237"/>
                  </a:lnTo>
                  <a:lnTo>
                    <a:pt x="39" y="237"/>
                  </a:lnTo>
                  <a:lnTo>
                    <a:pt x="39" y="231"/>
                  </a:lnTo>
                  <a:lnTo>
                    <a:pt x="34" y="231"/>
                  </a:lnTo>
                  <a:lnTo>
                    <a:pt x="28" y="225"/>
                  </a:lnTo>
                  <a:lnTo>
                    <a:pt x="22" y="225"/>
                  </a:lnTo>
                  <a:lnTo>
                    <a:pt x="22" y="219"/>
                  </a:lnTo>
                  <a:lnTo>
                    <a:pt x="17" y="219"/>
                  </a:lnTo>
                  <a:lnTo>
                    <a:pt x="11" y="219"/>
                  </a:lnTo>
                  <a:lnTo>
                    <a:pt x="5" y="219"/>
                  </a:lnTo>
                  <a:lnTo>
                    <a:pt x="0" y="219"/>
                  </a:lnTo>
                  <a:lnTo>
                    <a:pt x="0" y="213"/>
                  </a:lnTo>
                  <a:lnTo>
                    <a:pt x="5" y="213"/>
                  </a:lnTo>
                  <a:lnTo>
                    <a:pt x="5" y="207"/>
                  </a:lnTo>
                  <a:lnTo>
                    <a:pt x="5" y="201"/>
                  </a:lnTo>
                  <a:lnTo>
                    <a:pt x="11" y="201"/>
                  </a:lnTo>
                  <a:lnTo>
                    <a:pt x="11" y="196"/>
                  </a:lnTo>
                  <a:lnTo>
                    <a:pt x="17" y="196"/>
                  </a:lnTo>
                  <a:lnTo>
                    <a:pt x="11" y="196"/>
                  </a:lnTo>
                  <a:lnTo>
                    <a:pt x="11" y="190"/>
                  </a:lnTo>
                  <a:lnTo>
                    <a:pt x="5" y="190"/>
                  </a:lnTo>
                  <a:lnTo>
                    <a:pt x="5" y="184"/>
                  </a:lnTo>
                  <a:lnTo>
                    <a:pt x="0" y="184"/>
                  </a:lnTo>
                  <a:lnTo>
                    <a:pt x="0" y="178"/>
                  </a:lnTo>
                  <a:lnTo>
                    <a:pt x="0" y="172"/>
                  </a:lnTo>
                  <a:lnTo>
                    <a:pt x="5" y="172"/>
                  </a:lnTo>
                  <a:lnTo>
                    <a:pt x="5" y="166"/>
                  </a:lnTo>
                  <a:lnTo>
                    <a:pt x="5" y="160"/>
                  </a:lnTo>
                  <a:lnTo>
                    <a:pt x="5" y="154"/>
                  </a:lnTo>
                  <a:lnTo>
                    <a:pt x="11" y="154"/>
                  </a:lnTo>
                  <a:lnTo>
                    <a:pt x="11" y="148"/>
                  </a:lnTo>
                  <a:lnTo>
                    <a:pt x="5" y="148"/>
                  </a:lnTo>
                  <a:lnTo>
                    <a:pt x="5" y="142"/>
                  </a:lnTo>
                  <a:lnTo>
                    <a:pt x="5" y="136"/>
                  </a:lnTo>
                  <a:lnTo>
                    <a:pt x="11" y="136"/>
                  </a:lnTo>
                  <a:lnTo>
                    <a:pt x="11" y="130"/>
                  </a:lnTo>
                  <a:lnTo>
                    <a:pt x="5" y="124"/>
                  </a:lnTo>
                  <a:lnTo>
                    <a:pt x="5" y="118"/>
                  </a:lnTo>
                  <a:lnTo>
                    <a:pt x="11" y="118"/>
                  </a:lnTo>
                  <a:lnTo>
                    <a:pt x="11" y="112"/>
                  </a:lnTo>
                  <a:lnTo>
                    <a:pt x="17" y="112"/>
                  </a:lnTo>
                  <a:lnTo>
                    <a:pt x="17" y="106"/>
                  </a:lnTo>
                  <a:lnTo>
                    <a:pt x="22" y="106"/>
                  </a:lnTo>
                  <a:lnTo>
                    <a:pt x="22" y="100"/>
                  </a:lnTo>
                  <a:lnTo>
                    <a:pt x="22" y="95"/>
                  </a:lnTo>
                  <a:lnTo>
                    <a:pt x="22" y="89"/>
                  </a:lnTo>
                  <a:lnTo>
                    <a:pt x="28" y="89"/>
                  </a:lnTo>
                  <a:lnTo>
                    <a:pt x="28" y="83"/>
                  </a:lnTo>
                  <a:lnTo>
                    <a:pt x="34" y="83"/>
                  </a:lnTo>
                  <a:lnTo>
                    <a:pt x="39" y="83"/>
                  </a:lnTo>
                  <a:lnTo>
                    <a:pt x="39" y="77"/>
                  </a:lnTo>
                  <a:lnTo>
                    <a:pt x="39" y="71"/>
                  </a:lnTo>
                  <a:lnTo>
                    <a:pt x="45" y="65"/>
                  </a:lnTo>
                  <a:lnTo>
                    <a:pt x="39" y="65"/>
                  </a:lnTo>
                  <a:lnTo>
                    <a:pt x="39" y="59"/>
                  </a:lnTo>
                  <a:lnTo>
                    <a:pt x="34" y="59"/>
                  </a:lnTo>
                  <a:lnTo>
                    <a:pt x="34" y="53"/>
                  </a:lnTo>
                  <a:lnTo>
                    <a:pt x="28" y="53"/>
                  </a:lnTo>
                  <a:lnTo>
                    <a:pt x="28" y="47"/>
                  </a:lnTo>
                  <a:lnTo>
                    <a:pt x="22" y="47"/>
                  </a:lnTo>
                  <a:lnTo>
                    <a:pt x="22" y="41"/>
                  </a:lnTo>
                  <a:lnTo>
                    <a:pt x="17" y="41"/>
                  </a:lnTo>
                  <a:lnTo>
                    <a:pt x="11" y="35"/>
                  </a:lnTo>
                  <a:lnTo>
                    <a:pt x="11" y="29"/>
                  </a:lnTo>
                  <a:lnTo>
                    <a:pt x="11" y="23"/>
                  </a:lnTo>
                  <a:lnTo>
                    <a:pt x="11" y="17"/>
                  </a:lnTo>
                  <a:lnTo>
                    <a:pt x="11" y="11"/>
                  </a:lnTo>
                  <a:lnTo>
                    <a:pt x="11" y="5"/>
                  </a:lnTo>
                  <a:lnTo>
                    <a:pt x="11"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3" name="Freeform 63"/>
            <p:cNvSpPr>
              <a:spLocks/>
            </p:cNvSpPr>
            <p:nvPr/>
          </p:nvSpPr>
          <p:spPr bwMode="auto">
            <a:xfrm>
              <a:off x="5844093" y="2841546"/>
              <a:ext cx="212363" cy="317611"/>
            </a:xfrm>
            <a:custGeom>
              <a:avLst/>
              <a:gdLst>
                <a:gd name="T0" fmla="*/ 2147483647 w 136"/>
                <a:gd name="T1" fmla="*/ 2147483647 h 202"/>
                <a:gd name="T2" fmla="*/ 2147483647 w 136"/>
                <a:gd name="T3" fmla="*/ 2147483647 h 202"/>
                <a:gd name="T4" fmla="*/ 2147483647 w 136"/>
                <a:gd name="T5" fmla="*/ 2147483647 h 202"/>
                <a:gd name="T6" fmla="*/ 2147483647 w 136"/>
                <a:gd name="T7" fmla="*/ 2147483647 h 202"/>
                <a:gd name="T8" fmla="*/ 2147483647 w 136"/>
                <a:gd name="T9" fmla="*/ 2147483647 h 202"/>
                <a:gd name="T10" fmla="*/ 2147483647 w 136"/>
                <a:gd name="T11" fmla="*/ 2147483647 h 202"/>
                <a:gd name="T12" fmla="*/ 2147483647 w 136"/>
                <a:gd name="T13" fmla="*/ 2147483647 h 202"/>
                <a:gd name="T14" fmla="*/ 2147483647 w 136"/>
                <a:gd name="T15" fmla="*/ 2147483647 h 202"/>
                <a:gd name="T16" fmla="*/ 2147483647 w 136"/>
                <a:gd name="T17" fmla="*/ 2147483647 h 202"/>
                <a:gd name="T18" fmla="*/ 2147483647 w 136"/>
                <a:gd name="T19" fmla="*/ 2147483647 h 202"/>
                <a:gd name="T20" fmla="*/ 2147483647 w 136"/>
                <a:gd name="T21" fmla="*/ 2147483647 h 202"/>
                <a:gd name="T22" fmla="*/ 2147483647 w 136"/>
                <a:gd name="T23" fmla="*/ 2147483647 h 202"/>
                <a:gd name="T24" fmla="*/ 2147483647 w 136"/>
                <a:gd name="T25" fmla="*/ 2147483647 h 202"/>
                <a:gd name="T26" fmla="*/ 2147483647 w 136"/>
                <a:gd name="T27" fmla="*/ 2147483647 h 202"/>
                <a:gd name="T28" fmla="*/ 2147483647 w 136"/>
                <a:gd name="T29" fmla="*/ 2147483647 h 202"/>
                <a:gd name="T30" fmla="*/ 2147483647 w 136"/>
                <a:gd name="T31" fmla="*/ 2147483647 h 202"/>
                <a:gd name="T32" fmla="*/ 2147483647 w 136"/>
                <a:gd name="T33" fmla="*/ 2147483647 h 202"/>
                <a:gd name="T34" fmla="*/ 2147483647 w 136"/>
                <a:gd name="T35" fmla="*/ 2147483647 h 202"/>
                <a:gd name="T36" fmla="*/ 2147483647 w 136"/>
                <a:gd name="T37" fmla="*/ 2147483647 h 202"/>
                <a:gd name="T38" fmla="*/ 2147483647 w 136"/>
                <a:gd name="T39" fmla="*/ 2147483647 h 202"/>
                <a:gd name="T40" fmla="*/ 2147483647 w 136"/>
                <a:gd name="T41" fmla="*/ 2147483647 h 202"/>
                <a:gd name="T42" fmla="*/ 2147483647 w 136"/>
                <a:gd name="T43" fmla="*/ 2147483647 h 202"/>
                <a:gd name="T44" fmla="*/ 2147483647 w 136"/>
                <a:gd name="T45" fmla="*/ 2147483647 h 202"/>
                <a:gd name="T46" fmla="*/ 2147483647 w 136"/>
                <a:gd name="T47" fmla="*/ 2147483647 h 202"/>
                <a:gd name="T48" fmla="*/ 2147483647 w 136"/>
                <a:gd name="T49" fmla="*/ 2147483647 h 202"/>
                <a:gd name="T50" fmla="*/ 2147483647 w 136"/>
                <a:gd name="T51" fmla="*/ 2147483647 h 202"/>
                <a:gd name="T52" fmla="*/ 2147483647 w 136"/>
                <a:gd name="T53" fmla="*/ 2147483647 h 202"/>
                <a:gd name="T54" fmla="*/ 2147483647 w 136"/>
                <a:gd name="T55" fmla="*/ 2147483647 h 202"/>
                <a:gd name="T56" fmla="*/ 2147483647 w 136"/>
                <a:gd name="T57" fmla="*/ 2147483647 h 202"/>
                <a:gd name="T58" fmla="*/ 2147483647 w 136"/>
                <a:gd name="T59" fmla="*/ 2147483647 h 202"/>
                <a:gd name="T60" fmla="*/ 2147483647 w 136"/>
                <a:gd name="T61" fmla="*/ 2147483647 h 202"/>
                <a:gd name="T62" fmla="*/ 2147483647 w 136"/>
                <a:gd name="T63" fmla="*/ 2147483647 h 202"/>
                <a:gd name="T64" fmla="*/ 2147483647 w 136"/>
                <a:gd name="T65" fmla="*/ 2147483647 h 202"/>
                <a:gd name="T66" fmla="*/ 2147483647 w 136"/>
                <a:gd name="T67" fmla="*/ 2147483647 h 202"/>
                <a:gd name="T68" fmla="*/ 2147483647 w 136"/>
                <a:gd name="T69" fmla="*/ 2147483647 h 202"/>
                <a:gd name="T70" fmla="*/ 2147483647 w 136"/>
                <a:gd name="T71" fmla="*/ 2147483647 h 202"/>
                <a:gd name="T72" fmla="*/ 2147483647 w 136"/>
                <a:gd name="T73" fmla="*/ 2147483647 h 202"/>
                <a:gd name="T74" fmla="*/ 2147483647 w 136"/>
                <a:gd name="T75" fmla="*/ 2147483647 h 202"/>
                <a:gd name="T76" fmla="*/ 2147483647 w 136"/>
                <a:gd name="T77" fmla="*/ 2147483647 h 202"/>
                <a:gd name="T78" fmla="*/ 2147483647 w 136"/>
                <a:gd name="T79" fmla="*/ 2147483647 h 202"/>
                <a:gd name="T80" fmla="*/ 2147483647 w 136"/>
                <a:gd name="T81" fmla="*/ 2147483647 h 202"/>
                <a:gd name="T82" fmla="*/ 2147483647 w 136"/>
                <a:gd name="T83" fmla="*/ 2147483647 h 202"/>
                <a:gd name="T84" fmla="*/ 2147483647 w 136"/>
                <a:gd name="T85" fmla="*/ 2147483647 h 202"/>
                <a:gd name="T86" fmla="*/ 2147483647 w 136"/>
                <a:gd name="T87" fmla="*/ 2147483647 h 202"/>
                <a:gd name="T88" fmla="*/ 2147483647 w 136"/>
                <a:gd name="T89" fmla="*/ 2147483647 h 202"/>
                <a:gd name="T90" fmla="*/ 0 w 136"/>
                <a:gd name="T91" fmla="*/ 2147483647 h 202"/>
                <a:gd name="T92" fmla="*/ 2147483647 w 136"/>
                <a:gd name="T93" fmla="*/ 2147483647 h 202"/>
                <a:gd name="T94" fmla="*/ 2147483647 w 136"/>
                <a:gd name="T95" fmla="*/ 2147483647 h 202"/>
                <a:gd name="T96" fmla="*/ 2147483647 w 136"/>
                <a:gd name="T97" fmla="*/ 2147483647 h 202"/>
                <a:gd name="T98" fmla="*/ 2147483647 w 136"/>
                <a:gd name="T99" fmla="*/ 2147483647 h 202"/>
                <a:gd name="T100" fmla="*/ 2147483647 w 136"/>
                <a:gd name="T101" fmla="*/ 2147483647 h 202"/>
                <a:gd name="T102" fmla="*/ 2147483647 w 136"/>
                <a:gd name="T103" fmla="*/ 2147483647 h 202"/>
                <a:gd name="T104" fmla="*/ 2147483647 w 136"/>
                <a:gd name="T105" fmla="*/ 2147483647 h 202"/>
                <a:gd name="T106" fmla="*/ 2147483647 w 136"/>
                <a:gd name="T107" fmla="*/ 2147483647 h 202"/>
                <a:gd name="T108" fmla="*/ 2147483647 w 136"/>
                <a:gd name="T109" fmla="*/ 2147483647 h 202"/>
                <a:gd name="T110" fmla="*/ 2147483647 w 136"/>
                <a:gd name="T111" fmla="*/ 2147483647 h 202"/>
                <a:gd name="T112" fmla="*/ 2147483647 w 136"/>
                <a:gd name="T113" fmla="*/ 0 h 202"/>
                <a:gd name="T114" fmla="*/ 2147483647 w 136"/>
                <a:gd name="T115" fmla="*/ 0 h 202"/>
                <a:gd name="T116" fmla="*/ 2147483647 w 136"/>
                <a:gd name="T117" fmla="*/ 0 h 202"/>
                <a:gd name="T118" fmla="*/ 2147483647 w 136"/>
                <a:gd name="T119" fmla="*/ 2147483647 h 202"/>
                <a:gd name="T120" fmla="*/ 2147483647 w 136"/>
                <a:gd name="T121" fmla="*/ 2147483647 h 202"/>
                <a:gd name="T122" fmla="*/ 2147483647 w 136"/>
                <a:gd name="T123" fmla="*/ 2147483647 h 202"/>
                <a:gd name="T124" fmla="*/ 2147483647 w 136"/>
                <a:gd name="T125" fmla="*/ 2147483647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 h="202">
                  <a:moveTo>
                    <a:pt x="96" y="18"/>
                  </a:moveTo>
                  <a:lnTo>
                    <a:pt x="96" y="24"/>
                  </a:lnTo>
                  <a:lnTo>
                    <a:pt x="96" y="30"/>
                  </a:lnTo>
                  <a:lnTo>
                    <a:pt x="102" y="30"/>
                  </a:lnTo>
                  <a:lnTo>
                    <a:pt x="102" y="36"/>
                  </a:lnTo>
                  <a:lnTo>
                    <a:pt x="96" y="36"/>
                  </a:lnTo>
                  <a:lnTo>
                    <a:pt x="102" y="36"/>
                  </a:lnTo>
                  <a:lnTo>
                    <a:pt x="96" y="36"/>
                  </a:lnTo>
                  <a:lnTo>
                    <a:pt x="96" y="42"/>
                  </a:lnTo>
                  <a:lnTo>
                    <a:pt x="96" y="48"/>
                  </a:lnTo>
                  <a:lnTo>
                    <a:pt x="102" y="48"/>
                  </a:lnTo>
                  <a:lnTo>
                    <a:pt x="102" y="54"/>
                  </a:lnTo>
                  <a:lnTo>
                    <a:pt x="102" y="60"/>
                  </a:lnTo>
                  <a:lnTo>
                    <a:pt x="108" y="60"/>
                  </a:lnTo>
                  <a:lnTo>
                    <a:pt x="108" y="66"/>
                  </a:lnTo>
                  <a:lnTo>
                    <a:pt x="102" y="72"/>
                  </a:lnTo>
                  <a:lnTo>
                    <a:pt x="102" y="77"/>
                  </a:lnTo>
                  <a:lnTo>
                    <a:pt x="108" y="77"/>
                  </a:lnTo>
                  <a:lnTo>
                    <a:pt x="113" y="77"/>
                  </a:lnTo>
                  <a:lnTo>
                    <a:pt x="119" y="83"/>
                  </a:lnTo>
                  <a:lnTo>
                    <a:pt x="125" y="83"/>
                  </a:lnTo>
                  <a:lnTo>
                    <a:pt x="125" y="89"/>
                  </a:lnTo>
                  <a:lnTo>
                    <a:pt x="125" y="95"/>
                  </a:lnTo>
                  <a:lnTo>
                    <a:pt x="130" y="95"/>
                  </a:lnTo>
                  <a:lnTo>
                    <a:pt x="130" y="101"/>
                  </a:lnTo>
                  <a:lnTo>
                    <a:pt x="130" y="107"/>
                  </a:lnTo>
                  <a:lnTo>
                    <a:pt x="125" y="107"/>
                  </a:lnTo>
                  <a:lnTo>
                    <a:pt x="125" y="113"/>
                  </a:lnTo>
                  <a:lnTo>
                    <a:pt x="125" y="119"/>
                  </a:lnTo>
                  <a:lnTo>
                    <a:pt x="125" y="125"/>
                  </a:lnTo>
                  <a:lnTo>
                    <a:pt x="125" y="131"/>
                  </a:lnTo>
                  <a:lnTo>
                    <a:pt x="125" y="137"/>
                  </a:lnTo>
                  <a:lnTo>
                    <a:pt x="119" y="137"/>
                  </a:lnTo>
                  <a:lnTo>
                    <a:pt x="119" y="143"/>
                  </a:lnTo>
                  <a:lnTo>
                    <a:pt x="113" y="143"/>
                  </a:lnTo>
                  <a:lnTo>
                    <a:pt x="113" y="149"/>
                  </a:lnTo>
                  <a:lnTo>
                    <a:pt x="113" y="155"/>
                  </a:lnTo>
                  <a:lnTo>
                    <a:pt x="113" y="161"/>
                  </a:lnTo>
                  <a:lnTo>
                    <a:pt x="119" y="161"/>
                  </a:lnTo>
                  <a:lnTo>
                    <a:pt x="113" y="161"/>
                  </a:lnTo>
                  <a:lnTo>
                    <a:pt x="113" y="167"/>
                  </a:lnTo>
                  <a:lnTo>
                    <a:pt x="119" y="167"/>
                  </a:lnTo>
                  <a:lnTo>
                    <a:pt x="125" y="167"/>
                  </a:lnTo>
                  <a:lnTo>
                    <a:pt x="125" y="173"/>
                  </a:lnTo>
                  <a:lnTo>
                    <a:pt x="125" y="178"/>
                  </a:lnTo>
                  <a:lnTo>
                    <a:pt x="130" y="178"/>
                  </a:lnTo>
                  <a:lnTo>
                    <a:pt x="130" y="184"/>
                  </a:lnTo>
                  <a:lnTo>
                    <a:pt x="136" y="184"/>
                  </a:lnTo>
                  <a:lnTo>
                    <a:pt x="136" y="190"/>
                  </a:lnTo>
                  <a:lnTo>
                    <a:pt x="119" y="196"/>
                  </a:lnTo>
                  <a:lnTo>
                    <a:pt x="113" y="196"/>
                  </a:lnTo>
                  <a:lnTo>
                    <a:pt x="108" y="196"/>
                  </a:lnTo>
                  <a:lnTo>
                    <a:pt x="108" y="202"/>
                  </a:lnTo>
                  <a:lnTo>
                    <a:pt x="102" y="202"/>
                  </a:lnTo>
                  <a:lnTo>
                    <a:pt x="96" y="202"/>
                  </a:lnTo>
                  <a:lnTo>
                    <a:pt x="91" y="202"/>
                  </a:lnTo>
                  <a:lnTo>
                    <a:pt x="91" y="196"/>
                  </a:lnTo>
                  <a:lnTo>
                    <a:pt x="91" y="190"/>
                  </a:lnTo>
                  <a:lnTo>
                    <a:pt x="91" y="184"/>
                  </a:lnTo>
                  <a:lnTo>
                    <a:pt x="85" y="184"/>
                  </a:lnTo>
                  <a:lnTo>
                    <a:pt x="85" y="178"/>
                  </a:lnTo>
                  <a:lnTo>
                    <a:pt x="79" y="178"/>
                  </a:lnTo>
                  <a:lnTo>
                    <a:pt x="79" y="173"/>
                  </a:lnTo>
                  <a:lnTo>
                    <a:pt x="74" y="173"/>
                  </a:lnTo>
                  <a:lnTo>
                    <a:pt x="74" y="178"/>
                  </a:lnTo>
                  <a:lnTo>
                    <a:pt x="68" y="178"/>
                  </a:lnTo>
                  <a:lnTo>
                    <a:pt x="68" y="184"/>
                  </a:lnTo>
                  <a:lnTo>
                    <a:pt x="62" y="178"/>
                  </a:lnTo>
                  <a:lnTo>
                    <a:pt x="62" y="173"/>
                  </a:lnTo>
                  <a:lnTo>
                    <a:pt x="57" y="173"/>
                  </a:lnTo>
                  <a:lnTo>
                    <a:pt x="57" y="167"/>
                  </a:lnTo>
                  <a:lnTo>
                    <a:pt x="51" y="167"/>
                  </a:lnTo>
                  <a:lnTo>
                    <a:pt x="51" y="161"/>
                  </a:lnTo>
                  <a:lnTo>
                    <a:pt x="45" y="161"/>
                  </a:lnTo>
                  <a:lnTo>
                    <a:pt x="45" y="155"/>
                  </a:lnTo>
                  <a:lnTo>
                    <a:pt x="45" y="149"/>
                  </a:lnTo>
                  <a:lnTo>
                    <a:pt x="40" y="149"/>
                  </a:lnTo>
                  <a:lnTo>
                    <a:pt x="40" y="143"/>
                  </a:lnTo>
                  <a:lnTo>
                    <a:pt x="40" y="137"/>
                  </a:lnTo>
                  <a:lnTo>
                    <a:pt x="34" y="137"/>
                  </a:lnTo>
                  <a:lnTo>
                    <a:pt x="34" y="131"/>
                  </a:lnTo>
                  <a:lnTo>
                    <a:pt x="28" y="131"/>
                  </a:lnTo>
                  <a:lnTo>
                    <a:pt x="28" y="125"/>
                  </a:lnTo>
                  <a:lnTo>
                    <a:pt x="23" y="125"/>
                  </a:lnTo>
                  <a:lnTo>
                    <a:pt x="17" y="119"/>
                  </a:lnTo>
                  <a:lnTo>
                    <a:pt x="17" y="113"/>
                  </a:lnTo>
                  <a:lnTo>
                    <a:pt x="11" y="113"/>
                  </a:lnTo>
                  <a:lnTo>
                    <a:pt x="11" y="107"/>
                  </a:lnTo>
                  <a:lnTo>
                    <a:pt x="6" y="107"/>
                  </a:lnTo>
                  <a:lnTo>
                    <a:pt x="6" y="101"/>
                  </a:lnTo>
                  <a:lnTo>
                    <a:pt x="0" y="101"/>
                  </a:lnTo>
                  <a:lnTo>
                    <a:pt x="0" y="95"/>
                  </a:lnTo>
                  <a:lnTo>
                    <a:pt x="6" y="95"/>
                  </a:lnTo>
                  <a:lnTo>
                    <a:pt x="11" y="89"/>
                  </a:lnTo>
                  <a:lnTo>
                    <a:pt x="11" y="83"/>
                  </a:lnTo>
                  <a:lnTo>
                    <a:pt x="17" y="83"/>
                  </a:lnTo>
                  <a:lnTo>
                    <a:pt x="17" y="77"/>
                  </a:lnTo>
                  <a:lnTo>
                    <a:pt x="23" y="77"/>
                  </a:lnTo>
                  <a:lnTo>
                    <a:pt x="23" y="72"/>
                  </a:lnTo>
                  <a:lnTo>
                    <a:pt x="23" y="66"/>
                  </a:lnTo>
                  <a:lnTo>
                    <a:pt x="23" y="60"/>
                  </a:lnTo>
                  <a:lnTo>
                    <a:pt x="23" y="54"/>
                  </a:lnTo>
                  <a:lnTo>
                    <a:pt x="23" y="48"/>
                  </a:lnTo>
                  <a:lnTo>
                    <a:pt x="23" y="42"/>
                  </a:lnTo>
                  <a:lnTo>
                    <a:pt x="23" y="36"/>
                  </a:lnTo>
                  <a:lnTo>
                    <a:pt x="28" y="36"/>
                  </a:lnTo>
                  <a:lnTo>
                    <a:pt x="28" y="30"/>
                  </a:lnTo>
                  <a:lnTo>
                    <a:pt x="28" y="24"/>
                  </a:lnTo>
                  <a:lnTo>
                    <a:pt x="28" y="18"/>
                  </a:lnTo>
                  <a:lnTo>
                    <a:pt x="28" y="12"/>
                  </a:lnTo>
                  <a:lnTo>
                    <a:pt x="28" y="6"/>
                  </a:lnTo>
                  <a:lnTo>
                    <a:pt x="34" y="6"/>
                  </a:lnTo>
                  <a:lnTo>
                    <a:pt x="34" y="0"/>
                  </a:lnTo>
                  <a:lnTo>
                    <a:pt x="40" y="0"/>
                  </a:lnTo>
                  <a:lnTo>
                    <a:pt x="45" y="0"/>
                  </a:lnTo>
                  <a:lnTo>
                    <a:pt x="51" y="0"/>
                  </a:lnTo>
                  <a:lnTo>
                    <a:pt x="57" y="0"/>
                  </a:lnTo>
                  <a:lnTo>
                    <a:pt x="62" y="0"/>
                  </a:lnTo>
                  <a:lnTo>
                    <a:pt x="62" y="6"/>
                  </a:lnTo>
                  <a:lnTo>
                    <a:pt x="68" y="6"/>
                  </a:lnTo>
                  <a:lnTo>
                    <a:pt x="74" y="6"/>
                  </a:lnTo>
                  <a:lnTo>
                    <a:pt x="79" y="6"/>
                  </a:lnTo>
                  <a:lnTo>
                    <a:pt x="79" y="12"/>
                  </a:lnTo>
                  <a:lnTo>
                    <a:pt x="85" y="18"/>
                  </a:lnTo>
                  <a:lnTo>
                    <a:pt x="85" y="24"/>
                  </a:lnTo>
                  <a:lnTo>
                    <a:pt x="91" y="24"/>
                  </a:lnTo>
                  <a:lnTo>
                    <a:pt x="96" y="18"/>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54" name="Freeform 64"/>
            <p:cNvSpPr>
              <a:spLocks/>
            </p:cNvSpPr>
            <p:nvPr/>
          </p:nvSpPr>
          <p:spPr bwMode="auto">
            <a:xfrm>
              <a:off x="6384368" y="2860414"/>
              <a:ext cx="316981" cy="196542"/>
            </a:xfrm>
            <a:custGeom>
              <a:avLst/>
              <a:gdLst>
                <a:gd name="T0" fmla="*/ 2147483647 w 203"/>
                <a:gd name="T1" fmla="*/ 2147483647 h 125"/>
                <a:gd name="T2" fmla="*/ 2147483647 w 203"/>
                <a:gd name="T3" fmla="*/ 2147483647 h 125"/>
                <a:gd name="T4" fmla="*/ 2147483647 w 203"/>
                <a:gd name="T5" fmla="*/ 0 h 125"/>
                <a:gd name="T6" fmla="*/ 2147483647 w 203"/>
                <a:gd name="T7" fmla="*/ 2147483647 h 125"/>
                <a:gd name="T8" fmla="*/ 2147483647 w 203"/>
                <a:gd name="T9" fmla="*/ 2147483647 h 125"/>
                <a:gd name="T10" fmla="*/ 2147483647 w 203"/>
                <a:gd name="T11" fmla="*/ 0 h 125"/>
                <a:gd name="T12" fmla="*/ 2147483647 w 203"/>
                <a:gd name="T13" fmla="*/ 0 h 125"/>
                <a:gd name="T14" fmla="*/ 2147483647 w 203"/>
                <a:gd name="T15" fmla="*/ 2147483647 h 125"/>
                <a:gd name="T16" fmla="*/ 2147483647 w 203"/>
                <a:gd name="T17" fmla="*/ 2147483647 h 125"/>
                <a:gd name="T18" fmla="*/ 2147483647 w 203"/>
                <a:gd name="T19" fmla="*/ 2147483647 h 125"/>
                <a:gd name="T20" fmla="*/ 2147483647 w 203"/>
                <a:gd name="T21" fmla="*/ 2147483647 h 125"/>
                <a:gd name="T22" fmla="*/ 2147483647 w 203"/>
                <a:gd name="T23" fmla="*/ 2147483647 h 125"/>
                <a:gd name="T24" fmla="*/ 2147483647 w 203"/>
                <a:gd name="T25" fmla="*/ 2147483647 h 125"/>
                <a:gd name="T26" fmla="*/ 2147483647 w 203"/>
                <a:gd name="T27" fmla="*/ 2147483647 h 125"/>
                <a:gd name="T28" fmla="*/ 2147483647 w 203"/>
                <a:gd name="T29" fmla="*/ 2147483647 h 125"/>
                <a:gd name="T30" fmla="*/ 2147483647 w 203"/>
                <a:gd name="T31" fmla="*/ 2147483647 h 125"/>
                <a:gd name="T32" fmla="*/ 2147483647 w 203"/>
                <a:gd name="T33" fmla="*/ 2147483647 h 125"/>
                <a:gd name="T34" fmla="*/ 2147483647 w 203"/>
                <a:gd name="T35" fmla="*/ 2147483647 h 125"/>
                <a:gd name="T36" fmla="*/ 2147483647 w 203"/>
                <a:gd name="T37" fmla="*/ 2147483647 h 125"/>
                <a:gd name="T38" fmla="*/ 2147483647 w 203"/>
                <a:gd name="T39" fmla="*/ 2147483647 h 125"/>
                <a:gd name="T40" fmla="*/ 2147483647 w 203"/>
                <a:gd name="T41" fmla="*/ 2147483647 h 125"/>
                <a:gd name="T42" fmla="*/ 2147483647 w 203"/>
                <a:gd name="T43" fmla="*/ 2147483647 h 125"/>
                <a:gd name="T44" fmla="*/ 2147483647 w 203"/>
                <a:gd name="T45" fmla="*/ 2147483647 h 125"/>
                <a:gd name="T46" fmla="*/ 2147483647 w 203"/>
                <a:gd name="T47" fmla="*/ 2147483647 h 125"/>
                <a:gd name="T48" fmla="*/ 2147483647 w 203"/>
                <a:gd name="T49" fmla="*/ 2147483647 h 125"/>
                <a:gd name="T50" fmla="*/ 2147483647 w 203"/>
                <a:gd name="T51" fmla="*/ 2147483647 h 125"/>
                <a:gd name="T52" fmla="*/ 2147483647 w 203"/>
                <a:gd name="T53" fmla="*/ 2147483647 h 125"/>
                <a:gd name="T54" fmla="*/ 2147483647 w 203"/>
                <a:gd name="T55" fmla="*/ 2147483647 h 125"/>
                <a:gd name="T56" fmla="*/ 2147483647 w 203"/>
                <a:gd name="T57" fmla="*/ 2147483647 h 125"/>
                <a:gd name="T58" fmla="*/ 2147483647 w 203"/>
                <a:gd name="T59" fmla="*/ 2147483647 h 125"/>
                <a:gd name="T60" fmla="*/ 2147483647 w 203"/>
                <a:gd name="T61" fmla="*/ 2147483647 h 125"/>
                <a:gd name="T62" fmla="*/ 2147483647 w 203"/>
                <a:gd name="T63" fmla="*/ 2147483647 h 125"/>
                <a:gd name="T64" fmla="*/ 2147483647 w 203"/>
                <a:gd name="T65" fmla="*/ 2147483647 h 125"/>
                <a:gd name="T66" fmla="*/ 2147483647 w 203"/>
                <a:gd name="T67" fmla="*/ 2147483647 h 125"/>
                <a:gd name="T68" fmla="*/ 2147483647 w 203"/>
                <a:gd name="T69" fmla="*/ 2147483647 h 125"/>
                <a:gd name="T70" fmla="*/ 2147483647 w 203"/>
                <a:gd name="T71" fmla="*/ 2147483647 h 125"/>
                <a:gd name="T72" fmla="*/ 2147483647 w 203"/>
                <a:gd name="T73" fmla="*/ 2147483647 h 125"/>
                <a:gd name="T74" fmla="*/ 2147483647 w 203"/>
                <a:gd name="T75" fmla="*/ 2147483647 h 125"/>
                <a:gd name="T76" fmla="*/ 2147483647 w 203"/>
                <a:gd name="T77" fmla="*/ 2147483647 h 125"/>
                <a:gd name="T78" fmla="*/ 2147483647 w 203"/>
                <a:gd name="T79" fmla="*/ 2147483647 h 125"/>
                <a:gd name="T80" fmla="*/ 2147483647 w 203"/>
                <a:gd name="T81" fmla="*/ 2147483647 h 125"/>
                <a:gd name="T82" fmla="*/ 2147483647 w 203"/>
                <a:gd name="T83" fmla="*/ 2147483647 h 125"/>
                <a:gd name="T84" fmla="*/ 2147483647 w 203"/>
                <a:gd name="T85" fmla="*/ 2147483647 h 125"/>
                <a:gd name="T86" fmla="*/ 2147483647 w 203"/>
                <a:gd name="T87" fmla="*/ 2147483647 h 125"/>
                <a:gd name="T88" fmla="*/ 2147483647 w 203"/>
                <a:gd name="T89" fmla="*/ 2147483647 h 125"/>
                <a:gd name="T90" fmla="*/ 2147483647 w 203"/>
                <a:gd name="T91" fmla="*/ 2147483647 h 125"/>
                <a:gd name="T92" fmla="*/ 2147483647 w 203"/>
                <a:gd name="T93" fmla="*/ 214748364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3" h="125">
                  <a:moveTo>
                    <a:pt x="0" y="12"/>
                  </a:moveTo>
                  <a:lnTo>
                    <a:pt x="0" y="6"/>
                  </a:lnTo>
                  <a:lnTo>
                    <a:pt x="5" y="6"/>
                  </a:lnTo>
                  <a:lnTo>
                    <a:pt x="11" y="6"/>
                  </a:lnTo>
                  <a:lnTo>
                    <a:pt x="11" y="12"/>
                  </a:lnTo>
                  <a:lnTo>
                    <a:pt x="17" y="12"/>
                  </a:lnTo>
                  <a:lnTo>
                    <a:pt x="17" y="6"/>
                  </a:lnTo>
                  <a:lnTo>
                    <a:pt x="17" y="0"/>
                  </a:lnTo>
                  <a:lnTo>
                    <a:pt x="22" y="0"/>
                  </a:lnTo>
                  <a:lnTo>
                    <a:pt x="22" y="6"/>
                  </a:lnTo>
                  <a:lnTo>
                    <a:pt x="28" y="12"/>
                  </a:lnTo>
                  <a:lnTo>
                    <a:pt x="34" y="6"/>
                  </a:lnTo>
                  <a:lnTo>
                    <a:pt x="39" y="6"/>
                  </a:lnTo>
                  <a:lnTo>
                    <a:pt x="39" y="12"/>
                  </a:lnTo>
                  <a:lnTo>
                    <a:pt x="45" y="12"/>
                  </a:lnTo>
                  <a:lnTo>
                    <a:pt x="51" y="12"/>
                  </a:lnTo>
                  <a:lnTo>
                    <a:pt x="51" y="6"/>
                  </a:lnTo>
                  <a:lnTo>
                    <a:pt x="51" y="0"/>
                  </a:lnTo>
                  <a:lnTo>
                    <a:pt x="56" y="0"/>
                  </a:lnTo>
                  <a:lnTo>
                    <a:pt x="62" y="0"/>
                  </a:lnTo>
                  <a:lnTo>
                    <a:pt x="68" y="0"/>
                  </a:lnTo>
                  <a:lnTo>
                    <a:pt x="68" y="6"/>
                  </a:lnTo>
                  <a:lnTo>
                    <a:pt x="73" y="6"/>
                  </a:lnTo>
                  <a:lnTo>
                    <a:pt x="73" y="12"/>
                  </a:lnTo>
                  <a:lnTo>
                    <a:pt x="79" y="12"/>
                  </a:lnTo>
                  <a:lnTo>
                    <a:pt x="79" y="18"/>
                  </a:lnTo>
                  <a:lnTo>
                    <a:pt x="85" y="18"/>
                  </a:lnTo>
                  <a:lnTo>
                    <a:pt x="90" y="18"/>
                  </a:lnTo>
                  <a:lnTo>
                    <a:pt x="90" y="24"/>
                  </a:lnTo>
                  <a:lnTo>
                    <a:pt x="90" y="30"/>
                  </a:lnTo>
                  <a:lnTo>
                    <a:pt x="96" y="30"/>
                  </a:lnTo>
                  <a:lnTo>
                    <a:pt x="102" y="30"/>
                  </a:lnTo>
                  <a:lnTo>
                    <a:pt x="107" y="30"/>
                  </a:lnTo>
                  <a:lnTo>
                    <a:pt x="107" y="24"/>
                  </a:lnTo>
                  <a:lnTo>
                    <a:pt x="113" y="30"/>
                  </a:lnTo>
                  <a:lnTo>
                    <a:pt x="119" y="30"/>
                  </a:lnTo>
                  <a:lnTo>
                    <a:pt x="119" y="36"/>
                  </a:lnTo>
                  <a:lnTo>
                    <a:pt x="124" y="36"/>
                  </a:lnTo>
                  <a:lnTo>
                    <a:pt x="130" y="36"/>
                  </a:lnTo>
                  <a:lnTo>
                    <a:pt x="136" y="36"/>
                  </a:lnTo>
                  <a:lnTo>
                    <a:pt x="141" y="36"/>
                  </a:lnTo>
                  <a:lnTo>
                    <a:pt x="141" y="30"/>
                  </a:lnTo>
                  <a:lnTo>
                    <a:pt x="141" y="36"/>
                  </a:lnTo>
                  <a:lnTo>
                    <a:pt x="147" y="36"/>
                  </a:lnTo>
                  <a:lnTo>
                    <a:pt x="147" y="42"/>
                  </a:lnTo>
                  <a:lnTo>
                    <a:pt x="153" y="42"/>
                  </a:lnTo>
                  <a:lnTo>
                    <a:pt x="158" y="42"/>
                  </a:lnTo>
                  <a:lnTo>
                    <a:pt x="164" y="48"/>
                  </a:lnTo>
                  <a:lnTo>
                    <a:pt x="164" y="54"/>
                  </a:lnTo>
                  <a:lnTo>
                    <a:pt x="164" y="48"/>
                  </a:lnTo>
                  <a:lnTo>
                    <a:pt x="170" y="48"/>
                  </a:lnTo>
                  <a:lnTo>
                    <a:pt x="170" y="54"/>
                  </a:lnTo>
                  <a:lnTo>
                    <a:pt x="170" y="48"/>
                  </a:lnTo>
                  <a:lnTo>
                    <a:pt x="170" y="54"/>
                  </a:lnTo>
                  <a:lnTo>
                    <a:pt x="175" y="54"/>
                  </a:lnTo>
                  <a:lnTo>
                    <a:pt x="175" y="48"/>
                  </a:lnTo>
                  <a:lnTo>
                    <a:pt x="181" y="48"/>
                  </a:lnTo>
                  <a:lnTo>
                    <a:pt x="187" y="48"/>
                  </a:lnTo>
                  <a:lnTo>
                    <a:pt x="187" y="54"/>
                  </a:lnTo>
                  <a:lnTo>
                    <a:pt x="192" y="48"/>
                  </a:lnTo>
                  <a:lnTo>
                    <a:pt x="192" y="54"/>
                  </a:lnTo>
                  <a:lnTo>
                    <a:pt x="198" y="54"/>
                  </a:lnTo>
                  <a:lnTo>
                    <a:pt x="198" y="60"/>
                  </a:lnTo>
                  <a:lnTo>
                    <a:pt x="203" y="60"/>
                  </a:lnTo>
                  <a:lnTo>
                    <a:pt x="203" y="65"/>
                  </a:lnTo>
                  <a:lnTo>
                    <a:pt x="203" y="71"/>
                  </a:lnTo>
                  <a:lnTo>
                    <a:pt x="203" y="77"/>
                  </a:lnTo>
                  <a:lnTo>
                    <a:pt x="203" y="83"/>
                  </a:lnTo>
                  <a:lnTo>
                    <a:pt x="203" y="89"/>
                  </a:lnTo>
                  <a:lnTo>
                    <a:pt x="198" y="89"/>
                  </a:lnTo>
                  <a:lnTo>
                    <a:pt x="203" y="89"/>
                  </a:lnTo>
                  <a:lnTo>
                    <a:pt x="203" y="95"/>
                  </a:lnTo>
                  <a:lnTo>
                    <a:pt x="198" y="95"/>
                  </a:lnTo>
                  <a:lnTo>
                    <a:pt x="198" y="101"/>
                  </a:lnTo>
                  <a:lnTo>
                    <a:pt x="198" y="107"/>
                  </a:lnTo>
                  <a:lnTo>
                    <a:pt x="192" y="107"/>
                  </a:lnTo>
                  <a:lnTo>
                    <a:pt x="187" y="107"/>
                  </a:lnTo>
                  <a:lnTo>
                    <a:pt x="187" y="113"/>
                  </a:lnTo>
                  <a:lnTo>
                    <a:pt x="181" y="113"/>
                  </a:lnTo>
                  <a:lnTo>
                    <a:pt x="181" y="107"/>
                  </a:lnTo>
                  <a:lnTo>
                    <a:pt x="181" y="113"/>
                  </a:lnTo>
                  <a:lnTo>
                    <a:pt x="181" y="107"/>
                  </a:lnTo>
                  <a:lnTo>
                    <a:pt x="181" y="113"/>
                  </a:lnTo>
                  <a:lnTo>
                    <a:pt x="175" y="113"/>
                  </a:lnTo>
                  <a:lnTo>
                    <a:pt x="175" y="119"/>
                  </a:lnTo>
                  <a:lnTo>
                    <a:pt x="170" y="119"/>
                  </a:lnTo>
                  <a:lnTo>
                    <a:pt x="164" y="119"/>
                  </a:lnTo>
                  <a:lnTo>
                    <a:pt x="164" y="125"/>
                  </a:lnTo>
                  <a:lnTo>
                    <a:pt x="158" y="125"/>
                  </a:lnTo>
                  <a:lnTo>
                    <a:pt x="153" y="119"/>
                  </a:lnTo>
                  <a:lnTo>
                    <a:pt x="153" y="113"/>
                  </a:lnTo>
                  <a:lnTo>
                    <a:pt x="147" y="113"/>
                  </a:lnTo>
                  <a:lnTo>
                    <a:pt x="147" y="119"/>
                  </a:lnTo>
                  <a:lnTo>
                    <a:pt x="147" y="113"/>
                  </a:lnTo>
                  <a:lnTo>
                    <a:pt x="141" y="113"/>
                  </a:lnTo>
                  <a:lnTo>
                    <a:pt x="141" y="107"/>
                  </a:lnTo>
                  <a:lnTo>
                    <a:pt x="141" y="113"/>
                  </a:lnTo>
                  <a:lnTo>
                    <a:pt x="141" y="107"/>
                  </a:lnTo>
                  <a:lnTo>
                    <a:pt x="136" y="107"/>
                  </a:lnTo>
                  <a:lnTo>
                    <a:pt x="130" y="107"/>
                  </a:lnTo>
                  <a:lnTo>
                    <a:pt x="130" y="101"/>
                  </a:lnTo>
                  <a:lnTo>
                    <a:pt x="124" y="107"/>
                  </a:lnTo>
                  <a:lnTo>
                    <a:pt x="124" y="101"/>
                  </a:lnTo>
                  <a:lnTo>
                    <a:pt x="119" y="101"/>
                  </a:lnTo>
                  <a:lnTo>
                    <a:pt x="119" y="95"/>
                  </a:lnTo>
                  <a:lnTo>
                    <a:pt x="113" y="95"/>
                  </a:lnTo>
                  <a:lnTo>
                    <a:pt x="113" y="89"/>
                  </a:lnTo>
                  <a:lnTo>
                    <a:pt x="107" y="89"/>
                  </a:lnTo>
                  <a:lnTo>
                    <a:pt x="102" y="83"/>
                  </a:lnTo>
                  <a:lnTo>
                    <a:pt x="96" y="83"/>
                  </a:lnTo>
                  <a:lnTo>
                    <a:pt x="96" y="77"/>
                  </a:lnTo>
                  <a:lnTo>
                    <a:pt x="90" y="77"/>
                  </a:lnTo>
                  <a:lnTo>
                    <a:pt x="90" y="71"/>
                  </a:lnTo>
                  <a:lnTo>
                    <a:pt x="85" y="71"/>
                  </a:lnTo>
                  <a:lnTo>
                    <a:pt x="85" y="77"/>
                  </a:lnTo>
                  <a:lnTo>
                    <a:pt x="79" y="77"/>
                  </a:lnTo>
                  <a:lnTo>
                    <a:pt x="85" y="77"/>
                  </a:lnTo>
                  <a:lnTo>
                    <a:pt x="79" y="83"/>
                  </a:lnTo>
                  <a:lnTo>
                    <a:pt x="79" y="77"/>
                  </a:lnTo>
                  <a:lnTo>
                    <a:pt x="79" y="83"/>
                  </a:lnTo>
                  <a:lnTo>
                    <a:pt x="73" y="77"/>
                  </a:lnTo>
                  <a:lnTo>
                    <a:pt x="73" y="83"/>
                  </a:lnTo>
                  <a:lnTo>
                    <a:pt x="73" y="77"/>
                  </a:lnTo>
                  <a:lnTo>
                    <a:pt x="68" y="77"/>
                  </a:lnTo>
                  <a:lnTo>
                    <a:pt x="68" y="83"/>
                  </a:lnTo>
                  <a:lnTo>
                    <a:pt x="62" y="77"/>
                  </a:lnTo>
                  <a:lnTo>
                    <a:pt x="56" y="77"/>
                  </a:lnTo>
                  <a:lnTo>
                    <a:pt x="56" y="71"/>
                  </a:lnTo>
                  <a:lnTo>
                    <a:pt x="51" y="71"/>
                  </a:lnTo>
                  <a:lnTo>
                    <a:pt x="45" y="65"/>
                  </a:lnTo>
                  <a:lnTo>
                    <a:pt x="39" y="65"/>
                  </a:lnTo>
                  <a:lnTo>
                    <a:pt x="39" y="60"/>
                  </a:lnTo>
                  <a:lnTo>
                    <a:pt x="34" y="60"/>
                  </a:lnTo>
                  <a:lnTo>
                    <a:pt x="34" y="54"/>
                  </a:lnTo>
                  <a:lnTo>
                    <a:pt x="28" y="54"/>
                  </a:lnTo>
                  <a:lnTo>
                    <a:pt x="22" y="54"/>
                  </a:lnTo>
                  <a:lnTo>
                    <a:pt x="22" y="48"/>
                  </a:lnTo>
                  <a:lnTo>
                    <a:pt x="17" y="48"/>
                  </a:lnTo>
                  <a:lnTo>
                    <a:pt x="17" y="42"/>
                  </a:lnTo>
                  <a:lnTo>
                    <a:pt x="11" y="42"/>
                  </a:lnTo>
                  <a:lnTo>
                    <a:pt x="5" y="36"/>
                  </a:lnTo>
                  <a:lnTo>
                    <a:pt x="0" y="24"/>
                  </a:lnTo>
                  <a:lnTo>
                    <a:pt x="0"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5" name="Freeform 65"/>
            <p:cNvSpPr>
              <a:spLocks/>
            </p:cNvSpPr>
            <p:nvPr/>
          </p:nvSpPr>
          <p:spPr bwMode="auto">
            <a:xfrm>
              <a:off x="6710719" y="2888716"/>
              <a:ext cx="434093" cy="514153"/>
            </a:xfrm>
            <a:custGeom>
              <a:avLst/>
              <a:gdLst>
                <a:gd name="T0" fmla="*/ 2147483647 w 278"/>
                <a:gd name="T1" fmla="*/ 2147483647 h 327"/>
                <a:gd name="T2" fmla="*/ 2147483647 w 278"/>
                <a:gd name="T3" fmla="*/ 2147483647 h 327"/>
                <a:gd name="T4" fmla="*/ 2147483647 w 278"/>
                <a:gd name="T5" fmla="*/ 2147483647 h 327"/>
                <a:gd name="T6" fmla="*/ 2147483647 w 278"/>
                <a:gd name="T7" fmla="*/ 2147483647 h 327"/>
                <a:gd name="T8" fmla="*/ 2147483647 w 278"/>
                <a:gd name="T9" fmla="*/ 2147483647 h 327"/>
                <a:gd name="T10" fmla="*/ 2147483647 w 278"/>
                <a:gd name="T11" fmla="*/ 2147483647 h 327"/>
                <a:gd name="T12" fmla="*/ 2147483647 w 278"/>
                <a:gd name="T13" fmla="*/ 2147483647 h 327"/>
                <a:gd name="T14" fmla="*/ 2147483647 w 278"/>
                <a:gd name="T15" fmla="*/ 2147483647 h 327"/>
                <a:gd name="T16" fmla="*/ 2147483647 w 278"/>
                <a:gd name="T17" fmla="*/ 2147483647 h 327"/>
                <a:gd name="T18" fmla="*/ 2147483647 w 278"/>
                <a:gd name="T19" fmla="*/ 0 h 327"/>
                <a:gd name="T20" fmla="*/ 2147483647 w 278"/>
                <a:gd name="T21" fmla="*/ 2147483647 h 327"/>
                <a:gd name="T22" fmla="*/ 2147483647 w 278"/>
                <a:gd name="T23" fmla="*/ 2147483647 h 327"/>
                <a:gd name="T24" fmla="*/ 2147483647 w 278"/>
                <a:gd name="T25" fmla="*/ 2147483647 h 327"/>
                <a:gd name="T26" fmla="*/ 2147483647 w 278"/>
                <a:gd name="T27" fmla="*/ 2147483647 h 327"/>
                <a:gd name="T28" fmla="*/ 2147483647 w 278"/>
                <a:gd name="T29" fmla="*/ 2147483647 h 327"/>
                <a:gd name="T30" fmla="*/ 2147483647 w 278"/>
                <a:gd name="T31" fmla="*/ 2147483647 h 327"/>
                <a:gd name="T32" fmla="*/ 2147483647 w 278"/>
                <a:gd name="T33" fmla="*/ 2147483647 h 327"/>
                <a:gd name="T34" fmla="*/ 2147483647 w 278"/>
                <a:gd name="T35" fmla="*/ 2147483647 h 327"/>
                <a:gd name="T36" fmla="*/ 2147483647 w 278"/>
                <a:gd name="T37" fmla="*/ 2147483647 h 327"/>
                <a:gd name="T38" fmla="*/ 2147483647 w 278"/>
                <a:gd name="T39" fmla="*/ 2147483647 h 327"/>
                <a:gd name="T40" fmla="*/ 2147483647 w 278"/>
                <a:gd name="T41" fmla="*/ 2147483647 h 327"/>
                <a:gd name="T42" fmla="*/ 2147483647 w 278"/>
                <a:gd name="T43" fmla="*/ 2147483647 h 327"/>
                <a:gd name="T44" fmla="*/ 2147483647 w 278"/>
                <a:gd name="T45" fmla="*/ 2147483647 h 327"/>
                <a:gd name="T46" fmla="*/ 2147483647 w 278"/>
                <a:gd name="T47" fmla="*/ 2147483647 h 327"/>
                <a:gd name="T48" fmla="*/ 2147483647 w 278"/>
                <a:gd name="T49" fmla="*/ 2147483647 h 327"/>
                <a:gd name="T50" fmla="*/ 2147483647 w 278"/>
                <a:gd name="T51" fmla="*/ 2147483647 h 327"/>
                <a:gd name="T52" fmla="*/ 2147483647 w 278"/>
                <a:gd name="T53" fmla="*/ 2147483647 h 327"/>
                <a:gd name="T54" fmla="*/ 2147483647 w 278"/>
                <a:gd name="T55" fmla="*/ 2147483647 h 327"/>
                <a:gd name="T56" fmla="*/ 2147483647 w 278"/>
                <a:gd name="T57" fmla="*/ 2147483647 h 327"/>
                <a:gd name="T58" fmla="*/ 2147483647 w 278"/>
                <a:gd name="T59" fmla="*/ 2147483647 h 327"/>
                <a:gd name="T60" fmla="*/ 2147483647 w 278"/>
                <a:gd name="T61" fmla="*/ 2147483647 h 327"/>
                <a:gd name="T62" fmla="*/ 2147483647 w 278"/>
                <a:gd name="T63" fmla="*/ 2147483647 h 327"/>
                <a:gd name="T64" fmla="*/ 2147483647 w 278"/>
                <a:gd name="T65" fmla="*/ 2147483647 h 327"/>
                <a:gd name="T66" fmla="*/ 2147483647 w 278"/>
                <a:gd name="T67" fmla="*/ 2147483647 h 327"/>
                <a:gd name="T68" fmla="*/ 2147483647 w 278"/>
                <a:gd name="T69" fmla="*/ 2147483647 h 327"/>
                <a:gd name="T70" fmla="*/ 2147483647 w 278"/>
                <a:gd name="T71" fmla="*/ 2147483647 h 327"/>
                <a:gd name="T72" fmla="*/ 2147483647 w 278"/>
                <a:gd name="T73" fmla="*/ 2147483647 h 327"/>
                <a:gd name="T74" fmla="*/ 2147483647 w 278"/>
                <a:gd name="T75" fmla="*/ 2147483647 h 327"/>
                <a:gd name="T76" fmla="*/ 2147483647 w 278"/>
                <a:gd name="T77" fmla="*/ 2147483647 h 327"/>
                <a:gd name="T78" fmla="*/ 2147483647 w 278"/>
                <a:gd name="T79" fmla="*/ 2147483647 h 327"/>
                <a:gd name="T80" fmla="*/ 2147483647 w 278"/>
                <a:gd name="T81" fmla="*/ 2147483647 h 327"/>
                <a:gd name="T82" fmla="*/ 2147483647 w 278"/>
                <a:gd name="T83" fmla="*/ 2147483647 h 327"/>
                <a:gd name="T84" fmla="*/ 2147483647 w 278"/>
                <a:gd name="T85" fmla="*/ 2147483647 h 327"/>
                <a:gd name="T86" fmla="*/ 2147483647 w 278"/>
                <a:gd name="T87" fmla="*/ 2147483647 h 327"/>
                <a:gd name="T88" fmla="*/ 2147483647 w 278"/>
                <a:gd name="T89" fmla="*/ 2147483647 h 327"/>
                <a:gd name="T90" fmla="*/ 2147483647 w 278"/>
                <a:gd name="T91" fmla="*/ 2147483647 h 327"/>
                <a:gd name="T92" fmla="*/ 2147483647 w 278"/>
                <a:gd name="T93" fmla="*/ 2147483647 h 327"/>
                <a:gd name="T94" fmla="*/ 2147483647 w 278"/>
                <a:gd name="T95" fmla="*/ 2147483647 h 327"/>
                <a:gd name="T96" fmla="*/ 2147483647 w 278"/>
                <a:gd name="T97" fmla="*/ 2147483647 h 327"/>
                <a:gd name="T98" fmla="*/ 2147483647 w 278"/>
                <a:gd name="T99" fmla="*/ 2147483647 h 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8" h="327">
                  <a:moveTo>
                    <a:pt x="40" y="113"/>
                  </a:moveTo>
                  <a:lnTo>
                    <a:pt x="45" y="113"/>
                  </a:lnTo>
                  <a:lnTo>
                    <a:pt x="51" y="107"/>
                  </a:lnTo>
                  <a:lnTo>
                    <a:pt x="51" y="113"/>
                  </a:lnTo>
                  <a:lnTo>
                    <a:pt x="57" y="113"/>
                  </a:lnTo>
                  <a:lnTo>
                    <a:pt x="62" y="113"/>
                  </a:lnTo>
                  <a:lnTo>
                    <a:pt x="68" y="113"/>
                  </a:lnTo>
                  <a:lnTo>
                    <a:pt x="68" y="107"/>
                  </a:lnTo>
                  <a:lnTo>
                    <a:pt x="74" y="107"/>
                  </a:lnTo>
                  <a:lnTo>
                    <a:pt x="74" y="101"/>
                  </a:lnTo>
                  <a:lnTo>
                    <a:pt x="74" y="95"/>
                  </a:lnTo>
                  <a:lnTo>
                    <a:pt x="79" y="95"/>
                  </a:lnTo>
                  <a:lnTo>
                    <a:pt x="79" y="89"/>
                  </a:lnTo>
                  <a:lnTo>
                    <a:pt x="79" y="83"/>
                  </a:lnTo>
                  <a:lnTo>
                    <a:pt x="79" y="77"/>
                  </a:lnTo>
                  <a:lnTo>
                    <a:pt x="85" y="77"/>
                  </a:lnTo>
                  <a:lnTo>
                    <a:pt x="85" y="83"/>
                  </a:lnTo>
                  <a:lnTo>
                    <a:pt x="91" y="83"/>
                  </a:lnTo>
                  <a:lnTo>
                    <a:pt x="91" y="77"/>
                  </a:lnTo>
                  <a:lnTo>
                    <a:pt x="96" y="77"/>
                  </a:lnTo>
                  <a:lnTo>
                    <a:pt x="102" y="71"/>
                  </a:lnTo>
                  <a:lnTo>
                    <a:pt x="96" y="71"/>
                  </a:lnTo>
                  <a:lnTo>
                    <a:pt x="96" y="65"/>
                  </a:lnTo>
                  <a:lnTo>
                    <a:pt x="96" y="59"/>
                  </a:lnTo>
                  <a:lnTo>
                    <a:pt x="102" y="59"/>
                  </a:lnTo>
                  <a:lnTo>
                    <a:pt x="108" y="53"/>
                  </a:lnTo>
                  <a:lnTo>
                    <a:pt x="108" y="59"/>
                  </a:lnTo>
                  <a:lnTo>
                    <a:pt x="108" y="53"/>
                  </a:lnTo>
                  <a:lnTo>
                    <a:pt x="113" y="53"/>
                  </a:lnTo>
                  <a:lnTo>
                    <a:pt x="113" y="47"/>
                  </a:lnTo>
                  <a:lnTo>
                    <a:pt x="119" y="42"/>
                  </a:lnTo>
                  <a:lnTo>
                    <a:pt x="113" y="42"/>
                  </a:lnTo>
                  <a:lnTo>
                    <a:pt x="113" y="36"/>
                  </a:lnTo>
                  <a:lnTo>
                    <a:pt x="113" y="30"/>
                  </a:lnTo>
                  <a:lnTo>
                    <a:pt x="113" y="24"/>
                  </a:lnTo>
                  <a:lnTo>
                    <a:pt x="113" y="18"/>
                  </a:lnTo>
                  <a:lnTo>
                    <a:pt x="113" y="12"/>
                  </a:lnTo>
                  <a:lnTo>
                    <a:pt x="119" y="12"/>
                  </a:lnTo>
                  <a:lnTo>
                    <a:pt x="119" y="6"/>
                  </a:lnTo>
                  <a:lnTo>
                    <a:pt x="119" y="0"/>
                  </a:lnTo>
                  <a:lnTo>
                    <a:pt x="125" y="0"/>
                  </a:lnTo>
                  <a:lnTo>
                    <a:pt x="125" y="6"/>
                  </a:lnTo>
                  <a:lnTo>
                    <a:pt x="130" y="6"/>
                  </a:lnTo>
                  <a:lnTo>
                    <a:pt x="130" y="12"/>
                  </a:lnTo>
                  <a:lnTo>
                    <a:pt x="136" y="12"/>
                  </a:lnTo>
                  <a:lnTo>
                    <a:pt x="142" y="12"/>
                  </a:lnTo>
                  <a:lnTo>
                    <a:pt x="142" y="18"/>
                  </a:lnTo>
                  <a:lnTo>
                    <a:pt x="147" y="18"/>
                  </a:lnTo>
                  <a:lnTo>
                    <a:pt x="153" y="18"/>
                  </a:lnTo>
                  <a:lnTo>
                    <a:pt x="159" y="18"/>
                  </a:lnTo>
                  <a:lnTo>
                    <a:pt x="159" y="24"/>
                  </a:lnTo>
                  <a:lnTo>
                    <a:pt x="159" y="30"/>
                  </a:lnTo>
                  <a:lnTo>
                    <a:pt x="164" y="30"/>
                  </a:lnTo>
                  <a:lnTo>
                    <a:pt x="164" y="36"/>
                  </a:lnTo>
                  <a:lnTo>
                    <a:pt x="164" y="42"/>
                  </a:lnTo>
                  <a:lnTo>
                    <a:pt x="170" y="42"/>
                  </a:lnTo>
                  <a:lnTo>
                    <a:pt x="176" y="47"/>
                  </a:lnTo>
                  <a:lnTo>
                    <a:pt x="181" y="47"/>
                  </a:lnTo>
                  <a:lnTo>
                    <a:pt x="181" y="42"/>
                  </a:lnTo>
                  <a:lnTo>
                    <a:pt x="187" y="42"/>
                  </a:lnTo>
                  <a:lnTo>
                    <a:pt x="193" y="42"/>
                  </a:lnTo>
                  <a:lnTo>
                    <a:pt x="193" y="47"/>
                  </a:lnTo>
                  <a:lnTo>
                    <a:pt x="198" y="47"/>
                  </a:lnTo>
                  <a:lnTo>
                    <a:pt x="204" y="47"/>
                  </a:lnTo>
                  <a:lnTo>
                    <a:pt x="204" y="53"/>
                  </a:lnTo>
                  <a:lnTo>
                    <a:pt x="210" y="53"/>
                  </a:lnTo>
                  <a:lnTo>
                    <a:pt x="204" y="59"/>
                  </a:lnTo>
                  <a:lnTo>
                    <a:pt x="210" y="59"/>
                  </a:lnTo>
                  <a:lnTo>
                    <a:pt x="210" y="65"/>
                  </a:lnTo>
                  <a:lnTo>
                    <a:pt x="215" y="65"/>
                  </a:lnTo>
                  <a:lnTo>
                    <a:pt x="215" y="71"/>
                  </a:lnTo>
                  <a:lnTo>
                    <a:pt x="215" y="77"/>
                  </a:lnTo>
                  <a:lnTo>
                    <a:pt x="221" y="77"/>
                  </a:lnTo>
                  <a:lnTo>
                    <a:pt x="227" y="77"/>
                  </a:lnTo>
                  <a:lnTo>
                    <a:pt x="227" y="83"/>
                  </a:lnTo>
                  <a:lnTo>
                    <a:pt x="232" y="83"/>
                  </a:lnTo>
                  <a:lnTo>
                    <a:pt x="232" y="89"/>
                  </a:lnTo>
                  <a:lnTo>
                    <a:pt x="238" y="89"/>
                  </a:lnTo>
                  <a:lnTo>
                    <a:pt x="244" y="89"/>
                  </a:lnTo>
                  <a:lnTo>
                    <a:pt x="244" y="95"/>
                  </a:lnTo>
                  <a:lnTo>
                    <a:pt x="249" y="95"/>
                  </a:lnTo>
                  <a:lnTo>
                    <a:pt x="249" y="101"/>
                  </a:lnTo>
                  <a:lnTo>
                    <a:pt x="255" y="101"/>
                  </a:lnTo>
                  <a:lnTo>
                    <a:pt x="261" y="101"/>
                  </a:lnTo>
                  <a:lnTo>
                    <a:pt x="261" y="107"/>
                  </a:lnTo>
                  <a:lnTo>
                    <a:pt x="266" y="107"/>
                  </a:lnTo>
                  <a:lnTo>
                    <a:pt x="272" y="107"/>
                  </a:lnTo>
                  <a:lnTo>
                    <a:pt x="272" y="113"/>
                  </a:lnTo>
                  <a:lnTo>
                    <a:pt x="278" y="119"/>
                  </a:lnTo>
                  <a:lnTo>
                    <a:pt x="278" y="125"/>
                  </a:lnTo>
                  <a:lnTo>
                    <a:pt x="278" y="131"/>
                  </a:lnTo>
                  <a:lnTo>
                    <a:pt x="278" y="137"/>
                  </a:lnTo>
                  <a:lnTo>
                    <a:pt x="272" y="137"/>
                  </a:lnTo>
                  <a:lnTo>
                    <a:pt x="272" y="143"/>
                  </a:lnTo>
                  <a:lnTo>
                    <a:pt x="272" y="148"/>
                  </a:lnTo>
                  <a:lnTo>
                    <a:pt x="272" y="154"/>
                  </a:lnTo>
                  <a:lnTo>
                    <a:pt x="266" y="154"/>
                  </a:lnTo>
                  <a:lnTo>
                    <a:pt x="266" y="160"/>
                  </a:lnTo>
                  <a:lnTo>
                    <a:pt x="266" y="166"/>
                  </a:lnTo>
                  <a:lnTo>
                    <a:pt x="272" y="172"/>
                  </a:lnTo>
                  <a:lnTo>
                    <a:pt x="272" y="178"/>
                  </a:lnTo>
                  <a:lnTo>
                    <a:pt x="272" y="184"/>
                  </a:lnTo>
                  <a:lnTo>
                    <a:pt x="272" y="190"/>
                  </a:lnTo>
                  <a:lnTo>
                    <a:pt x="266" y="196"/>
                  </a:lnTo>
                  <a:lnTo>
                    <a:pt x="266" y="202"/>
                  </a:lnTo>
                  <a:lnTo>
                    <a:pt x="266" y="208"/>
                  </a:lnTo>
                  <a:lnTo>
                    <a:pt x="261" y="208"/>
                  </a:lnTo>
                  <a:lnTo>
                    <a:pt x="261" y="214"/>
                  </a:lnTo>
                  <a:lnTo>
                    <a:pt x="261" y="220"/>
                  </a:lnTo>
                  <a:lnTo>
                    <a:pt x="261" y="226"/>
                  </a:lnTo>
                  <a:lnTo>
                    <a:pt x="261" y="232"/>
                  </a:lnTo>
                  <a:lnTo>
                    <a:pt x="261" y="238"/>
                  </a:lnTo>
                  <a:lnTo>
                    <a:pt x="261" y="243"/>
                  </a:lnTo>
                  <a:lnTo>
                    <a:pt x="261" y="249"/>
                  </a:lnTo>
                  <a:lnTo>
                    <a:pt x="255" y="249"/>
                  </a:lnTo>
                  <a:lnTo>
                    <a:pt x="255" y="255"/>
                  </a:lnTo>
                  <a:lnTo>
                    <a:pt x="249" y="255"/>
                  </a:lnTo>
                  <a:lnTo>
                    <a:pt x="244" y="255"/>
                  </a:lnTo>
                  <a:lnTo>
                    <a:pt x="238" y="255"/>
                  </a:lnTo>
                  <a:lnTo>
                    <a:pt x="232" y="255"/>
                  </a:lnTo>
                  <a:lnTo>
                    <a:pt x="227" y="255"/>
                  </a:lnTo>
                  <a:lnTo>
                    <a:pt x="221" y="255"/>
                  </a:lnTo>
                  <a:lnTo>
                    <a:pt x="221" y="261"/>
                  </a:lnTo>
                  <a:lnTo>
                    <a:pt x="215" y="261"/>
                  </a:lnTo>
                  <a:lnTo>
                    <a:pt x="215" y="267"/>
                  </a:lnTo>
                  <a:lnTo>
                    <a:pt x="210" y="267"/>
                  </a:lnTo>
                  <a:lnTo>
                    <a:pt x="210" y="273"/>
                  </a:lnTo>
                  <a:lnTo>
                    <a:pt x="210" y="279"/>
                  </a:lnTo>
                  <a:lnTo>
                    <a:pt x="204" y="279"/>
                  </a:lnTo>
                  <a:lnTo>
                    <a:pt x="204" y="285"/>
                  </a:lnTo>
                  <a:lnTo>
                    <a:pt x="210" y="291"/>
                  </a:lnTo>
                  <a:lnTo>
                    <a:pt x="210" y="297"/>
                  </a:lnTo>
                  <a:lnTo>
                    <a:pt x="215" y="297"/>
                  </a:lnTo>
                  <a:lnTo>
                    <a:pt x="215" y="303"/>
                  </a:lnTo>
                  <a:lnTo>
                    <a:pt x="221" y="303"/>
                  </a:lnTo>
                  <a:lnTo>
                    <a:pt x="221" y="309"/>
                  </a:lnTo>
                  <a:lnTo>
                    <a:pt x="221" y="315"/>
                  </a:lnTo>
                  <a:lnTo>
                    <a:pt x="215" y="315"/>
                  </a:lnTo>
                  <a:lnTo>
                    <a:pt x="210" y="321"/>
                  </a:lnTo>
                  <a:lnTo>
                    <a:pt x="210" y="327"/>
                  </a:lnTo>
                  <a:lnTo>
                    <a:pt x="204" y="327"/>
                  </a:lnTo>
                  <a:lnTo>
                    <a:pt x="204" y="315"/>
                  </a:lnTo>
                  <a:lnTo>
                    <a:pt x="204" y="309"/>
                  </a:lnTo>
                  <a:lnTo>
                    <a:pt x="198" y="309"/>
                  </a:lnTo>
                  <a:lnTo>
                    <a:pt x="198" y="303"/>
                  </a:lnTo>
                  <a:lnTo>
                    <a:pt x="193" y="303"/>
                  </a:lnTo>
                  <a:lnTo>
                    <a:pt x="187" y="303"/>
                  </a:lnTo>
                  <a:lnTo>
                    <a:pt x="187" y="297"/>
                  </a:lnTo>
                  <a:lnTo>
                    <a:pt x="181" y="297"/>
                  </a:lnTo>
                  <a:lnTo>
                    <a:pt x="181" y="291"/>
                  </a:lnTo>
                  <a:lnTo>
                    <a:pt x="176" y="291"/>
                  </a:lnTo>
                  <a:lnTo>
                    <a:pt x="170" y="285"/>
                  </a:lnTo>
                  <a:lnTo>
                    <a:pt x="164" y="279"/>
                  </a:lnTo>
                  <a:lnTo>
                    <a:pt x="159" y="273"/>
                  </a:lnTo>
                  <a:lnTo>
                    <a:pt x="153" y="267"/>
                  </a:lnTo>
                  <a:lnTo>
                    <a:pt x="147" y="267"/>
                  </a:lnTo>
                  <a:lnTo>
                    <a:pt x="142" y="261"/>
                  </a:lnTo>
                  <a:lnTo>
                    <a:pt x="136" y="261"/>
                  </a:lnTo>
                  <a:lnTo>
                    <a:pt x="130" y="261"/>
                  </a:lnTo>
                  <a:lnTo>
                    <a:pt x="125" y="261"/>
                  </a:lnTo>
                  <a:lnTo>
                    <a:pt x="119" y="261"/>
                  </a:lnTo>
                  <a:lnTo>
                    <a:pt x="113" y="261"/>
                  </a:lnTo>
                  <a:lnTo>
                    <a:pt x="113" y="255"/>
                  </a:lnTo>
                  <a:lnTo>
                    <a:pt x="108" y="255"/>
                  </a:lnTo>
                  <a:lnTo>
                    <a:pt x="102" y="255"/>
                  </a:lnTo>
                  <a:lnTo>
                    <a:pt x="96" y="255"/>
                  </a:lnTo>
                  <a:lnTo>
                    <a:pt x="96" y="249"/>
                  </a:lnTo>
                  <a:lnTo>
                    <a:pt x="96" y="243"/>
                  </a:lnTo>
                  <a:lnTo>
                    <a:pt x="91" y="243"/>
                  </a:lnTo>
                  <a:lnTo>
                    <a:pt x="91" y="238"/>
                  </a:lnTo>
                  <a:lnTo>
                    <a:pt x="91" y="232"/>
                  </a:lnTo>
                  <a:lnTo>
                    <a:pt x="85" y="232"/>
                  </a:lnTo>
                  <a:lnTo>
                    <a:pt x="85" y="226"/>
                  </a:lnTo>
                  <a:lnTo>
                    <a:pt x="79" y="226"/>
                  </a:lnTo>
                  <a:lnTo>
                    <a:pt x="79" y="220"/>
                  </a:lnTo>
                  <a:lnTo>
                    <a:pt x="74" y="220"/>
                  </a:lnTo>
                  <a:lnTo>
                    <a:pt x="74" y="214"/>
                  </a:lnTo>
                  <a:lnTo>
                    <a:pt x="68" y="214"/>
                  </a:lnTo>
                  <a:lnTo>
                    <a:pt x="62" y="208"/>
                  </a:lnTo>
                  <a:lnTo>
                    <a:pt x="57" y="208"/>
                  </a:lnTo>
                  <a:lnTo>
                    <a:pt x="57" y="202"/>
                  </a:lnTo>
                  <a:lnTo>
                    <a:pt x="51" y="202"/>
                  </a:lnTo>
                  <a:lnTo>
                    <a:pt x="45" y="196"/>
                  </a:lnTo>
                  <a:lnTo>
                    <a:pt x="40" y="196"/>
                  </a:lnTo>
                  <a:lnTo>
                    <a:pt x="34" y="196"/>
                  </a:lnTo>
                  <a:lnTo>
                    <a:pt x="34" y="190"/>
                  </a:lnTo>
                  <a:lnTo>
                    <a:pt x="28" y="190"/>
                  </a:lnTo>
                  <a:lnTo>
                    <a:pt x="23" y="190"/>
                  </a:lnTo>
                  <a:lnTo>
                    <a:pt x="23" y="184"/>
                  </a:lnTo>
                  <a:lnTo>
                    <a:pt x="17" y="184"/>
                  </a:lnTo>
                  <a:lnTo>
                    <a:pt x="11" y="184"/>
                  </a:lnTo>
                  <a:lnTo>
                    <a:pt x="11" y="178"/>
                  </a:lnTo>
                  <a:lnTo>
                    <a:pt x="6" y="178"/>
                  </a:lnTo>
                  <a:lnTo>
                    <a:pt x="0" y="178"/>
                  </a:lnTo>
                  <a:lnTo>
                    <a:pt x="0" y="172"/>
                  </a:lnTo>
                  <a:lnTo>
                    <a:pt x="6" y="172"/>
                  </a:lnTo>
                  <a:lnTo>
                    <a:pt x="11" y="172"/>
                  </a:lnTo>
                  <a:lnTo>
                    <a:pt x="11" y="166"/>
                  </a:lnTo>
                  <a:lnTo>
                    <a:pt x="17" y="166"/>
                  </a:lnTo>
                  <a:lnTo>
                    <a:pt x="17" y="160"/>
                  </a:lnTo>
                  <a:lnTo>
                    <a:pt x="17" y="154"/>
                  </a:lnTo>
                  <a:lnTo>
                    <a:pt x="28" y="137"/>
                  </a:lnTo>
                  <a:lnTo>
                    <a:pt x="40" y="11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6" name="Freeform 66"/>
            <p:cNvSpPr>
              <a:spLocks/>
            </p:cNvSpPr>
            <p:nvPr/>
          </p:nvSpPr>
          <p:spPr bwMode="auto">
            <a:xfrm>
              <a:off x="5489636" y="2935886"/>
              <a:ext cx="291997" cy="372643"/>
            </a:xfrm>
            <a:custGeom>
              <a:avLst/>
              <a:gdLst>
                <a:gd name="T0" fmla="*/ 2147483647 w 187"/>
                <a:gd name="T1" fmla="*/ 2147483647 h 237"/>
                <a:gd name="T2" fmla="*/ 2147483647 w 187"/>
                <a:gd name="T3" fmla="*/ 2147483647 h 237"/>
                <a:gd name="T4" fmla="*/ 2147483647 w 187"/>
                <a:gd name="T5" fmla="*/ 2147483647 h 237"/>
                <a:gd name="T6" fmla="*/ 2147483647 w 187"/>
                <a:gd name="T7" fmla="*/ 2147483647 h 237"/>
                <a:gd name="T8" fmla="*/ 2147483647 w 187"/>
                <a:gd name="T9" fmla="*/ 2147483647 h 237"/>
                <a:gd name="T10" fmla="*/ 2147483647 w 187"/>
                <a:gd name="T11" fmla="*/ 2147483647 h 237"/>
                <a:gd name="T12" fmla="*/ 2147483647 w 187"/>
                <a:gd name="T13" fmla="*/ 2147483647 h 237"/>
                <a:gd name="T14" fmla="*/ 2147483647 w 187"/>
                <a:gd name="T15" fmla="*/ 2147483647 h 237"/>
                <a:gd name="T16" fmla="*/ 2147483647 w 187"/>
                <a:gd name="T17" fmla="*/ 2147483647 h 237"/>
                <a:gd name="T18" fmla="*/ 2147483647 w 187"/>
                <a:gd name="T19" fmla="*/ 0 h 237"/>
                <a:gd name="T20" fmla="*/ 2147483647 w 187"/>
                <a:gd name="T21" fmla="*/ 2147483647 h 237"/>
                <a:gd name="T22" fmla="*/ 2147483647 w 187"/>
                <a:gd name="T23" fmla="*/ 2147483647 h 237"/>
                <a:gd name="T24" fmla="*/ 2147483647 w 187"/>
                <a:gd name="T25" fmla="*/ 2147483647 h 237"/>
                <a:gd name="T26" fmla="*/ 2147483647 w 187"/>
                <a:gd name="T27" fmla="*/ 2147483647 h 237"/>
                <a:gd name="T28" fmla="*/ 2147483647 w 187"/>
                <a:gd name="T29" fmla="*/ 2147483647 h 237"/>
                <a:gd name="T30" fmla="*/ 2147483647 w 187"/>
                <a:gd name="T31" fmla="*/ 2147483647 h 237"/>
                <a:gd name="T32" fmla="*/ 2147483647 w 187"/>
                <a:gd name="T33" fmla="*/ 2147483647 h 237"/>
                <a:gd name="T34" fmla="*/ 2147483647 w 187"/>
                <a:gd name="T35" fmla="*/ 2147483647 h 237"/>
                <a:gd name="T36" fmla="*/ 2147483647 w 187"/>
                <a:gd name="T37" fmla="*/ 2147483647 h 237"/>
                <a:gd name="T38" fmla="*/ 2147483647 w 187"/>
                <a:gd name="T39" fmla="*/ 2147483647 h 237"/>
                <a:gd name="T40" fmla="*/ 2147483647 w 187"/>
                <a:gd name="T41" fmla="*/ 2147483647 h 237"/>
                <a:gd name="T42" fmla="*/ 2147483647 w 187"/>
                <a:gd name="T43" fmla="*/ 2147483647 h 237"/>
                <a:gd name="T44" fmla="*/ 2147483647 w 187"/>
                <a:gd name="T45" fmla="*/ 2147483647 h 237"/>
                <a:gd name="T46" fmla="*/ 2147483647 w 187"/>
                <a:gd name="T47" fmla="*/ 2147483647 h 237"/>
                <a:gd name="T48" fmla="*/ 2147483647 w 187"/>
                <a:gd name="T49" fmla="*/ 2147483647 h 237"/>
                <a:gd name="T50" fmla="*/ 2147483647 w 187"/>
                <a:gd name="T51" fmla="*/ 2147483647 h 237"/>
                <a:gd name="T52" fmla="*/ 2147483647 w 187"/>
                <a:gd name="T53" fmla="*/ 2147483647 h 237"/>
                <a:gd name="T54" fmla="*/ 0 w 187"/>
                <a:gd name="T55" fmla="*/ 2147483647 h 237"/>
                <a:gd name="T56" fmla="*/ 2147483647 w 187"/>
                <a:gd name="T57" fmla="*/ 2147483647 h 237"/>
                <a:gd name="T58" fmla="*/ 2147483647 w 187"/>
                <a:gd name="T59" fmla="*/ 2147483647 h 237"/>
                <a:gd name="T60" fmla="*/ 2147483647 w 187"/>
                <a:gd name="T61" fmla="*/ 2147483647 h 237"/>
                <a:gd name="T62" fmla="*/ 2147483647 w 187"/>
                <a:gd name="T63" fmla="*/ 2147483647 h 237"/>
                <a:gd name="T64" fmla="*/ 2147483647 w 187"/>
                <a:gd name="T65" fmla="*/ 2147483647 h 237"/>
                <a:gd name="T66" fmla="*/ 2147483647 w 187"/>
                <a:gd name="T67" fmla="*/ 2147483647 h 237"/>
                <a:gd name="T68" fmla="*/ 2147483647 w 187"/>
                <a:gd name="T69" fmla="*/ 2147483647 h 237"/>
                <a:gd name="T70" fmla="*/ 2147483647 w 187"/>
                <a:gd name="T71" fmla="*/ 2147483647 h 237"/>
                <a:gd name="T72" fmla="*/ 2147483647 w 187"/>
                <a:gd name="T73" fmla="*/ 2147483647 h 237"/>
                <a:gd name="T74" fmla="*/ 2147483647 w 187"/>
                <a:gd name="T75" fmla="*/ 2147483647 h 237"/>
                <a:gd name="T76" fmla="*/ 2147483647 w 187"/>
                <a:gd name="T77" fmla="*/ 2147483647 h 237"/>
                <a:gd name="T78" fmla="*/ 2147483647 w 187"/>
                <a:gd name="T79" fmla="*/ 2147483647 h 237"/>
                <a:gd name="T80" fmla="*/ 2147483647 w 187"/>
                <a:gd name="T81" fmla="*/ 2147483647 h 237"/>
                <a:gd name="T82" fmla="*/ 2147483647 w 187"/>
                <a:gd name="T83" fmla="*/ 2147483647 h 237"/>
                <a:gd name="T84" fmla="*/ 2147483647 w 187"/>
                <a:gd name="T85" fmla="*/ 2147483647 h 237"/>
                <a:gd name="T86" fmla="*/ 2147483647 w 187"/>
                <a:gd name="T87" fmla="*/ 2147483647 h 237"/>
                <a:gd name="T88" fmla="*/ 2147483647 w 187"/>
                <a:gd name="T89" fmla="*/ 2147483647 h 237"/>
                <a:gd name="T90" fmla="*/ 2147483647 w 187"/>
                <a:gd name="T91" fmla="*/ 2147483647 h 237"/>
                <a:gd name="T92" fmla="*/ 2147483647 w 187"/>
                <a:gd name="T93" fmla="*/ 2147483647 h 237"/>
                <a:gd name="T94" fmla="*/ 2147483647 w 187"/>
                <a:gd name="T95" fmla="*/ 2147483647 h 237"/>
                <a:gd name="T96" fmla="*/ 2147483647 w 187"/>
                <a:gd name="T97" fmla="*/ 2147483647 h 237"/>
                <a:gd name="T98" fmla="*/ 2147483647 w 187"/>
                <a:gd name="T99" fmla="*/ 2147483647 h 237"/>
                <a:gd name="T100" fmla="*/ 2147483647 w 187"/>
                <a:gd name="T101" fmla="*/ 2147483647 h 237"/>
                <a:gd name="T102" fmla="*/ 2147483647 w 187"/>
                <a:gd name="T103" fmla="*/ 2147483647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7" h="237">
                  <a:moveTo>
                    <a:pt x="85" y="53"/>
                  </a:moveTo>
                  <a:lnTo>
                    <a:pt x="85" y="47"/>
                  </a:lnTo>
                  <a:lnTo>
                    <a:pt x="85" y="41"/>
                  </a:lnTo>
                  <a:lnTo>
                    <a:pt x="91" y="41"/>
                  </a:lnTo>
                  <a:lnTo>
                    <a:pt x="91" y="35"/>
                  </a:lnTo>
                  <a:lnTo>
                    <a:pt x="97" y="35"/>
                  </a:lnTo>
                  <a:lnTo>
                    <a:pt x="102" y="35"/>
                  </a:lnTo>
                  <a:lnTo>
                    <a:pt x="108" y="35"/>
                  </a:lnTo>
                  <a:lnTo>
                    <a:pt x="114" y="35"/>
                  </a:lnTo>
                  <a:lnTo>
                    <a:pt x="119" y="35"/>
                  </a:lnTo>
                  <a:lnTo>
                    <a:pt x="119" y="29"/>
                  </a:lnTo>
                  <a:lnTo>
                    <a:pt x="125" y="29"/>
                  </a:lnTo>
                  <a:lnTo>
                    <a:pt x="131" y="29"/>
                  </a:lnTo>
                  <a:lnTo>
                    <a:pt x="136" y="23"/>
                  </a:lnTo>
                  <a:lnTo>
                    <a:pt x="142" y="23"/>
                  </a:lnTo>
                  <a:lnTo>
                    <a:pt x="148" y="17"/>
                  </a:lnTo>
                  <a:lnTo>
                    <a:pt x="153" y="12"/>
                  </a:lnTo>
                  <a:lnTo>
                    <a:pt x="159" y="6"/>
                  </a:lnTo>
                  <a:lnTo>
                    <a:pt x="165" y="6"/>
                  </a:lnTo>
                  <a:lnTo>
                    <a:pt x="165" y="0"/>
                  </a:lnTo>
                  <a:lnTo>
                    <a:pt x="170" y="0"/>
                  </a:lnTo>
                  <a:lnTo>
                    <a:pt x="176" y="6"/>
                  </a:lnTo>
                  <a:lnTo>
                    <a:pt x="182" y="12"/>
                  </a:lnTo>
                  <a:lnTo>
                    <a:pt x="187" y="12"/>
                  </a:lnTo>
                  <a:lnTo>
                    <a:pt x="187" y="17"/>
                  </a:lnTo>
                  <a:lnTo>
                    <a:pt x="187" y="23"/>
                  </a:lnTo>
                  <a:lnTo>
                    <a:pt x="187" y="29"/>
                  </a:lnTo>
                  <a:lnTo>
                    <a:pt x="182" y="35"/>
                  </a:lnTo>
                  <a:lnTo>
                    <a:pt x="182" y="41"/>
                  </a:lnTo>
                  <a:lnTo>
                    <a:pt x="182" y="47"/>
                  </a:lnTo>
                  <a:lnTo>
                    <a:pt x="176" y="53"/>
                  </a:lnTo>
                  <a:lnTo>
                    <a:pt x="176" y="59"/>
                  </a:lnTo>
                  <a:lnTo>
                    <a:pt x="170" y="65"/>
                  </a:lnTo>
                  <a:lnTo>
                    <a:pt x="170" y="71"/>
                  </a:lnTo>
                  <a:lnTo>
                    <a:pt x="165" y="77"/>
                  </a:lnTo>
                  <a:lnTo>
                    <a:pt x="165" y="83"/>
                  </a:lnTo>
                  <a:lnTo>
                    <a:pt x="159" y="89"/>
                  </a:lnTo>
                  <a:lnTo>
                    <a:pt x="159" y="101"/>
                  </a:lnTo>
                  <a:lnTo>
                    <a:pt x="159" y="107"/>
                  </a:lnTo>
                  <a:lnTo>
                    <a:pt x="153" y="113"/>
                  </a:lnTo>
                  <a:lnTo>
                    <a:pt x="148" y="124"/>
                  </a:lnTo>
                  <a:lnTo>
                    <a:pt x="142" y="130"/>
                  </a:lnTo>
                  <a:lnTo>
                    <a:pt x="142" y="142"/>
                  </a:lnTo>
                  <a:lnTo>
                    <a:pt x="136" y="154"/>
                  </a:lnTo>
                  <a:lnTo>
                    <a:pt x="131" y="166"/>
                  </a:lnTo>
                  <a:lnTo>
                    <a:pt x="125" y="178"/>
                  </a:lnTo>
                  <a:lnTo>
                    <a:pt x="119" y="190"/>
                  </a:lnTo>
                  <a:lnTo>
                    <a:pt x="114" y="196"/>
                  </a:lnTo>
                  <a:lnTo>
                    <a:pt x="108" y="208"/>
                  </a:lnTo>
                  <a:lnTo>
                    <a:pt x="102" y="219"/>
                  </a:lnTo>
                  <a:lnTo>
                    <a:pt x="102" y="225"/>
                  </a:lnTo>
                  <a:lnTo>
                    <a:pt x="85" y="237"/>
                  </a:lnTo>
                  <a:lnTo>
                    <a:pt x="68" y="231"/>
                  </a:lnTo>
                  <a:lnTo>
                    <a:pt x="46" y="231"/>
                  </a:lnTo>
                  <a:lnTo>
                    <a:pt x="23" y="231"/>
                  </a:lnTo>
                  <a:lnTo>
                    <a:pt x="0" y="225"/>
                  </a:lnTo>
                  <a:lnTo>
                    <a:pt x="0" y="219"/>
                  </a:lnTo>
                  <a:lnTo>
                    <a:pt x="6" y="219"/>
                  </a:lnTo>
                  <a:lnTo>
                    <a:pt x="12" y="219"/>
                  </a:lnTo>
                  <a:lnTo>
                    <a:pt x="12" y="213"/>
                  </a:lnTo>
                  <a:lnTo>
                    <a:pt x="17" y="213"/>
                  </a:lnTo>
                  <a:lnTo>
                    <a:pt x="17" y="208"/>
                  </a:lnTo>
                  <a:lnTo>
                    <a:pt x="23" y="208"/>
                  </a:lnTo>
                  <a:lnTo>
                    <a:pt x="23" y="202"/>
                  </a:lnTo>
                  <a:lnTo>
                    <a:pt x="23" y="196"/>
                  </a:lnTo>
                  <a:lnTo>
                    <a:pt x="29" y="196"/>
                  </a:lnTo>
                  <a:lnTo>
                    <a:pt x="29" y="190"/>
                  </a:lnTo>
                  <a:lnTo>
                    <a:pt x="34" y="196"/>
                  </a:lnTo>
                  <a:lnTo>
                    <a:pt x="40" y="196"/>
                  </a:lnTo>
                  <a:lnTo>
                    <a:pt x="46" y="196"/>
                  </a:lnTo>
                  <a:lnTo>
                    <a:pt x="46" y="190"/>
                  </a:lnTo>
                  <a:lnTo>
                    <a:pt x="51" y="190"/>
                  </a:lnTo>
                  <a:lnTo>
                    <a:pt x="51" y="184"/>
                  </a:lnTo>
                  <a:lnTo>
                    <a:pt x="57" y="184"/>
                  </a:lnTo>
                  <a:lnTo>
                    <a:pt x="57" y="178"/>
                  </a:lnTo>
                  <a:lnTo>
                    <a:pt x="57" y="172"/>
                  </a:lnTo>
                  <a:lnTo>
                    <a:pt x="63" y="172"/>
                  </a:lnTo>
                  <a:lnTo>
                    <a:pt x="63" y="166"/>
                  </a:lnTo>
                  <a:lnTo>
                    <a:pt x="68" y="166"/>
                  </a:lnTo>
                  <a:lnTo>
                    <a:pt x="68" y="160"/>
                  </a:lnTo>
                  <a:lnTo>
                    <a:pt x="68" y="154"/>
                  </a:lnTo>
                  <a:lnTo>
                    <a:pt x="68" y="148"/>
                  </a:lnTo>
                  <a:lnTo>
                    <a:pt x="74" y="148"/>
                  </a:lnTo>
                  <a:lnTo>
                    <a:pt x="74" y="142"/>
                  </a:lnTo>
                  <a:lnTo>
                    <a:pt x="80" y="136"/>
                  </a:lnTo>
                  <a:lnTo>
                    <a:pt x="80" y="130"/>
                  </a:lnTo>
                  <a:lnTo>
                    <a:pt x="80" y="124"/>
                  </a:lnTo>
                  <a:lnTo>
                    <a:pt x="80" y="118"/>
                  </a:lnTo>
                  <a:lnTo>
                    <a:pt x="85" y="118"/>
                  </a:lnTo>
                  <a:lnTo>
                    <a:pt x="85" y="113"/>
                  </a:lnTo>
                  <a:lnTo>
                    <a:pt x="85" y="107"/>
                  </a:lnTo>
                  <a:lnTo>
                    <a:pt x="85" y="101"/>
                  </a:lnTo>
                  <a:lnTo>
                    <a:pt x="91" y="101"/>
                  </a:lnTo>
                  <a:lnTo>
                    <a:pt x="91" y="95"/>
                  </a:lnTo>
                  <a:lnTo>
                    <a:pt x="91" y="89"/>
                  </a:lnTo>
                  <a:lnTo>
                    <a:pt x="97" y="89"/>
                  </a:lnTo>
                  <a:lnTo>
                    <a:pt x="97" y="83"/>
                  </a:lnTo>
                  <a:lnTo>
                    <a:pt x="97" y="77"/>
                  </a:lnTo>
                  <a:lnTo>
                    <a:pt x="97" y="71"/>
                  </a:lnTo>
                  <a:lnTo>
                    <a:pt x="97" y="65"/>
                  </a:lnTo>
                  <a:lnTo>
                    <a:pt x="97" y="59"/>
                  </a:lnTo>
                  <a:lnTo>
                    <a:pt x="91" y="59"/>
                  </a:lnTo>
                  <a:lnTo>
                    <a:pt x="91" y="53"/>
                  </a:lnTo>
                  <a:lnTo>
                    <a:pt x="85" y="5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7" name="Freeform 67"/>
            <p:cNvSpPr>
              <a:spLocks/>
            </p:cNvSpPr>
            <p:nvPr/>
          </p:nvSpPr>
          <p:spPr bwMode="auto">
            <a:xfrm>
              <a:off x="6471812" y="2972049"/>
              <a:ext cx="301367" cy="281448"/>
            </a:xfrm>
            <a:custGeom>
              <a:avLst/>
              <a:gdLst>
                <a:gd name="T0" fmla="*/ 2147483647 w 193"/>
                <a:gd name="T1" fmla="*/ 2147483647 h 179"/>
                <a:gd name="T2" fmla="*/ 2147483647 w 193"/>
                <a:gd name="T3" fmla="*/ 2147483647 h 179"/>
                <a:gd name="T4" fmla="*/ 2147483647 w 193"/>
                <a:gd name="T5" fmla="*/ 2147483647 h 179"/>
                <a:gd name="T6" fmla="*/ 2147483647 w 193"/>
                <a:gd name="T7" fmla="*/ 0 h 179"/>
                <a:gd name="T8" fmla="*/ 2147483647 w 193"/>
                <a:gd name="T9" fmla="*/ 2147483647 h 179"/>
                <a:gd name="T10" fmla="*/ 2147483647 w 193"/>
                <a:gd name="T11" fmla="*/ 2147483647 h 179"/>
                <a:gd name="T12" fmla="*/ 2147483647 w 193"/>
                <a:gd name="T13" fmla="*/ 2147483647 h 179"/>
                <a:gd name="T14" fmla="*/ 2147483647 w 193"/>
                <a:gd name="T15" fmla="*/ 2147483647 h 179"/>
                <a:gd name="T16" fmla="*/ 2147483647 w 193"/>
                <a:gd name="T17" fmla="*/ 2147483647 h 179"/>
                <a:gd name="T18" fmla="*/ 2147483647 w 193"/>
                <a:gd name="T19" fmla="*/ 2147483647 h 179"/>
                <a:gd name="T20" fmla="*/ 2147483647 w 193"/>
                <a:gd name="T21" fmla="*/ 2147483647 h 179"/>
                <a:gd name="T22" fmla="*/ 2147483647 w 193"/>
                <a:gd name="T23" fmla="*/ 2147483647 h 179"/>
                <a:gd name="T24" fmla="*/ 2147483647 w 193"/>
                <a:gd name="T25" fmla="*/ 2147483647 h 179"/>
                <a:gd name="T26" fmla="*/ 2147483647 w 193"/>
                <a:gd name="T27" fmla="*/ 2147483647 h 179"/>
                <a:gd name="T28" fmla="*/ 2147483647 w 193"/>
                <a:gd name="T29" fmla="*/ 2147483647 h 179"/>
                <a:gd name="T30" fmla="*/ 2147483647 w 193"/>
                <a:gd name="T31" fmla="*/ 2147483647 h 179"/>
                <a:gd name="T32" fmla="*/ 2147483647 w 193"/>
                <a:gd name="T33" fmla="*/ 2147483647 h 179"/>
                <a:gd name="T34" fmla="*/ 2147483647 w 193"/>
                <a:gd name="T35" fmla="*/ 2147483647 h 179"/>
                <a:gd name="T36" fmla="*/ 2147483647 w 193"/>
                <a:gd name="T37" fmla="*/ 2147483647 h 179"/>
                <a:gd name="T38" fmla="*/ 2147483647 w 193"/>
                <a:gd name="T39" fmla="*/ 2147483647 h 179"/>
                <a:gd name="T40" fmla="*/ 2147483647 w 193"/>
                <a:gd name="T41" fmla="*/ 2147483647 h 179"/>
                <a:gd name="T42" fmla="*/ 2147483647 w 193"/>
                <a:gd name="T43" fmla="*/ 2147483647 h 179"/>
                <a:gd name="T44" fmla="*/ 2147483647 w 193"/>
                <a:gd name="T45" fmla="*/ 2147483647 h 179"/>
                <a:gd name="T46" fmla="*/ 2147483647 w 193"/>
                <a:gd name="T47" fmla="*/ 2147483647 h 179"/>
                <a:gd name="T48" fmla="*/ 2147483647 w 193"/>
                <a:gd name="T49" fmla="*/ 2147483647 h 179"/>
                <a:gd name="T50" fmla="*/ 2147483647 w 193"/>
                <a:gd name="T51" fmla="*/ 2147483647 h 179"/>
                <a:gd name="T52" fmla="*/ 2147483647 w 193"/>
                <a:gd name="T53" fmla="*/ 2147483647 h 179"/>
                <a:gd name="T54" fmla="*/ 2147483647 w 193"/>
                <a:gd name="T55" fmla="*/ 2147483647 h 179"/>
                <a:gd name="T56" fmla="*/ 2147483647 w 193"/>
                <a:gd name="T57" fmla="*/ 2147483647 h 179"/>
                <a:gd name="T58" fmla="*/ 2147483647 w 193"/>
                <a:gd name="T59" fmla="*/ 2147483647 h 179"/>
                <a:gd name="T60" fmla="*/ 2147483647 w 193"/>
                <a:gd name="T61" fmla="*/ 2147483647 h 179"/>
                <a:gd name="T62" fmla="*/ 2147483647 w 193"/>
                <a:gd name="T63" fmla="*/ 2147483647 h 179"/>
                <a:gd name="T64" fmla="*/ 2147483647 w 193"/>
                <a:gd name="T65" fmla="*/ 2147483647 h 179"/>
                <a:gd name="T66" fmla="*/ 2147483647 w 193"/>
                <a:gd name="T67" fmla="*/ 2147483647 h 179"/>
                <a:gd name="T68" fmla="*/ 2147483647 w 193"/>
                <a:gd name="T69" fmla="*/ 2147483647 h 179"/>
                <a:gd name="T70" fmla="*/ 2147483647 w 193"/>
                <a:gd name="T71" fmla="*/ 2147483647 h 179"/>
                <a:gd name="T72" fmla="*/ 2147483647 w 193"/>
                <a:gd name="T73" fmla="*/ 2147483647 h 179"/>
                <a:gd name="T74" fmla="*/ 2147483647 w 193"/>
                <a:gd name="T75" fmla="*/ 2147483647 h 179"/>
                <a:gd name="T76" fmla="*/ 2147483647 w 193"/>
                <a:gd name="T77" fmla="*/ 2147483647 h 179"/>
                <a:gd name="T78" fmla="*/ 2147483647 w 193"/>
                <a:gd name="T79" fmla="*/ 2147483647 h 179"/>
                <a:gd name="T80" fmla="*/ 2147483647 w 193"/>
                <a:gd name="T81" fmla="*/ 2147483647 h 179"/>
                <a:gd name="T82" fmla="*/ 0 w 193"/>
                <a:gd name="T83" fmla="*/ 2147483647 h 179"/>
                <a:gd name="T84" fmla="*/ 2147483647 w 193"/>
                <a:gd name="T85" fmla="*/ 2147483647 h 179"/>
                <a:gd name="T86" fmla="*/ 2147483647 w 193"/>
                <a:gd name="T87" fmla="*/ 2147483647 h 179"/>
                <a:gd name="T88" fmla="*/ 2147483647 w 193"/>
                <a:gd name="T89" fmla="*/ 2147483647 h 179"/>
                <a:gd name="T90" fmla="*/ 2147483647 w 193"/>
                <a:gd name="T91" fmla="*/ 2147483647 h 179"/>
                <a:gd name="T92" fmla="*/ 2147483647 w 193"/>
                <a:gd name="T93" fmla="*/ 2147483647 h 179"/>
                <a:gd name="T94" fmla="*/ 2147483647 w 193"/>
                <a:gd name="T95" fmla="*/ 2147483647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 h="179">
                  <a:moveTo>
                    <a:pt x="12" y="12"/>
                  </a:moveTo>
                  <a:lnTo>
                    <a:pt x="12" y="6"/>
                  </a:lnTo>
                  <a:lnTo>
                    <a:pt x="17" y="6"/>
                  </a:lnTo>
                  <a:lnTo>
                    <a:pt x="17" y="12"/>
                  </a:lnTo>
                  <a:lnTo>
                    <a:pt x="17" y="6"/>
                  </a:lnTo>
                  <a:lnTo>
                    <a:pt x="23" y="12"/>
                  </a:lnTo>
                  <a:lnTo>
                    <a:pt x="23" y="6"/>
                  </a:lnTo>
                  <a:lnTo>
                    <a:pt x="23" y="12"/>
                  </a:lnTo>
                  <a:lnTo>
                    <a:pt x="29" y="6"/>
                  </a:lnTo>
                  <a:lnTo>
                    <a:pt x="23" y="6"/>
                  </a:lnTo>
                  <a:lnTo>
                    <a:pt x="29" y="6"/>
                  </a:lnTo>
                  <a:lnTo>
                    <a:pt x="29" y="0"/>
                  </a:lnTo>
                  <a:lnTo>
                    <a:pt x="34" y="0"/>
                  </a:lnTo>
                  <a:lnTo>
                    <a:pt x="34" y="6"/>
                  </a:lnTo>
                  <a:lnTo>
                    <a:pt x="40" y="6"/>
                  </a:lnTo>
                  <a:lnTo>
                    <a:pt x="40" y="12"/>
                  </a:lnTo>
                  <a:lnTo>
                    <a:pt x="46" y="12"/>
                  </a:lnTo>
                  <a:lnTo>
                    <a:pt x="51" y="18"/>
                  </a:lnTo>
                  <a:lnTo>
                    <a:pt x="57" y="18"/>
                  </a:lnTo>
                  <a:lnTo>
                    <a:pt x="57" y="24"/>
                  </a:lnTo>
                  <a:lnTo>
                    <a:pt x="63" y="24"/>
                  </a:lnTo>
                  <a:lnTo>
                    <a:pt x="63" y="30"/>
                  </a:lnTo>
                  <a:lnTo>
                    <a:pt x="68" y="30"/>
                  </a:lnTo>
                  <a:lnTo>
                    <a:pt x="68" y="36"/>
                  </a:lnTo>
                  <a:lnTo>
                    <a:pt x="74" y="30"/>
                  </a:lnTo>
                  <a:lnTo>
                    <a:pt x="74" y="36"/>
                  </a:lnTo>
                  <a:lnTo>
                    <a:pt x="80" y="36"/>
                  </a:lnTo>
                  <a:lnTo>
                    <a:pt x="85" y="36"/>
                  </a:lnTo>
                  <a:lnTo>
                    <a:pt x="85" y="42"/>
                  </a:lnTo>
                  <a:lnTo>
                    <a:pt x="85" y="36"/>
                  </a:lnTo>
                  <a:lnTo>
                    <a:pt x="85" y="42"/>
                  </a:lnTo>
                  <a:lnTo>
                    <a:pt x="91" y="42"/>
                  </a:lnTo>
                  <a:lnTo>
                    <a:pt x="91" y="48"/>
                  </a:lnTo>
                  <a:lnTo>
                    <a:pt x="91" y="42"/>
                  </a:lnTo>
                  <a:lnTo>
                    <a:pt x="97" y="42"/>
                  </a:lnTo>
                  <a:lnTo>
                    <a:pt x="97" y="48"/>
                  </a:lnTo>
                  <a:lnTo>
                    <a:pt x="102" y="54"/>
                  </a:lnTo>
                  <a:lnTo>
                    <a:pt x="108" y="54"/>
                  </a:lnTo>
                  <a:lnTo>
                    <a:pt x="108" y="48"/>
                  </a:lnTo>
                  <a:lnTo>
                    <a:pt x="114" y="48"/>
                  </a:lnTo>
                  <a:lnTo>
                    <a:pt x="119" y="48"/>
                  </a:lnTo>
                  <a:lnTo>
                    <a:pt x="119" y="42"/>
                  </a:lnTo>
                  <a:lnTo>
                    <a:pt x="125" y="42"/>
                  </a:lnTo>
                  <a:lnTo>
                    <a:pt x="125" y="36"/>
                  </a:lnTo>
                  <a:lnTo>
                    <a:pt x="125" y="42"/>
                  </a:lnTo>
                  <a:lnTo>
                    <a:pt x="125" y="36"/>
                  </a:lnTo>
                  <a:lnTo>
                    <a:pt x="125" y="42"/>
                  </a:lnTo>
                  <a:lnTo>
                    <a:pt x="131" y="42"/>
                  </a:lnTo>
                  <a:lnTo>
                    <a:pt x="131" y="36"/>
                  </a:lnTo>
                  <a:lnTo>
                    <a:pt x="136" y="36"/>
                  </a:lnTo>
                  <a:lnTo>
                    <a:pt x="142" y="36"/>
                  </a:lnTo>
                  <a:lnTo>
                    <a:pt x="147" y="36"/>
                  </a:lnTo>
                  <a:lnTo>
                    <a:pt x="153" y="36"/>
                  </a:lnTo>
                  <a:lnTo>
                    <a:pt x="153" y="42"/>
                  </a:lnTo>
                  <a:lnTo>
                    <a:pt x="159" y="42"/>
                  </a:lnTo>
                  <a:lnTo>
                    <a:pt x="164" y="42"/>
                  </a:lnTo>
                  <a:lnTo>
                    <a:pt x="170" y="42"/>
                  </a:lnTo>
                  <a:lnTo>
                    <a:pt x="170" y="48"/>
                  </a:lnTo>
                  <a:lnTo>
                    <a:pt x="176" y="48"/>
                  </a:lnTo>
                  <a:lnTo>
                    <a:pt x="181" y="48"/>
                  </a:lnTo>
                  <a:lnTo>
                    <a:pt x="181" y="54"/>
                  </a:lnTo>
                  <a:lnTo>
                    <a:pt x="187" y="54"/>
                  </a:lnTo>
                  <a:lnTo>
                    <a:pt x="187" y="60"/>
                  </a:lnTo>
                  <a:lnTo>
                    <a:pt x="193" y="60"/>
                  </a:lnTo>
                  <a:lnTo>
                    <a:pt x="181" y="84"/>
                  </a:lnTo>
                  <a:lnTo>
                    <a:pt x="170" y="101"/>
                  </a:lnTo>
                  <a:lnTo>
                    <a:pt x="170" y="107"/>
                  </a:lnTo>
                  <a:lnTo>
                    <a:pt x="170" y="113"/>
                  </a:lnTo>
                  <a:lnTo>
                    <a:pt x="164" y="113"/>
                  </a:lnTo>
                  <a:lnTo>
                    <a:pt x="164" y="119"/>
                  </a:lnTo>
                  <a:lnTo>
                    <a:pt x="159" y="119"/>
                  </a:lnTo>
                  <a:lnTo>
                    <a:pt x="153" y="119"/>
                  </a:lnTo>
                  <a:lnTo>
                    <a:pt x="153" y="125"/>
                  </a:lnTo>
                  <a:lnTo>
                    <a:pt x="147" y="125"/>
                  </a:lnTo>
                  <a:lnTo>
                    <a:pt x="147" y="131"/>
                  </a:lnTo>
                  <a:lnTo>
                    <a:pt x="142" y="137"/>
                  </a:lnTo>
                  <a:lnTo>
                    <a:pt x="142" y="143"/>
                  </a:lnTo>
                  <a:lnTo>
                    <a:pt x="136" y="143"/>
                  </a:lnTo>
                  <a:lnTo>
                    <a:pt x="131" y="149"/>
                  </a:lnTo>
                  <a:lnTo>
                    <a:pt x="125" y="149"/>
                  </a:lnTo>
                  <a:lnTo>
                    <a:pt x="125" y="155"/>
                  </a:lnTo>
                  <a:lnTo>
                    <a:pt x="119" y="155"/>
                  </a:lnTo>
                  <a:lnTo>
                    <a:pt x="119" y="161"/>
                  </a:lnTo>
                  <a:lnTo>
                    <a:pt x="114" y="161"/>
                  </a:lnTo>
                  <a:lnTo>
                    <a:pt x="108" y="161"/>
                  </a:lnTo>
                  <a:lnTo>
                    <a:pt x="108" y="167"/>
                  </a:lnTo>
                  <a:lnTo>
                    <a:pt x="102" y="167"/>
                  </a:lnTo>
                  <a:lnTo>
                    <a:pt x="97" y="167"/>
                  </a:lnTo>
                  <a:lnTo>
                    <a:pt x="91" y="167"/>
                  </a:lnTo>
                  <a:lnTo>
                    <a:pt x="85" y="173"/>
                  </a:lnTo>
                  <a:lnTo>
                    <a:pt x="80" y="173"/>
                  </a:lnTo>
                  <a:lnTo>
                    <a:pt x="74" y="173"/>
                  </a:lnTo>
                  <a:lnTo>
                    <a:pt x="74" y="179"/>
                  </a:lnTo>
                  <a:lnTo>
                    <a:pt x="68" y="179"/>
                  </a:lnTo>
                  <a:lnTo>
                    <a:pt x="63" y="179"/>
                  </a:lnTo>
                  <a:lnTo>
                    <a:pt x="63" y="173"/>
                  </a:lnTo>
                  <a:lnTo>
                    <a:pt x="57" y="173"/>
                  </a:lnTo>
                  <a:lnTo>
                    <a:pt x="51" y="173"/>
                  </a:lnTo>
                  <a:lnTo>
                    <a:pt x="51" y="167"/>
                  </a:lnTo>
                  <a:lnTo>
                    <a:pt x="46" y="167"/>
                  </a:lnTo>
                  <a:lnTo>
                    <a:pt x="40" y="167"/>
                  </a:lnTo>
                  <a:lnTo>
                    <a:pt x="40" y="161"/>
                  </a:lnTo>
                  <a:lnTo>
                    <a:pt x="34" y="161"/>
                  </a:lnTo>
                  <a:lnTo>
                    <a:pt x="29" y="161"/>
                  </a:lnTo>
                  <a:lnTo>
                    <a:pt x="23" y="161"/>
                  </a:lnTo>
                  <a:lnTo>
                    <a:pt x="17" y="155"/>
                  </a:lnTo>
                  <a:lnTo>
                    <a:pt x="12" y="155"/>
                  </a:lnTo>
                  <a:lnTo>
                    <a:pt x="12" y="149"/>
                  </a:lnTo>
                  <a:lnTo>
                    <a:pt x="12" y="143"/>
                  </a:lnTo>
                  <a:lnTo>
                    <a:pt x="12" y="137"/>
                  </a:lnTo>
                  <a:lnTo>
                    <a:pt x="12" y="131"/>
                  </a:lnTo>
                  <a:lnTo>
                    <a:pt x="12" y="125"/>
                  </a:lnTo>
                  <a:lnTo>
                    <a:pt x="12" y="119"/>
                  </a:lnTo>
                  <a:lnTo>
                    <a:pt x="12" y="113"/>
                  </a:lnTo>
                  <a:lnTo>
                    <a:pt x="12" y="107"/>
                  </a:lnTo>
                  <a:lnTo>
                    <a:pt x="12" y="101"/>
                  </a:lnTo>
                  <a:lnTo>
                    <a:pt x="12" y="95"/>
                  </a:lnTo>
                  <a:lnTo>
                    <a:pt x="12" y="90"/>
                  </a:lnTo>
                  <a:lnTo>
                    <a:pt x="12" y="84"/>
                  </a:lnTo>
                  <a:lnTo>
                    <a:pt x="12" y="78"/>
                  </a:lnTo>
                  <a:lnTo>
                    <a:pt x="6" y="78"/>
                  </a:lnTo>
                  <a:lnTo>
                    <a:pt x="6" y="72"/>
                  </a:lnTo>
                  <a:lnTo>
                    <a:pt x="6" y="66"/>
                  </a:lnTo>
                  <a:lnTo>
                    <a:pt x="6" y="60"/>
                  </a:lnTo>
                  <a:lnTo>
                    <a:pt x="6" y="54"/>
                  </a:lnTo>
                  <a:lnTo>
                    <a:pt x="0" y="54"/>
                  </a:lnTo>
                  <a:lnTo>
                    <a:pt x="6" y="54"/>
                  </a:lnTo>
                  <a:lnTo>
                    <a:pt x="6" y="48"/>
                  </a:lnTo>
                  <a:lnTo>
                    <a:pt x="12" y="48"/>
                  </a:lnTo>
                  <a:lnTo>
                    <a:pt x="12" y="42"/>
                  </a:lnTo>
                  <a:lnTo>
                    <a:pt x="17" y="42"/>
                  </a:lnTo>
                  <a:lnTo>
                    <a:pt x="17" y="48"/>
                  </a:lnTo>
                  <a:lnTo>
                    <a:pt x="17" y="54"/>
                  </a:lnTo>
                  <a:lnTo>
                    <a:pt x="17" y="48"/>
                  </a:lnTo>
                  <a:lnTo>
                    <a:pt x="23" y="48"/>
                  </a:lnTo>
                  <a:lnTo>
                    <a:pt x="23" y="42"/>
                  </a:lnTo>
                  <a:lnTo>
                    <a:pt x="17" y="42"/>
                  </a:lnTo>
                  <a:lnTo>
                    <a:pt x="17" y="36"/>
                  </a:lnTo>
                  <a:lnTo>
                    <a:pt x="12" y="36"/>
                  </a:lnTo>
                  <a:lnTo>
                    <a:pt x="12" y="30"/>
                  </a:lnTo>
                  <a:lnTo>
                    <a:pt x="6" y="30"/>
                  </a:lnTo>
                  <a:lnTo>
                    <a:pt x="6" y="24"/>
                  </a:lnTo>
                  <a:lnTo>
                    <a:pt x="6" y="18"/>
                  </a:lnTo>
                  <a:lnTo>
                    <a:pt x="12" y="18"/>
                  </a:lnTo>
                  <a:lnTo>
                    <a:pt x="6" y="18"/>
                  </a:lnTo>
                  <a:lnTo>
                    <a:pt x="12"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8" name="Freeform 68"/>
            <p:cNvSpPr>
              <a:spLocks/>
            </p:cNvSpPr>
            <p:nvPr/>
          </p:nvSpPr>
          <p:spPr bwMode="auto">
            <a:xfrm>
              <a:off x="5648908" y="3000351"/>
              <a:ext cx="195185" cy="289309"/>
            </a:xfrm>
            <a:custGeom>
              <a:avLst/>
              <a:gdLst>
                <a:gd name="T0" fmla="*/ 2147483647 w 125"/>
                <a:gd name="T1" fmla="*/ 0 h 184"/>
                <a:gd name="T2" fmla="*/ 2147483647 w 125"/>
                <a:gd name="T3" fmla="*/ 2147483647 h 184"/>
                <a:gd name="T4" fmla="*/ 2147483647 w 125"/>
                <a:gd name="T5" fmla="*/ 2147483647 h 184"/>
                <a:gd name="T6" fmla="*/ 2147483647 w 125"/>
                <a:gd name="T7" fmla="*/ 2147483647 h 184"/>
                <a:gd name="T8" fmla="*/ 2147483647 w 125"/>
                <a:gd name="T9" fmla="*/ 2147483647 h 184"/>
                <a:gd name="T10" fmla="*/ 2147483647 w 125"/>
                <a:gd name="T11" fmla="*/ 2147483647 h 184"/>
                <a:gd name="T12" fmla="*/ 2147483647 w 125"/>
                <a:gd name="T13" fmla="*/ 2147483647 h 184"/>
                <a:gd name="T14" fmla="*/ 2147483647 w 125"/>
                <a:gd name="T15" fmla="*/ 2147483647 h 184"/>
                <a:gd name="T16" fmla="*/ 2147483647 w 125"/>
                <a:gd name="T17" fmla="*/ 2147483647 h 184"/>
                <a:gd name="T18" fmla="*/ 2147483647 w 125"/>
                <a:gd name="T19" fmla="*/ 2147483647 h 184"/>
                <a:gd name="T20" fmla="*/ 2147483647 w 125"/>
                <a:gd name="T21" fmla="*/ 2147483647 h 184"/>
                <a:gd name="T22" fmla="*/ 2147483647 w 125"/>
                <a:gd name="T23" fmla="*/ 2147483647 h 184"/>
                <a:gd name="T24" fmla="*/ 2147483647 w 125"/>
                <a:gd name="T25" fmla="*/ 2147483647 h 184"/>
                <a:gd name="T26" fmla="*/ 2147483647 w 125"/>
                <a:gd name="T27" fmla="*/ 2147483647 h 184"/>
                <a:gd name="T28" fmla="*/ 2147483647 w 125"/>
                <a:gd name="T29" fmla="*/ 2147483647 h 184"/>
                <a:gd name="T30" fmla="*/ 2147483647 w 125"/>
                <a:gd name="T31" fmla="*/ 2147483647 h 184"/>
                <a:gd name="T32" fmla="*/ 2147483647 w 125"/>
                <a:gd name="T33" fmla="*/ 2147483647 h 184"/>
                <a:gd name="T34" fmla="*/ 0 w 125"/>
                <a:gd name="T35" fmla="*/ 2147483647 h 184"/>
                <a:gd name="T36" fmla="*/ 2147483647 w 125"/>
                <a:gd name="T37" fmla="*/ 2147483647 h 184"/>
                <a:gd name="T38" fmla="*/ 2147483647 w 125"/>
                <a:gd name="T39" fmla="*/ 2147483647 h 184"/>
                <a:gd name="T40" fmla="*/ 2147483647 w 125"/>
                <a:gd name="T41" fmla="*/ 2147483647 h 184"/>
                <a:gd name="T42" fmla="*/ 2147483647 w 125"/>
                <a:gd name="T43" fmla="*/ 2147483647 h 184"/>
                <a:gd name="T44" fmla="*/ 2147483647 w 125"/>
                <a:gd name="T45" fmla="*/ 2147483647 h 184"/>
                <a:gd name="T46" fmla="*/ 2147483647 w 125"/>
                <a:gd name="T47" fmla="*/ 2147483647 h 184"/>
                <a:gd name="T48" fmla="*/ 2147483647 w 125"/>
                <a:gd name="T49" fmla="*/ 2147483647 h 184"/>
                <a:gd name="T50" fmla="*/ 2147483647 w 125"/>
                <a:gd name="T51" fmla="*/ 2147483647 h 184"/>
                <a:gd name="T52" fmla="*/ 2147483647 w 125"/>
                <a:gd name="T53" fmla="*/ 2147483647 h 184"/>
                <a:gd name="T54" fmla="*/ 2147483647 w 125"/>
                <a:gd name="T55" fmla="*/ 2147483647 h 184"/>
                <a:gd name="T56" fmla="*/ 2147483647 w 125"/>
                <a:gd name="T57" fmla="*/ 2147483647 h 184"/>
                <a:gd name="T58" fmla="*/ 2147483647 w 125"/>
                <a:gd name="T59" fmla="*/ 2147483647 h 184"/>
                <a:gd name="T60" fmla="*/ 2147483647 w 125"/>
                <a:gd name="T61" fmla="*/ 2147483647 h 184"/>
                <a:gd name="T62" fmla="*/ 2147483647 w 125"/>
                <a:gd name="T63" fmla="*/ 2147483647 h 184"/>
                <a:gd name="T64" fmla="*/ 2147483647 w 125"/>
                <a:gd name="T65" fmla="*/ 2147483647 h 184"/>
                <a:gd name="T66" fmla="*/ 2147483647 w 125"/>
                <a:gd name="T67" fmla="*/ 2147483647 h 184"/>
                <a:gd name="T68" fmla="*/ 2147483647 w 125"/>
                <a:gd name="T69" fmla="*/ 2147483647 h 184"/>
                <a:gd name="T70" fmla="*/ 2147483647 w 125"/>
                <a:gd name="T71" fmla="*/ 2147483647 h 184"/>
                <a:gd name="T72" fmla="*/ 2147483647 w 125"/>
                <a:gd name="T73" fmla="*/ 2147483647 h 184"/>
                <a:gd name="T74" fmla="*/ 2147483647 w 125"/>
                <a:gd name="T75" fmla="*/ 2147483647 h 184"/>
                <a:gd name="T76" fmla="*/ 2147483647 w 125"/>
                <a:gd name="T77" fmla="*/ 2147483647 h 184"/>
                <a:gd name="T78" fmla="*/ 2147483647 w 125"/>
                <a:gd name="T79" fmla="*/ 2147483647 h 184"/>
                <a:gd name="T80" fmla="*/ 2147483647 w 125"/>
                <a:gd name="T81" fmla="*/ 2147483647 h 184"/>
                <a:gd name="T82" fmla="*/ 2147483647 w 125"/>
                <a:gd name="T83" fmla="*/ 2147483647 h 184"/>
                <a:gd name="T84" fmla="*/ 2147483647 w 125"/>
                <a:gd name="T85" fmla="*/ 2147483647 h 184"/>
                <a:gd name="T86" fmla="*/ 2147483647 w 125"/>
                <a:gd name="T87" fmla="*/ 2147483647 h 184"/>
                <a:gd name="T88" fmla="*/ 2147483647 w 125"/>
                <a:gd name="T89" fmla="*/ 2147483647 h 184"/>
                <a:gd name="T90" fmla="*/ 2147483647 w 125"/>
                <a:gd name="T91" fmla="*/ 2147483647 h 184"/>
                <a:gd name="T92" fmla="*/ 2147483647 w 125"/>
                <a:gd name="T93" fmla="*/ 0 h 184"/>
                <a:gd name="T94" fmla="*/ 2147483647 w 125"/>
                <a:gd name="T95" fmla="*/ 0 h 1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5" h="184">
                  <a:moveTo>
                    <a:pt x="125" y="0"/>
                  </a:moveTo>
                  <a:lnTo>
                    <a:pt x="125" y="30"/>
                  </a:lnTo>
                  <a:lnTo>
                    <a:pt x="114" y="72"/>
                  </a:lnTo>
                  <a:lnTo>
                    <a:pt x="108" y="83"/>
                  </a:lnTo>
                  <a:lnTo>
                    <a:pt x="97" y="113"/>
                  </a:lnTo>
                  <a:lnTo>
                    <a:pt x="68" y="167"/>
                  </a:lnTo>
                  <a:lnTo>
                    <a:pt x="57" y="178"/>
                  </a:lnTo>
                  <a:lnTo>
                    <a:pt x="51" y="178"/>
                  </a:lnTo>
                  <a:lnTo>
                    <a:pt x="46" y="178"/>
                  </a:lnTo>
                  <a:lnTo>
                    <a:pt x="46" y="184"/>
                  </a:lnTo>
                  <a:lnTo>
                    <a:pt x="40" y="184"/>
                  </a:lnTo>
                  <a:lnTo>
                    <a:pt x="34" y="184"/>
                  </a:lnTo>
                  <a:lnTo>
                    <a:pt x="29" y="184"/>
                  </a:lnTo>
                  <a:lnTo>
                    <a:pt x="23" y="184"/>
                  </a:lnTo>
                  <a:lnTo>
                    <a:pt x="17" y="184"/>
                  </a:lnTo>
                  <a:lnTo>
                    <a:pt x="12" y="178"/>
                  </a:lnTo>
                  <a:lnTo>
                    <a:pt x="6" y="178"/>
                  </a:lnTo>
                  <a:lnTo>
                    <a:pt x="0" y="178"/>
                  </a:lnTo>
                  <a:lnTo>
                    <a:pt x="6" y="167"/>
                  </a:lnTo>
                  <a:lnTo>
                    <a:pt x="12" y="155"/>
                  </a:lnTo>
                  <a:lnTo>
                    <a:pt x="17" y="149"/>
                  </a:lnTo>
                  <a:lnTo>
                    <a:pt x="23" y="137"/>
                  </a:lnTo>
                  <a:lnTo>
                    <a:pt x="29" y="125"/>
                  </a:lnTo>
                  <a:lnTo>
                    <a:pt x="34" y="113"/>
                  </a:lnTo>
                  <a:lnTo>
                    <a:pt x="40" y="101"/>
                  </a:lnTo>
                  <a:lnTo>
                    <a:pt x="40" y="89"/>
                  </a:lnTo>
                  <a:lnTo>
                    <a:pt x="46" y="83"/>
                  </a:lnTo>
                  <a:lnTo>
                    <a:pt x="51" y="72"/>
                  </a:lnTo>
                  <a:lnTo>
                    <a:pt x="57" y="66"/>
                  </a:lnTo>
                  <a:lnTo>
                    <a:pt x="57" y="60"/>
                  </a:lnTo>
                  <a:lnTo>
                    <a:pt x="57" y="48"/>
                  </a:lnTo>
                  <a:lnTo>
                    <a:pt x="63" y="42"/>
                  </a:lnTo>
                  <a:lnTo>
                    <a:pt x="68" y="42"/>
                  </a:lnTo>
                  <a:lnTo>
                    <a:pt x="68" y="36"/>
                  </a:lnTo>
                  <a:lnTo>
                    <a:pt x="74" y="36"/>
                  </a:lnTo>
                  <a:lnTo>
                    <a:pt x="80" y="36"/>
                  </a:lnTo>
                  <a:lnTo>
                    <a:pt x="80" y="30"/>
                  </a:lnTo>
                  <a:lnTo>
                    <a:pt x="85" y="30"/>
                  </a:lnTo>
                  <a:lnTo>
                    <a:pt x="91" y="30"/>
                  </a:lnTo>
                  <a:lnTo>
                    <a:pt x="91" y="24"/>
                  </a:lnTo>
                  <a:lnTo>
                    <a:pt x="97" y="24"/>
                  </a:lnTo>
                  <a:lnTo>
                    <a:pt x="102" y="18"/>
                  </a:lnTo>
                  <a:lnTo>
                    <a:pt x="108" y="12"/>
                  </a:lnTo>
                  <a:lnTo>
                    <a:pt x="114" y="12"/>
                  </a:lnTo>
                  <a:lnTo>
                    <a:pt x="114" y="6"/>
                  </a:lnTo>
                  <a:lnTo>
                    <a:pt x="119" y="6"/>
                  </a:lnTo>
                  <a:lnTo>
                    <a:pt x="119" y="0"/>
                  </a:lnTo>
                  <a:lnTo>
                    <a:pt x="125"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59" name="Freeform 69"/>
            <p:cNvSpPr>
              <a:spLocks/>
            </p:cNvSpPr>
            <p:nvPr/>
          </p:nvSpPr>
          <p:spPr bwMode="auto">
            <a:xfrm>
              <a:off x="5737912" y="3000351"/>
              <a:ext cx="212363" cy="289309"/>
            </a:xfrm>
            <a:custGeom>
              <a:avLst/>
              <a:gdLst>
                <a:gd name="T0" fmla="*/ 2147483647 w 136"/>
                <a:gd name="T1" fmla="*/ 0 h 184"/>
                <a:gd name="T2" fmla="*/ 2147483647 w 136"/>
                <a:gd name="T3" fmla="*/ 0 h 184"/>
                <a:gd name="T4" fmla="*/ 2147483647 w 136"/>
                <a:gd name="T5" fmla="*/ 2147483647 h 184"/>
                <a:gd name="T6" fmla="*/ 2147483647 w 136"/>
                <a:gd name="T7" fmla="*/ 2147483647 h 184"/>
                <a:gd name="T8" fmla="*/ 2147483647 w 136"/>
                <a:gd name="T9" fmla="*/ 2147483647 h 184"/>
                <a:gd name="T10" fmla="*/ 2147483647 w 136"/>
                <a:gd name="T11" fmla="*/ 2147483647 h 184"/>
                <a:gd name="T12" fmla="*/ 2147483647 w 136"/>
                <a:gd name="T13" fmla="*/ 2147483647 h 184"/>
                <a:gd name="T14" fmla="*/ 2147483647 w 136"/>
                <a:gd name="T15" fmla="*/ 2147483647 h 184"/>
                <a:gd name="T16" fmla="*/ 2147483647 w 136"/>
                <a:gd name="T17" fmla="*/ 2147483647 h 184"/>
                <a:gd name="T18" fmla="*/ 2147483647 w 136"/>
                <a:gd name="T19" fmla="*/ 2147483647 h 184"/>
                <a:gd name="T20" fmla="*/ 2147483647 w 136"/>
                <a:gd name="T21" fmla="*/ 2147483647 h 184"/>
                <a:gd name="T22" fmla="*/ 2147483647 w 136"/>
                <a:gd name="T23" fmla="*/ 2147483647 h 184"/>
                <a:gd name="T24" fmla="*/ 2147483647 w 136"/>
                <a:gd name="T25" fmla="*/ 2147483647 h 184"/>
                <a:gd name="T26" fmla="*/ 2147483647 w 136"/>
                <a:gd name="T27" fmla="*/ 2147483647 h 184"/>
                <a:gd name="T28" fmla="*/ 2147483647 w 136"/>
                <a:gd name="T29" fmla="*/ 2147483647 h 184"/>
                <a:gd name="T30" fmla="*/ 2147483647 w 136"/>
                <a:gd name="T31" fmla="*/ 2147483647 h 184"/>
                <a:gd name="T32" fmla="*/ 2147483647 w 136"/>
                <a:gd name="T33" fmla="*/ 2147483647 h 184"/>
                <a:gd name="T34" fmla="*/ 2147483647 w 136"/>
                <a:gd name="T35" fmla="*/ 2147483647 h 184"/>
                <a:gd name="T36" fmla="*/ 2147483647 w 136"/>
                <a:gd name="T37" fmla="*/ 2147483647 h 184"/>
                <a:gd name="T38" fmla="*/ 2147483647 w 136"/>
                <a:gd name="T39" fmla="*/ 2147483647 h 184"/>
                <a:gd name="T40" fmla="*/ 2147483647 w 136"/>
                <a:gd name="T41" fmla="*/ 2147483647 h 184"/>
                <a:gd name="T42" fmla="*/ 2147483647 w 136"/>
                <a:gd name="T43" fmla="*/ 2147483647 h 184"/>
                <a:gd name="T44" fmla="*/ 2147483647 w 136"/>
                <a:gd name="T45" fmla="*/ 2147483647 h 184"/>
                <a:gd name="T46" fmla="*/ 2147483647 w 136"/>
                <a:gd name="T47" fmla="*/ 2147483647 h 184"/>
                <a:gd name="T48" fmla="*/ 2147483647 w 136"/>
                <a:gd name="T49" fmla="*/ 2147483647 h 184"/>
                <a:gd name="T50" fmla="*/ 2147483647 w 136"/>
                <a:gd name="T51" fmla="*/ 2147483647 h 184"/>
                <a:gd name="T52" fmla="*/ 2147483647 w 136"/>
                <a:gd name="T53" fmla="*/ 2147483647 h 184"/>
                <a:gd name="T54" fmla="*/ 2147483647 w 136"/>
                <a:gd name="T55" fmla="*/ 2147483647 h 184"/>
                <a:gd name="T56" fmla="*/ 2147483647 w 136"/>
                <a:gd name="T57" fmla="*/ 2147483647 h 184"/>
                <a:gd name="T58" fmla="*/ 2147483647 w 136"/>
                <a:gd name="T59" fmla="*/ 2147483647 h 184"/>
                <a:gd name="T60" fmla="*/ 2147483647 w 136"/>
                <a:gd name="T61" fmla="*/ 2147483647 h 184"/>
                <a:gd name="T62" fmla="*/ 2147483647 w 136"/>
                <a:gd name="T63" fmla="*/ 2147483647 h 184"/>
                <a:gd name="T64" fmla="*/ 2147483647 w 136"/>
                <a:gd name="T65" fmla="*/ 2147483647 h 184"/>
                <a:gd name="T66" fmla="*/ 2147483647 w 136"/>
                <a:gd name="T67" fmla="*/ 2147483647 h 184"/>
                <a:gd name="T68" fmla="*/ 2147483647 w 136"/>
                <a:gd name="T69" fmla="*/ 2147483647 h 184"/>
                <a:gd name="T70" fmla="*/ 2147483647 w 136"/>
                <a:gd name="T71" fmla="*/ 2147483647 h 184"/>
                <a:gd name="T72" fmla="*/ 2147483647 w 136"/>
                <a:gd name="T73" fmla="*/ 2147483647 h 184"/>
                <a:gd name="T74" fmla="*/ 2147483647 w 136"/>
                <a:gd name="T75" fmla="*/ 2147483647 h 184"/>
                <a:gd name="T76" fmla="*/ 2147483647 w 136"/>
                <a:gd name="T77" fmla="*/ 2147483647 h 184"/>
                <a:gd name="T78" fmla="*/ 2147483647 w 136"/>
                <a:gd name="T79" fmla="*/ 2147483647 h 184"/>
                <a:gd name="T80" fmla="*/ 2147483647 w 136"/>
                <a:gd name="T81" fmla="*/ 2147483647 h 184"/>
                <a:gd name="T82" fmla="*/ 2147483647 w 136"/>
                <a:gd name="T83" fmla="*/ 2147483647 h 184"/>
                <a:gd name="T84" fmla="*/ 2147483647 w 136"/>
                <a:gd name="T85" fmla="*/ 2147483647 h 184"/>
                <a:gd name="T86" fmla="*/ 2147483647 w 136"/>
                <a:gd name="T87" fmla="*/ 2147483647 h 184"/>
                <a:gd name="T88" fmla="*/ 2147483647 w 136"/>
                <a:gd name="T89" fmla="*/ 2147483647 h 184"/>
                <a:gd name="T90" fmla="*/ 2147483647 w 136"/>
                <a:gd name="T91" fmla="*/ 2147483647 h 184"/>
                <a:gd name="T92" fmla="*/ 2147483647 w 136"/>
                <a:gd name="T93" fmla="*/ 2147483647 h 184"/>
                <a:gd name="T94" fmla="*/ 2147483647 w 136"/>
                <a:gd name="T95" fmla="*/ 2147483647 h 184"/>
                <a:gd name="T96" fmla="*/ 2147483647 w 136"/>
                <a:gd name="T97" fmla="*/ 2147483647 h 184"/>
                <a:gd name="T98" fmla="*/ 2147483647 w 136"/>
                <a:gd name="T99" fmla="*/ 2147483647 h 184"/>
                <a:gd name="T100" fmla="*/ 2147483647 w 136"/>
                <a:gd name="T101" fmla="*/ 2147483647 h 184"/>
                <a:gd name="T102" fmla="*/ 2147483647 w 136"/>
                <a:gd name="T103" fmla="*/ 2147483647 h 184"/>
                <a:gd name="T104" fmla="*/ 2147483647 w 136"/>
                <a:gd name="T105" fmla="*/ 2147483647 h 184"/>
                <a:gd name="T106" fmla="*/ 2147483647 w 136"/>
                <a:gd name="T107" fmla="*/ 2147483647 h 184"/>
                <a:gd name="T108" fmla="*/ 2147483647 w 136"/>
                <a:gd name="T109" fmla="*/ 2147483647 h 184"/>
                <a:gd name="T110" fmla="*/ 2147483647 w 136"/>
                <a:gd name="T111" fmla="*/ 2147483647 h 184"/>
                <a:gd name="T112" fmla="*/ 0 w 136"/>
                <a:gd name="T113" fmla="*/ 2147483647 h 184"/>
                <a:gd name="T114" fmla="*/ 2147483647 w 136"/>
                <a:gd name="T115" fmla="*/ 2147483647 h 184"/>
                <a:gd name="T116" fmla="*/ 2147483647 w 136"/>
                <a:gd name="T117" fmla="*/ 2147483647 h 184"/>
                <a:gd name="T118" fmla="*/ 2147483647 w 136"/>
                <a:gd name="T119" fmla="*/ 2147483647 h 184"/>
                <a:gd name="T120" fmla="*/ 2147483647 w 136"/>
                <a:gd name="T121" fmla="*/ 2147483647 h 184"/>
                <a:gd name="T122" fmla="*/ 2147483647 w 136"/>
                <a:gd name="T123" fmla="*/ 2147483647 h 184"/>
                <a:gd name="T124" fmla="*/ 2147483647 w 136"/>
                <a:gd name="T125" fmla="*/ 0 h 1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 h="184">
                  <a:moveTo>
                    <a:pt x="68" y="0"/>
                  </a:moveTo>
                  <a:lnTo>
                    <a:pt x="74" y="0"/>
                  </a:lnTo>
                  <a:lnTo>
                    <a:pt x="74" y="6"/>
                  </a:lnTo>
                  <a:lnTo>
                    <a:pt x="79" y="6"/>
                  </a:lnTo>
                  <a:lnTo>
                    <a:pt x="79" y="12"/>
                  </a:lnTo>
                  <a:lnTo>
                    <a:pt x="85" y="12"/>
                  </a:lnTo>
                  <a:lnTo>
                    <a:pt x="85" y="18"/>
                  </a:lnTo>
                  <a:lnTo>
                    <a:pt x="91" y="24"/>
                  </a:lnTo>
                  <a:lnTo>
                    <a:pt x="96" y="24"/>
                  </a:lnTo>
                  <a:lnTo>
                    <a:pt x="96" y="30"/>
                  </a:lnTo>
                  <a:lnTo>
                    <a:pt x="102" y="30"/>
                  </a:lnTo>
                  <a:lnTo>
                    <a:pt x="102" y="36"/>
                  </a:lnTo>
                  <a:lnTo>
                    <a:pt x="108" y="36"/>
                  </a:lnTo>
                  <a:lnTo>
                    <a:pt x="108" y="42"/>
                  </a:lnTo>
                  <a:lnTo>
                    <a:pt x="108" y="48"/>
                  </a:lnTo>
                  <a:lnTo>
                    <a:pt x="113" y="48"/>
                  </a:lnTo>
                  <a:lnTo>
                    <a:pt x="113" y="54"/>
                  </a:lnTo>
                  <a:lnTo>
                    <a:pt x="113" y="60"/>
                  </a:lnTo>
                  <a:lnTo>
                    <a:pt x="119" y="60"/>
                  </a:lnTo>
                  <a:lnTo>
                    <a:pt x="119" y="66"/>
                  </a:lnTo>
                  <a:lnTo>
                    <a:pt x="125" y="66"/>
                  </a:lnTo>
                  <a:lnTo>
                    <a:pt x="125" y="72"/>
                  </a:lnTo>
                  <a:lnTo>
                    <a:pt x="130" y="72"/>
                  </a:lnTo>
                  <a:lnTo>
                    <a:pt x="130" y="77"/>
                  </a:lnTo>
                  <a:lnTo>
                    <a:pt x="136" y="83"/>
                  </a:lnTo>
                  <a:lnTo>
                    <a:pt x="136" y="89"/>
                  </a:lnTo>
                  <a:lnTo>
                    <a:pt x="130" y="89"/>
                  </a:lnTo>
                  <a:lnTo>
                    <a:pt x="130" y="101"/>
                  </a:lnTo>
                  <a:lnTo>
                    <a:pt x="113" y="125"/>
                  </a:lnTo>
                  <a:lnTo>
                    <a:pt x="96" y="149"/>
                  </a:lnTo>
                  <a:lnTo>
                    <a:pt x="85" y="167"/>
                  </a:lnTo>
                  <a:lnTo>
                    <a:pt x="62" y="184"/>
                  </a:lnTo>
                  <a:lnTo>
                    <a:pt x="62" y="178"/>
                  </a:lnTo>
                  <a:lnTo>
                    <a:pt x="62" y="172"/>
                  </a:lnTo>
                  <a:lnTo>
                    <a:pt x="57" y="172"/>
                  </a:lnTo>
                  <a:lnTo>
                    <a:pt x="51" y="172"/>
                  </a:lnTo>
                  <a:lnTo>
                    <a:pt x="45" y="172"/>
                  </a:lnTo>
                  <a:lnTo>
                    <a:pt x="45" y="167"/>
                  </a:lnTo>
                  <a:lnTo>
                    <a:pt x="40" y="167"/>
                  </a:lnTo>
                  <a:lnTo>
                    <a:pt x="40" y="172"/>
                  </a:lnTo>
                  <a:lnTo>
                    <a:pt x="34" y="172"/>
                  </a:lnTo>
                  <a:lnTo>
                    <a:pt x="28" y="167"/>
                  </a:lnTo>
                  <a:lnTo>
                    <a:pt x="28" y="172"/>
                  </a:lnTo>
                  <a:lnTo>
                    <a:pt x="28" y="178"/>
                  </a:lnTo>
                  <a:lnTo>
                    <a:pt x="23" y="178"/>
                  </a:lnTo>
                  <a:lnTo>
                    <a:pt x="23" y="184"/>
                  </a:lnTo>
                  <a:lnTo>
                    <a:pt x="17" y="184"/>
                  </a:lnTo>
                  <a:lnTo>
                    <a:pt x="23" y="184"/>
                  </a:lnTo>
                  <a:lnTo>
                    <a:pt x="17" y="184"/>
                  </a:lnTo>
                  <a:lnTo>
                    <a:pt x="23" y="184"/>
                  </a:lnTo>
                  <a:lnTo>
                    <a:pt x="17" y="184"/>
                  </a:lnTo>
                  <a:lnTo>
                    <a:pt x="17" y="178"/>
                  </a:lnTo>
                  <a:lnTo>
                    <a:pt x="11" y="178"/>
                  </a:lnTo>
                  <a:lnTo>
                    <a:pt x="11" y="184"/>
                  </a:lnTo>
                  <a:lnTo>
                    <a:pt x="11" y="178"/>
                  </a:lnTo>
                  <a:lnTo>
                    <a:pt x="6" y="178"/>
                  </a:lnTo>
                  <a:lnTo>
                    <a:pt x="0" y="178"/>
                  </a:lnTo>
                  <a:lnTo>
                    <a:pt x="11" y="167"/>
                  </a:lnTo>
                  <a:lnTo>
                    <a:pt x="40" y="113"/>
                  </a:lnTo>
                  <a:lnTo>
                    <a:pt x="51" y="83"/>
                  </a:lnTo>
                  <a:lnTo>
                    <a:pt x="57" y="72"/>
                  </a:lnTo>
                  <a:lnTo>
                    <a:pt x="68" y="30"/>
                  </a:lnTo>
                  <a:lnTo>
                    <a:pt x="6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0" name="Freeform 70"/>
            <p:cNvSpPr>
              <a:spLocks/>
            </p:cNvSpPr>
            <p:nvPr/>
          </p:nvSpPr>
          <p:spPr bwMode="auto">
            <a:xfrm>
              <a:off x="5277274" y="3019219"/>
              <a:ext cx="363826" cy="495285"/>
            </a:xfrm>
            <a:custGeom>
              <a:avLst/>
              <a:gdLst>
                <a:gd name="T0" fmla="*/ 2147483647 w 233"/>
                <a:gd name="T1" fmla="*/ 0 h 315"/>
                <a:gd name="T2" fmla="*/ 2147483647 w 233"/>
                <a:gd name="T3" fmla="*/ 0 h 315"/>
                <a:gd name="T4" fmla="*/ 2147483647 w 233"/>
                <a:gd name="T5" fmla="*/ 2147483647 h 315"/>
                <a:gd name="T6" fmla="*/ 2147483647 w 233"/>
                <a:gd name="T7" fmla="*/ 2147483647 h 315"/>
                <a:gd name="T8" fmla="*/ 2147483647 w 233"/>
                <a:gd name="T9" fmla="*/ 2147483647 h 315"/>
                <a:gd name="T10" fmla="*/ 2147483647 w 233"/>
                <a:gd name="T11" fmla="*/ 2147483647 h 315"/>
                <a:gd name="T12" fmla="*/ 2147483647 w 233"/>
                <a:gd name="T13" fmla="*/ 2147483647 h 315"/>
                <a:gd name="T14" fmla="*/ 2147483647 w 233"/>
                <a:gd name="T15" fmla="*/ 2147483647 h 315"/>
                <a:gd name="T16" fmla="*/ 2147483647 w 233"/>
                <a:gd name="T17" fmla="*/ 2147483647 h 315"/>
                <a:gd name="T18" fmla="*/ 2147483647 w 233"/>
                <a:gd name="T19" fmla="*/ 2147483647 h 315"/>
                <a:gd name="T20" fmla="*/ 2147483647 w 233"/>
                <a:gd name="T21" fmla="*/ 2147483647 h 315"/>
                <a:gd name="T22" fmla="*/ 2147483647 w 233"/>
                <a:gd name="T23" fmla="*/ 2147483647 h 315"/>
                <a:gd name="T24" fmla="*/ 2147483647 w 233"/>
                <a:gd name="T25" fmla="*/ 2147483647 h 315"/>
                <a:gd name="T26" fmla="*/ 2147483647 w 233"/>
                <a:gd name="T27" fmla="*/ 2147483647 h 315"/>
                <a:gd name="T28" fmla="*/ 2147483647 w 233"/>
                <a:gd name="T29" fmla="*/ 2147483647 h 315"/>
                <a:gd name="T30" fmla="*/ 2147483647 w 233"/>
                <a:gd name="T31" fmla="*/ 2147483647 h 315"/>
                <a:gd name="T32" fmla="*/ 2147483647 w 233"/>
                <a:gd name="T33" fmla="*/ 2147483647 h 315"/>
                <a:gd name="T34" fmla="*/ 2147483647 w 233"/>
                <a:gd name="T35" fmla="*/ 2147483647 h 315"/>
                <a:gd name="T36" fmla="*/ 2147483647 w 233"/>
                <a:gd name="T37" fmla="*/ 2147483647 h 315"/>
                <a:gd name="T38" fmla="*/ 2147483647 w 233"/>
                <a:gd name="T39" fmla="*/ 2147483647 h 315"/>
                <a:gd name="T40" fmla="*/ 2147483647 w 233"/>
                <a:gd name="T41" fmla="*/ 2147483647 h 315"/>
                <a:gd name="T42" fmla="*/ 2147483647 w 233"/>
                <a:gd name="T43" fmla="*/ 2147483647 h 315"/>
                <a:gd name="T44" fmla="*/ 2147483647 w 233"/>
                <a:gd name="T45" fmla="*/ 2147483647 h 315"/>
                <a:gd name="T46" fmla="*/ 2147483647 w 233"/>
                <a:gd name="T47" fmla="*/ 2147483647 h 315"/>
                <a:gd name="T48" fmla="*/ 2147483647 w 233"/>
                <a:gd name="T49" fmla="*/ 2147483647 h 315"/>
                <a:gd name="T50" fmla="*/ 2147483647 w 233"/>
                <a:gd name="T51" fmla="*/ 2147483647 h 315"/>
                <a:gd name="T52" fmla="*/ 2147483647 w 233"/>
                <a:gd name="T53" fmla="*/ 2147483647 h 315"/>
                <a:gd name="T54" fmla="*/ 2147483647 w 233"/>
                <a:gd name="T55" fmla="*/ 2147483647 h 315"/>
                <a:gd name="T56" fmla="*/ 2147483647 w 233"/>
                <a:gd name="T57" fmla="*/ 2147483647 h 315"/>
                <a:gd name="T58" fmla="*/ 2147483647 w 233"/>
                <a:gd name="T59" fmla="*/ 2147483647 h 315"/>
                <a:gd name="T60" fmla="*/ 2147483647 w 233"/>
                <a:gd name="T61" fmla="*/ 2147483647 h 315"/>
                <a:gd name="T62" fmla="*/ 2147483647 w 233"/>
                <a:gd name="T63" fmla="*/ 2147483647 h 315"/>
                <a:gd name="T64" fmla="*/ 2147483647 w 233"/>
                <a:gd name="T65" fmla="*/ 2147483647 h 315"/>
                <a:gd name="T66" fmla="*/ 2147483647 w 233"/>
                <a:gd name="T67" fmla="*/ 2147483647 h 315"/>
                <a:gd name="T68" fmla="*/ 0 w 233"/>
                <a:gd name="T69" fmla="*/ 2147483647 h 315"/>
                <a:gd name="T70" fmla="*/ 0 w 233"/>
                <a:gd name="T71" fmla="*/ 2147483647 h 315"/>
                <a:gd name="T72" fmla="*/ 2147483647 w 233"/>
                <a:gd name="T73" fmla="*/ 2147483647 h 315"/>
                <a:gd name="T74" fmla="*/ 2147483647 w 233"/>
                <a:gd name="T75" fmla="*/ 2147483647 h 315"/>
                <a:gd name="T76" fmla="*/ 2147483647 w 233"/>
                <a:gd name="T77" fmla="*/ 2147483647 h 315"/>
                <a:gd name="T78" fmla="*/ 2147483647 w 233"/>
                <a:gd name="T79" fmla="*/ 2147483647 h 315"/>
                <a:gd name="T80" fmla="*/ 2147483647 w 233"/>
                <a:gd name="T81" fmla="*/ 2147483647 h 315"/>
                <a:gd name="T82" fmla="*/ 2147483647 w 233"/>
                <a:gd name="T83" fmla="*/ 2147483647 h 315"/>
                <a:gd name="T84" fmla="*/ 2147483647 w 233"/>
                <a:gd name="T85" fmla="*/ 2147483647 h 315"/>
                <a:gd name="T86" fmla="*/ 2147483647 w 233"/>
                <a:gd name="T87" fmla="*/ 2147483647 h 315"/>
                <a:gd name="T88" fmla="*/ 2147483647 w 233"/>
                <a:gd name="T89" fmla="*/ 2147483647 h 315"/>
                <a:gd name="T90" fmla="*/ 2147483647 w 233"/>
                <a:gd name="T91" fmla="*/ 2147483647 h 315"/>
                <a:gd name="T92" fmla="*/ 2147483647 w 233"/>
                <a:gd name="T93" fmla="*/ 2147483647 h 315"/>
                <a:gd name="T94" fmla="*/ 2147483647 w 233"/>
                <a:gd name="T95" fmla="*/ 2147483647 h 315"/>
                <a:gd name="T96" fmla="*/ 2147483647 w 233"/>
                <a:gd name="T97" fmla="*/ 2147483647 h 315"/>
                <a:gd name="T98" fmla="*/ 2147483647 w 233"/>
                <a:gd name="T99" fmla="*/ 2147483647 h 315"/>
                <a:gd name="T100" fmla="*/ 2147483647 w 233"/>
                <a:gd name="T101" fmla="*/ 2147483647 h 3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3" h="315">
                  <a:moveTo>
                    <a:pt x="193" y="0"/>
                  </a:moveTo>
                  <a:lnTo>
                    <a:pt x="199" y="0"/>
                  </a:lnTo>
                  <a:lnTo>
                    <a:pt x="204" y="0"/>
                  </a:lnTo>
                  <a:lnTo>
                    <a:pt x="210" y="0"/>
                  </a:lnTo>
                  <a:lnTo>
                    <a:pt x="216" y="0"/>
                  </a:lnTo>
                  <a:lnTo>
                    <a:pt x="221" y="0"/>
                  </a:lnTo>
                  <a:lnTo>
                    <a:pt x="227" y="0"/>
                  </a:lnTo>
                  <a:lnTo>
                    <a:pt x="227" y="6"/>
                  </a:lnTo>
                  <a:lnTo>
                    <a:pt x="233" y="6"/>
                  </a:lnTo>
                  <a:lnTo>
                    <a:pt x="233" y="12"/>
                  </a:lnTo>
                  <a:lnTo>
                    <a:pt x="233" y="18"/>
                  </a:lnTo>
                  <a:lnTo>
                    <a:pt x="233" y="24"/>
                  </a:lnTo>
                  <a:lnTo>
                    <a:pt x="233" y="30"/>
                  </a:lnTo>
                  <a:lnTo>
                    <a:pt x="233" y="36"/>
                  </a:lnTo>
                  <a:lnTo>
                    <a:pt x="227" y="36"/>
                  </a:lnTo>
                  <a:lnTo>
                    <a:pt x="227" y="42"/>
                  </a:lnTo>
                  <a:lnTo>
                    <a:pt x="227" y="48"/>
                  </a:lnTo>
                  <a:lnTo>
                    <a:pt x="221" y="48"/>
                  </a:lnTo>
                  <a:lnTo>
                    <a:pt x="221" y="54"/>
                  </a:lnTo>
                  <a:lnTo>
                    <a:pt x="221" y="60"/>
                  </a:lnTo>
                  <a:lnTo>
                    <a:pt x="221" y="65"/>
                  </a:lnTo>
                  <a:lnTo>
                    <a:pt x="216" y="65"/>
                  </a:lnTo>
                  <a:lnTo>
                    <a:pt x="216" y="71"/>
                  </a:lnTo>
                  <a:lnTo>
                    <a:pt x="216" y="77"/>
                  </a:lnTo>
                  <a:lnTo>
                    <a:pt x="216" y="83"/>
                  </a:lnTo>
                  <a:lnTo>
                    <a:pt x="210" y="89"/>
                  </a:lnTo>
                  <a:lnTo>
                    <a:pt x="210" y="95"/>
                  </a:lnTo>
                  <a:lnTo>
                    <a:pt x="204" y="95"/>
                  </a:lnTo>
                  <a:lnTo>
                    <a:pt x="204" y="101"/>
                  </a:lnTo>
                  <a:lnTo>
                    <a:pt x="204" y="107"/>
                  </a:lnTo>
                  <a:lnTo>
                    <a:pt x="204" y="113"/>
                  </a:lnTo>
                  <a:lnTo>
                    <a:pt x="199" y="113"/>
                  </a:lnTo>
                  <a:lnTo>
                    <a:pt x="199" y="119"/>
                  </a:lnTo>
                  <a:lnTo>
                    <a:pt x="193" y="119"/>
                  </a:lnTo>
                  <a:lnTo>
                    <a:pt x="193" y="125"/>
                  </a:lnTo>
                  <a:lnTo>
                    <a:pt x="193" y="131"/>
                  </a:lnTo>
                  <a:lnTo>
                    <a:pt x="187" y="131"/>
                  </a:lnTo>
                  <a:lnTo>
                    <a:pt x="187" y="137"/>
                  </a:lnTo>
                  <a:lnTo>
                    <a:pt x="182" y="137"/>
                  </a:lnTo>
                  <a:lnTo>
                    <a:pt x="182" y="143"/>
                  </a:lnTo>
                  <a:lnTo>
                    <a:pt x="176" y="143"/>
                  </a:lnTo>
                  <a:lnTo>
                    <a:pt x="170" y="143"/>
                  </a:lnTo>
                  <a:lnTo>
                    <a:pt x="165" y="137"/>
                  </a:lnTo>
                  <a:lnTo>
                    <a:pt x="165" y="143"/>
                  </a:lnTo>
                  <a:lnTo>
                    <a:pt x="159" y="143"/>
                  </a:lnTo>
                  <a:lnTo>
                    <a:pt x="159" y="149"/>
                  </a:lnTo>
                  <a:lnTo>
                    <a:pt x="159" y="155"/>
                  </a:lnTo>
                  <a:lnTo>
                    <a:pt x="153" y="155"/>
                  </a:lnTo>
                  <a:lnTo>
                    <a:pt x="153" y="160"/>
                  </a:lnTo>
                  <a:lnTo>
                    <a:pt x="148" y="160"/>
                  </a:lnTo>
                  <a:lnTo>
                    <a:pt x="148" y="166"/>
                  </a:lnTo>
                  <a:lnTo>
                    <a:pt x="142" y="166"/>
                  </a:lnTo>
                  <a:lnTo>
                    <a:pt x="136" y="166"/>
                  </a:lnTo>
                  <a:lnTo>
                    <a:pt x="136" y="172"/>
                  </a:lnTo>
                  <a:lnTo>
                    <a:pt x="136" y="178"/>
                  </a:lnTo>
                  <a:lnTo>
                    <a:pt x="131" y="184"/>
                  </a:lnTo>
                  <a:lnTo>
                    <a:pt x="131" y="190"/>
                  </a:lnTo>
                  <a:lnTo>
                    <a:pt x="125" y="190"/>
                  </a:lnTo>
                  <a:lnTo>
                    <a:pt x="125" y="196"/>
                  </a:lnTo>
                  <a:lnTo>
                    <a:pt x="119" y="196"/>
                  </a:lnTo>
                  <a:lnTo>
                    <a:pt x="114" y="196"/>
                  </a:lnTo>
                  <a:lnTo>
                    <a:pt x="108" y="196"/>
                  </a:lnTo>
                  <a:lnTo>
                    <a:pt x="108" y="202"/>
                  </a:lnTo>
                  <a:lnTo>
                    <a:pt x="102" y="202"/>
                  </a:lnTo>
                  <a:lnTo>
                    <a:pt x="102" y="208"/>
                  </a:lnTo>
                  <a:lnTo>
                    <a:pt x="102" y="214"/>
                  </a:lnTo>
                  <a:lnTo>
                    <a:pt x="97" y="214"/>
                  </a:lnTo>
                  <a:lnTo>
                    <a:pt x="97" y="220"/>
                  </a:lnTo>
                  <a:lnTo>
                    <a:pt x="91" y="220"/>
                  </a:lnTo>
                  <a:lnTo>
                    <a:pt x="91" y="226"/>
                  </a:lnTo>
                  <a:lnTo>
                    <a:pt x="85" y="226"/>
                  </a:lnTo>
                  <a:lnTo>
                    <a:pt x="85" y="232"/>
                  </a:lnTo>
                  <a:lnTo>
                    <a:pt x="85" y="238"/>
                  </a:lnTo>
                  <a:lnTo>
                    <a:pt x="80" y="238"/>
                  </a:lnTo>
                  <a:lnTo>
                    <a:pt x="80" y="244"/>
                  </a:lnTo>
                  <a:lnTo>
                    <a:pt x="80" y="250"/>
                  </a:lnTo>
                  <a:lnTo>
                    <a:pt x="80" y="256"/>
                  </a:lnTo>
                  <a:lnTo>
                    <a:pt x="80" y="261"/>
                  </a:lnTo>
                  <a:lnTo>
                    <a:pt x="80" y="267"/>
                  </a:lnTo>
                  <a:lnTo>
                    <a:pt x="80" y="273"/>
                  </a:lnTo>
                  <a:lnTo>
                    <a:pt x="85" y="273"/>
                  </a:lnTo>
                  <a:lnTo>
                    <a:pt x="85" y="279"/>
                  </a:lnTo>
                  <a:lnTo>
                    <a:pt x="80" y="279"/>
                  </a:lnTo>
                  <a:lnTo>
                    <a:pt x="80" y="285"/>
                  </a:lnTo>
                  <a:lnTo>
                    <a:pt x="80" y="291"/>
                  </a:lnTo>
                  <a:lnTo>
                    <a:pt x="80" y="297"/>
                  </a:lnTo>
                  <a:lnTo>
                    <a:pt x="80" y="303"/>
                  </a:lnTo>
                  <a:lnTo>
                    <a:pt x="74" y="309"/>
                  </a:lnTo>
                  <a:lnTo>
                    <a:pt x="63" y="315"/>
                  </a:lnTo>
                  <a:lnTo>
                    <a:pt x="51" y="315"/>
                  </a:lnTo>
                  <a:lnTo>
                    <a:pt x="51" y="309"/>
                  </a:lnTo>
                  <a:lnTo>
                    <a:pt x="46" y="309"/>
                  </a:lnTo>
                  <a:lnTo>
                    <a:pt x="40" y="303"/>
                  </a:lnTo>
                  <a:lnTo>
                    <a:pt x="34" y="303"/>
                  </a:lnTo>
                  <a:lnTo>
                    <a:pt x="29" y="303"/>
                  </a:lnTo>
                  <a:lnTo>
                    <a:pt x="29" y="297"/>
                  </a:lnTo>
                  <a:lnTo>
                    <a:pt x="23" y="297"/>
                  </a:lnTo>
                  <a:lnTo>
                    <a:pt x="23" y="291"/>
                  </a:lnTo>
                  <a:lnTo>
                    <a:pt x="17" y="291"/>
                  </a:lnTo>
                  <a:lnTo>
                    <a:pt x="17" y="285"/>
                  </a:lnTo>
                  <a:lnTo>
                    <a:pt x="12" y="285"/>
                  </a:lnTo>
                  <a:lnTo>
                    <a:pt x="6" y="285"/>
                  </a:lnTo>
                  <a:lnTo>
                    <a:pt x="6" y="279"/>
                  </a:lnTo>
                  <a:lnTo>
                    <a:pt x="6" y="273"/>
                  </a:lnTo>
                  <a:lnTo>
                    <a:pt x="0" y="273"/>
                  </a:lnTo>
                  <a:lnTo>
                    <a:pt x="0" y="267"/>
                  </a:lnTo>
                  <a:lnTo>
                    <a:pt x="6" y="267"/>
                  </a:lnTo>
                  <a:lnTo>
                    <a:pt x="0" y="267"/>
                  </a:lnTo>
                  <a:lnTo>
                    <a:pt x="0" y="261"/>
                  </a:lnTo>
                  <a:lnTo>
                    <a:pt x="6" y="261"/>
                  </a:lnTo>
                  <a:lnTo>
                    <a:pt x="6" y="256"/>
                  </a:lnTo>
                  <a:lnTo>
                    <a:pt x="6" y="250"/>
                  </a:lnTo>
                  <a:lnTo>
                    <a:pt x="6" y="244"/>
                  </a:lnTo>
                  <a:lnTo>
                    <a:pt x="12" y="244"/>
                  </a:lnTo>
                  <a:lnTo>
                    <a:pt x="12" y="238"/>
                  </a:lnTo>
                  <a:lnTo>
                    <a:pt x="12" y="232"/>
                  </a:lnTo>
                  <a:lnTo>
                    <a:pt x="29" y="220"/>
                  </a:lnTo>
                  <a:lnTo>
                    <a:pt x="51" y="196"/>
                  </a:lnTo>
                  <a:lnTo>
                    <a:pt x="57" y="190"/>
                  </a:lnTo>
                  <a:lnTo>
                    <a:pt x="68" y="178"/>
                  </a:lnTo>
                  <a:lnTo>
                    <a:pt x="85" y="149"/>
                  </a:lnTo>
                  <a:lnTo>
                    <a:pt x="97" y="119"/>
                  </a:lnTo>
                  <a:lnTo>
                    <a:pt x="102" y="119"/>
                  </a:lnTo>
                  <a:lnTo>
                    <a:pt x="108" y="119"/>
                  </a:lnTo>
                  <a:lnTo>
                    <a:pt x="114" y="119"/>
                  </a:lnTo>
                  <a:lnTo>
                    <a:pt x="119" y="119"/>
                  </a:lnTo>
                  <a:lnTo>
                    <a:pt x="125" y="119"/>
                  </a:lnTo>
                  <a:lnTo>
                    <a:pt x="125" y="113"/>
                  </a:lnTo>
                  <a:lnTo>
                    <a:pt x="131" y="113"/>
                  </a:lnTo>
                  <a:lnTo>
                    <a:pt x="136" y="107"/>
                  </a:lnTo>
                  <a:lnTo>
                    <a:pt x="136" y="101"/>
                  </a:lnTo>
                  <a:lnTo>
                    <a:pt x="142" y="101"/>
                  </a:lnTo>
                  <a:lnTo>
                    <a:pt x="142" y="95"/>
                  </a:lnTo>
                  <a:lnTo>
                    <a:pt x="148" y="89"/>
                  </a:lnTo>
                  <a:lnTo>
                    <a:pt x="153" y="89"/>
                  </a:lnTo>
                  <a:lnTo>
                    <a:pt x="153" y="83"/>
                  </a:lnTo>
                  <a:lnTo>
                    <a:pt x="159" y="83"/>
                  </a:lnTo>
                  <a:lnTo>
                    <a:pt x="165" y="77"/>
                  </a:lnTo>
                  <a:lnTo>
                    <a:pt x="170" y="77"/>
                  </a:lnTo>
                  <a:lnTo>
                    <a:pt x="170" y="71"/>
                  </a:lnTo>
                  <a:lnTo>
                    <a:pt x="176" y="71"/>
                  </a:lnTo>
                  <a:lnTo>
                    <a:pt x="170" y="71"/>
                  </a:lnTo>
                  <a:lnTo>
                    <a:pt x="176" y="65"/>
                  </a:lnTo>
                  <a:lnTo>
                    <a:pt x="176" y="60"/>
                  </a:lnTo>
                  <a:lnTo>
                    <a:pt x="182" y="54"/>
                  </a:lnTo>
                  <a:lnTo>
                    <a:pt x="182" y="48"/>
                  </a:lnTo>
                  <a:lnTo>
                    <a:pt x="187" y="48"/>
                  </a:lnTo>
                  <a:lnTo>
                    <a:pt x="187" y="42"/>
                  </a:lnTo>
                  <a:lnTo>
                    <a:pt x="187" y="36"/>
                  </a:lnTo>
                  <a:lnTo>
                    <a:pt x="193" y="30"/>
                  </a:lnTo>
                  <a:lnTo>
                    <a:pt x="193" y="24"/>
                  </a:lnTo>
                  <a:lnTo>
                    <a:pt x="193" y="18"/>
                  </a:lnTo>
                  <a:lnTo>
                    <a:pt x="193" y="12"/>
                  </a:lnTo>
                  <a:lnTo>
                    <a:pt x="193" y="6"/>
                  </a:lnTo>
                  <a:lnTo>
                    <a:pt x="193"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1" name="Freeform 71"/>
            <p:cNvSpPr>
              <a:spLocks/>
            </p:cNvSpPr>
            <p:nvPr/>
          </p:nvSpPr>
          <p:spPr bwMode="auto">
            <a:xfrm>
              <a:off x="7029262" y="3066389"/>
              <a:ext cx="371634" cy="495285"/>
            </a:xfrm>
            <a:custGeom>
              <a:avLst/>
              <a:gdLst>
                <a:gd name="T0" fmla="*/ 2147483647 w 238"/>
                <a:gd name="T1" fmla="*/ 2147483647 h 315"/>
                <a:gd name="T2" fmla="*/ 2147483647 w 238"/>
                <a:gd name="T3" fmla="*/ 2147483647 h 315"/>
                <a:gd name="T4" fmla="*/ 2147483647 w 238"/>
                <a:gd name="T5" fmla="*/ 2147483647 h 315"/>
                <a:gd name="T6" fmla="*/ 2147483647 w 238"/>
                <a:gd name="T7" fmla="*/ 2147483647 h 315"/>
                <a:gd name="T8" fmla="*/ 2147483647 w 238"/>
                <a:gd name="T9" fmla="*/ 2147483647 h 315"/>
                <a:gd name="T10" fmla="*/ 2147483647 w 238"/>
                <a:gd name="T11" fmla="*/ 2147483647 h 315"/>
                <a:gd name="T12" fmla="*/ 2147483647 w 238"/>
                <a:gd name="T13" fmla="*/ 2147483647 h 315"/>
                <a:gd name="T14" fmla="*/ 2147483647 w 238"/>
                <a:gd name="T15" fmla="*/ 2147483647 h 315"/>
                <a:gd name="T16" fmla="*/ 2147483647 w 238"/>
                <a:gd name="T17" fmla="*/ 2147483647 h 315"/>
                <a:gd name="T18" fmla="*/ 2147483647 w 238"/>
                <a:gd name="T19" fmla="*/ 2147483647 h 315"/>
                <a:gd name="T20" fmla="*/ 2147483647 w 238"/>
                <a:gd name="T21" fmla="*/ 2147483647 h 315"/>
                <a:gd name="T22" fmla="*/ 2147483647 w 238"/>
                <a:gd name="T23" fmla="*/ 2147483647 h 315"/>
                <a:gd name="T24" fmla="*/ 2147483647 w 238"/>
                <a:gd name="T25" fmla="*/ 2147483647 h 315"/>
                <a:gd name="T26" fmla="*/ 2147483647 w 238"/>
                <a:gd name="T27" fmla="*/ 2147483647 h 315"/>
                <a:gd name="T28" fmla="*/ 2147483647 w 238"/>
                <a:gd name="T29" fmla="*/ 2147483647 h 315"/>
                <a:gd name="T30" fmla="*/ 2147483647 w 238"/>
                <a:gd name="T31" fmla="*/ 2147483647 h 315"/>
                <a:gd name="T32" fmla="*/ 2147483647 w 238"/>
                <a:gd name="T33" fmla="*/ 2147483647 h 315"/>
                <a:gd name="T34" fmla="*/ 2147483647 w 238"/>
                <a:gd name="T35" fmla="*/ 2147483647 h 315"/>
                <a:gd name="T36" fmla="*/ 2147483647 w 238"/>
                <a:gd name="T37" fmla="*/ 2147483647 h 315"/>
                <a:gd name="T38" fmla="*/ 2147483647 w 238"/>
                <a:gd name="T39" fmla="*/ 2147483647 h 315"/>
                <a:gd name="T40" fmla="*/ 2147483647 w 238"/>
                <a:gd name="T41" fmla="*/ 2147483647 h 315"/>
                <a:gd name="T42" fmla="*/ 2147483647 w 238"/>
                <a:gd name="T43" fmla="*/ 2147483647 h 315"/>
                <a:gd name="T44" fmla="*/ 2147483647 w 238"/>
                <a:gd name="T45" fmla="*/ 2147483647 h 315"/>
                <a:gd name="T46" fmla="*/ 2147483647 w 238"/>
                <a:gd name="T47" fmla="*/ 2147483647 h 315"/>
                <a:gd name="T48" fmla="*/ 2147483647 w 238"/>
                <a:gd name="T49" fmla="*/ 2147483647 h 315"/>
                <a:gd name="T50" fmla="*/ 2147483647 w 238"/>
                <a:gd name="T51" fmla="*/ 2147483647 h 315"/>
                <a:gd name="T52" fmla="*/ 2147483647 w 238"/>
                <a:gd name="T53" fmla="*/ 2147483647 h 315"/>
                <a:gd name="T54" fmla="*/ 2147483647 w 238"/>
                <a:gd name="T55" fmla="*/ 2147483647 h 315"/>
                <a:gd name="T56" fmla="*/ 2147483647 w 238"/>
                <a:gd name="T57" fmla="*/ 2147483647 h 315"/>
                <a:gd name="T58" fmla="*/ 2147483647 w 238"/>
                <a:gd name="T59" fmla="*/ 2147483647 h 315"/>
                <a:gd name="T60" fmla="*/ 2147483647 w 238"/>
                <a:gd name="T61" fmla="*/ 2147483647 h 315"/>
                <a:gd name="T62" fmla="*/ 2147483647 w 238"/>
                <a:gd name="T63" fmla="*/ 2147483647 h 315"/>
                <a:gd name="T64" fmla="*/ 2147483647 w 238"/>
                <a:gd name="T65" fmla="*/ 2147483647 h 315"/>
                <a:gd name="T66" fmla="*/ 2147483647 w 238"/>
                <a:gd name="T67" fmla="*/ 2147483647 h 315"/>
                <a:gd name="T68" fmla="*/ 2147483647 w 238"/>
                <a:gd name="T69" fmla="*/ 2147483647 h 315"/>
                <a:gd name="T70" fmla="*/ 2147483647 w 238"/>
                <a:gd name="T71" fmla="*/ 2147483647 h 315"/>
                <a:gd name="T72" fmla="*/ 2147483647 w 238"/>
                <a:gd name="T73" fmla="*/ 2147483647 h 315"/>
                <a:gd name="T74" fmla="*/ 2147483647 w 238"/>
                <a:gd name="T75" fmla="*/ 2147483647 h 315"/>
                <a:gd name="T76" fmla="*/ 2147483647 w 238"/>
                <a:gd name="T77" fmla="*/ 2147483647 h 315"/>
                <a:gd name="T78" fmla="*/ 2147483647 w 238"/>
                <a:gd name="T79" fmla="*/ 2147483647 h 315"/>
                <a:gd name="T80" fmla="*/ 2147483647 w 238"/>
                <a:gd name="T81" fmla="*/ 2147483647 h 315"/>
                <a:gd name="T82" fmla="*/ 2147483647 w 238"/>
                <a:gd name="T83" fmla="*/ 2147483647 h 315"/>
                <a:gd name="T84" fmla="*/ 2147483647 w 238"/>
                <a:gd name="T85" fmla="*/ 2147483647 h 315"/>
                <a:gd name="T86" fmla="*/ 2147483647 w 238"/>
                <a:gd name="T87" fmla="*/ 2147483647 h 315"/>
                <a:gd name="T88" fmla="*/ 2147483647 w 238"/>
                <a:gd name="T89" fmla="*/ 2147483647 h 315"/>
                <a:gd name="T90" fmla="*/ 0 w 238"/>
                <a:gd name="T91" fmla="*/ 2147483647 h 315"/>
                <a:gd name="T92" fmla="*/ 2147483647 w 238"/>
                <a:gd name="T93" fmla="*/ 2147483647 h 315"/>
                <a:gd name="T94" fmla="*/ 2147483647 w 238"/>
                <a:gd name="T95" fmla="*/ 2147483647 h 315"/>
                <a:gd name="T96" fmla="*/ 2147483647 w 238"/>
                <a:gd name="T97" fmla="*/ 2147483647 h 315"/>
                <a:gd name="T98" fmla="*/ 2147483647 w 238"/>
                <a:gd name="T99" fmla="*/ 2147483647 h 315"/>
                <a:gd name="T100" fmla="*/ 2147483647 w 238"/>
                <a:gd name="T101" fmla="*/ 2147483647 h 315"/>
                <a:gd name="T102" fmla="*/ 2147483647 w 238"/>
                <a:gd name="T103" fmla="*/ 2147483647 h 315"/>
                <a:gd name="T104" fmla="*/ 2147483647 w 238"/>
                <a:gd name="T105" fmla="*/ 2147483647 h 315"/>
                <a:gd name="T106" fmla="*/ 2147483647 w 238"/>
                <a:gd name="T107" fmla="*/ 2147483647 h 315"/>
                <a:gd name="T108" fmla="*/ 2147483647 w 238"/>
                <a:gd name="T109" fmla="*/ 2147483647 h 315"/>
                <a:gd name="T110" fmla="*/ 2147483647 w 238"/>
                <a:gd name="T111" fmla="*/ 2147483647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8" h="315">
                  <a:moveTo>
                    <a:pt x="74" y="6"/>
                  </a:moveTo>
                  <a:lnTo>
                    <a:pt x="79" y="0"/>
                  </a:lnTo>
                  <a:lnTo>
                    <a:pt x="85" y="6"/>
                  </a:lnTo>
                  <a:lnTo>
                    <a:pt x="91" y="6"/>
                  </a:lnTo>
                  <a:lnTo>
                    <a:pt x="96" y="6"/>
                  </a:lnTo>
                  <a:lnTo>
                    <a:pt x="102" y="6"/>
                  </a:lnTo>
                  <a:lnTo>
                    <a:pt x="102" y="12"/>
                  </a:lnTo>
                  <a:lnTo>
                    <a:pt x="108" y="12"/>
                  </a:lnTo>
                  <a:lnTo>
                    <a:pt x="108" y="6"/>
                  </a:lnTo>
                  <a:lnTo>
                    <a:pt x="113" y="6"/>
                  </a:lnTo>
                  <a:lnTo>
                    <a:pt x="119" y="6"/>
                  </a:lnTo>
                  <a:lnTo>
                    <a:pt x="125" y="6"/>
                  </a:lnTo>
                  <a:lnTo>
                    <a:pt x="130" y="6"/>
                  </a:lnTo>
                  <a:lnTo>
                    <a:pt x="130" y="12"/>
                  </a:lnTo>
                  <a:lnTo>
                    <a:pt x="130" y="18"/>
                  </a:lnTo>
                  <a:lnTo>
                    <a:pt x="136" y="18"/>
                  </a:lnTo>
                  <a:lnTo>
                    <a:pt x="136" y="24"/>
                  </a:lnTo>
                  <a:lnTo>
                    <a:pt x="142" y="24"/>
                  </a:lnTo>
                  <a:lnTo>
                    <a:pt x="147" y="24"/>
                  </a:lnTo>
                  <a:lnTo>
                    <a:pt x="153" y="24"/>
                  </a:lnTo>
                  <a:lnTo>
                    <a:pt x="159" y="24"/>
                  </a:lnTo>
                  <a:lnTo>
                    <a:pt x="159" y="30"/>
                  </a:lnTo>
                  <a:lnTo>
                    <a:pt x="164" y="30"/>
                  </a:lnTo>
                  <a:lnTo>
                    <a:pt x="170" y="30"/>
                  </a:lnTo>
                  <a:lnTo>
                    <a:pt x="170" y="35"/>
                  </a:lnTo>
                  <a:lnTo>
                    <a:pt x="176" y="35"/>
                  </a:lnTo>
                  <a:lnTo>
                    <a:pt x="181" y="35"/>
                  </a:lnTo>
                  <a:lnTo>
                    <a:pt x="187" y="35"/>
                  </a:lnTo>
                  <a:lnTo>
                    <a:pt x="193" y="35"/>
                  </a:lnTo>
                  <a:lnTo>
                    <a:pt x="193" y="41"/>
                  </a:lnTo>
                  <a:lnTo>
                    <a:pt x="193" y="35"/>
                  </a:lnTo>
                  <a:lnTo>
                    <a:pt x="198" y="35"/>
                  </a:lnTo>
                  <a:lnTo>
                    <a:pt x="198" y="41"/>
                  </a:lnTo>
                  <a:lnTo>
                    <a:pt x="198" y="47"/>
                  </a:lnTo>
                  <a:lnTo>
                    <a:pt x="204" y="47"/>
                  </a:lnTo>
                  <a:lnTo>
                    <a:pt x="204" y="53"/>
                  </a:lnTo>
                  <a:lnTo>
                    <a:pt x="210" y="53"/>
                  </a:lnTo>
                  <a:lnTo>
                    <a:pt x="215" y="53"/>
                  </a:lnTo>
                  <a:lnTo>
                    <a:pt x="215" y="59"/>
                  </a:lnTo>
                  <a:lnTo>
                    <a:pt x="221" y="59"/>
                  </a:lnTo>
                  <a:lnTo>
                    <a:pt x="215" y="59"/>
                  </a:lnTo>
                  <a:lnTo>
                    <a:pt x="215" y="65"/>
                  </a:lnTo>
                  <a:lnTo>
                    <a:pt x="215" y="71"/>
                  </a:lnTo>
                  <a:lnTo>
                    <a:pt x="210" y="71"/>
                  </a:lnTo>
                  <a:lnTo>
                    <a:pt x="204" y="71"/>
                  </a:lnTo>
                  <a:lnTo>
                    <a:pt x="198" y="77"/>
                  </a:lnTo>
                  <a:lnTo>
                    <a:pt x="198" y="83"/>
                  </a:lnTo>
                  <a:lnTo>
                    <a:pt x="198" y="89"/>
                  </a:lnTo>
                  <a:lnTo>
                    <a:pt x="193" y="89"/>
                  </a:lnTo>
                  <a:lnTo>
                    <a:pt x="198" y="95"/>
                  </a:lnTo>
                  <a:lnTo>
                    <a:pt x="193" y="95"/>
                  </a:lnTo>
                  <a:lnTo>
                    <a:pt x="193" y="101"/>
                  </a:lnTo>
                  <a:lnTo>
                    <a:pt x="193" y="107"/>
                  </a:lnTo>
                  <a:lnTo>
                    <a:pt x="187" y="107"/>
                  </a:lnTo>
                  <a:lnTo>
                    <a:pt x="187" y="113"/>
                  </a:lnTo>
                  <a:lnTo>
                    <a:pt x="193" y="113"/>
                  </a:lnTo>
                  <a:lnTo>
                    <a:pt x="187" y="113"/>
                  </a:lnTo>
                  <a:lnTo>
                    <a:pt x="193" y="113"/>
                  </a:lnTo>
                  <a:lnTo>
                    <a:pt x="187" y="113"/>
                  </a:lnTo>
                  <a:lnTo>
                    <a:pt x="187" y="119"/>
                  </a:lnTo>
                  <a:lnTo>
                    <a:pt x="187" y="125"/>
                  </a:lnTo>
                  <a:lnTo>
                    <a:pt x="187" y="130"/>
                  </a:lnTo>
                  <a:lnTo>
                    <a:pt x="187" y="136"/>
                  </a:lnTo>
                  <a:lnTo>
                    <a:pt x="193" y="136"/>
                  </a:lnTo>
                  <a:lnTo>
                    <a:pt x="198" y="136"/>
                  </a:lnTo>
                  <a:lnTo>
                    <a:pt x="193" y="136"/>
                  </a:lnTo>
                  <a:lnTo>
                    <a:pt x="198" y="142"/>
                  </a:lnTo>
                  <a:lnTo>
                    <a:pt x="198" y="148"/>
                  </a:lnTo>
                  <a:lnTo>
                    <a:pt x="204" y="148"/>
                  </a:lnTo>
                  <a:lnTo>
                    <a:pt x="198" y="148"/>
                  </a:lnTo>
                  <a:lnTo>
                    <a:pt x="204" y="148"/>
                  </a:lnTo>
                  <a:lnTo>
                    <a:pt x="204" y="154"/>
                  </a:lnTo>
                  <a:lnTo>
                    <a:pt x="204" y="148"/>
                  </a:lnTo>
                  <a:lnTo>
                    <a:pt x="204" y="154"/>
                  </a:lnTo>
                  <a:lnTo>
                    <a:pt x="210" y="154"/>
                  </a:lnTo>
                  <a:lnTo>
                    <a:pt x="210" y="148"/>
                  </a:lnTo>
                  <a:lnTo>
                    <a:pt x="215" y="154"/>
                  </a:lnTo>
                  <a:lnTo>
                    <a:pt x="221" y="154"/>
                  </a:lnTo>
                  <a:lnTo>
                    <a:pt x="215" y="154"/>
                  </a:lnTo>
                  <a:lnTo>
                    <a:pt x="215" y="160"/>
                  </a:lnTo>
                  <a:lnTo>
                    <a:pt x="221" y="160"/>
                  </a:lnTo>
                  <a:lnTo>
                    <a:pt x="215" y="160"/>
                  </a:lnTo>
                  <a:lnTo>
                    <a:pt x="215" y="166"/>
                  </a:lnTo>
                  <a:lnTo>
                    <a:pt x="215" y="172"/>
                  </a:lnTo>
                  <a:lnTo>
                    <a:pt x="215" y="178"/>
                  </a:lnTo>
                  <a:lnTo>
                    <a:pt x="221" y="178"/>
                  </a:lnTo>
                  <a:lnTo>
                    <a:pt x="227" y="184"/>
                  </a:lnTo>
                  <a:lnTo>
                    <a:pt x="232" y="184"/>
                  </a:lnTo>
                  <a:lnTo>
                    <a:pt x="232" y="190"/>
                  </a:lnTo>
                  <a:lnTo>
                    <a:pt x="238" y="190"/>
                  </a:lnTo>
                  <a:lnTo>
                    <a:pt x="238" y="196"/>
                  </a:lnTo>
                  <a:lnTo>
                    <a:pt x="238" y="202"/>
                  </a:lnTo>
                  <a:lnTo>
                    <a:pt x="238" y="208"/>
                  </a:lnTo>
                  <a:lnTo>
                    <a:pt x="238" y="214"/>
                  </a:lnTo>
                  <a:lnTo>
                    <a:pt x="238" y="220"/>
                  </a:lnTo>
                  <a:lnTo>
                    <a:pt x="238" y="226"/>
                  </a:lnTo>
                  <a:lnTo>
                    <a:pt x="232" y="231"/>
                  </a:lnTo>
                  <a:lnTo>
                    <a:pt x="238" y="231"/>
                  </a:lnTo>
                  <a:lnTo>
                    <a:pt x="238" y="237"/>
                  </a:lnTo>
                  <a:lnTo>
                    <a:pt x="232" y="237"/>
                  </a:lnTo>
                  <a:lnTo>
                    <a:pt x="227" y="243"/>
                  </a:lnTo>
                  <a:lnTo>
                    <a:pt x="221" y="243"/>
                  </a:lnTo>
                  <a:lnTo>
                    <a:pt x="221" y="249"/>
                  </a:lnTo>
                  <a:lnTo>
                    <a:pt x="215" y="249"/>
                  </a:lnTo>
                  <a:lnTo>
                    <a:pt x="215" y="255"/>
                  </a:lnTo>
                  <a:lnTo>
                    <a:pt x="221" y="255"/>
                  </a:lnTo>
                  <a:lnTo>
                    <a:pt x="215" y="255"/>
                  </a:lnTo>
                  <a:lnTo>
                    <a:pt x="210" y="255"/>
                  </a:lnTo>
                  <a:lnTo>
                    <a:pt x="210" y="261"/>
                  </a:lnTo>
                  <a:lnTo>
                    <a:pt x="204" y="261"/>
                  </a:lnTo>
                  <a:lnTo>
                    <a:pt x="204" y="267"/>
                  </a:lnTo>
                  <a:lnTo>
                    <a:pt x="198" y="267"/>
                  </a:lnTo>
                  <a:lnTo>
                    <a:pt x="198" y="273"/>
                  </a:lnTo>
                  <a:lnTo>
                    <a:pt x="198" y="279"/>
                  </a:lnTo>
                  <a:lnTo>
                    <a:pt x="198" y="285"/>
                  </a:lnTo>
                  <a:lnTo>
                    <a:pt x="193" y="285"/>
                  </a:lnTo>
                  <a:lnTo>
                    <a:pt x="193" y="291"/>
                  </a:lnTo>
                  <a:lnTo>
                    <a:pt x="193" y="297"/>
                  </a:lnTo>
                  <a:lnTo>
                    <a:pt x="187" y="297"/>
                  </a:lnTo>
                  <a:lnTo>
                    <a:pt x="187" y="303"/>
                  </a:lnTo>
                  <a:lnTo>
                    <a:pt x="181" y="303"/>
                  </a:lnTo>
                  <a:lnTo>
                    <a:pt x="181" y="309"/>
                  </a:lnTo>
                  <a:lnTo>
                    <a:pt x="176" y="309"/>
                  </a:lnTo>
                  <a:lnTo>
                    <a:pt x="176" y="315"/>
                  </a:lnTo>
                  <a:lnTo>
                    <a:pt x="170" y="315"/>
                  </a:lnTo>
                  <a:lnTo>
                    <a:pt x="176" y="315"/>
                  </a:lnTo>
                  <a:lnTo>
                    <a:pt x="170" y="315"/>
                  </a:lnTo>
                  <a:lnTo>
                    <a:pt x="170" y="309"/>
                  </a:lnTo>
                  <a:lnTo>
                    <a:pt x="164" y="309"/>
                  </a:lnTo>
                  <a:lnTo>
                    <a:pt x="159" y="309"/>
                  </a:lnTo>
                  <a:lnTo>
                    <a:pt x="153" y="309"/>
                  </a:lnTo>
                  <a:lnTo>
                    <a:pt x="147" y="309"/>
                  </a:lnTo>
                  <a:lnTo>
                    <a:pt x="142" y="309"/>
                  </a:lnTo>
                  <a:lnTo>
                    <a:pt x="142" y="303"/>
                  </a:lnTo>
                  <a:lnTo>
                    <a:pt x="136" y="303"/>
                  </a:lnTo>
                  <a:lnTo>
                    <a:pt x="136" y="309"/>
                  </a:lnTo>
                  <a:lnTo>
                    <a:pt x="136" y="303"/>
                  </a:lnTo>
                  <a:lnTo>
                    <a:pt x="130" y="303"/>
                  </a:lnTo>
                  <a:lnTo>
                    <a:pt x="130" y="309"/>
                  </a:lnTo>
                  <a:lnTo>
                    <a:pt x="125" y="309"/>
                  </a:lnTo>
                  <a:lnTo>
                    <a:pt x="125" y="303"/>
                  </a:lnTo>
                  <a:lnTo>
                    <a:pt x="119" y="303"/>
                  </a:lnTo>
                  <a:lnTo>
                    <a:pt x="119" y="297"/>
                  </a:lnTo>
                  <a:lnTo>
                    <a:pt x="113" y="297"/>
                  </a:lnTo>
                  <a:lnTo>
                    <a:pt x="113" y="291"/>
                  </a:lnTo>
                  <a:lnTo>
                    <a:pt x="108" y="291"/>
                  </a:lnTo>
                  <a:lnTo>
                    <a:pt x="108" y="285"/>
                  </a:lnTo>
                  <a:lnTo>
                    <a:pt x="102" y="285"/>
                  </a:lnTo>
                  <a:lnTo>
                    <a:pt x="96" y="285"/>
                  </a:lnTo>
                  <a:lnTo>
                    <a:pt x="96" y="279"/>
                  </a:lnTo>
                  <a:lnTo>
                    <a:pt x="91" y="273"/>
                  </a:lnTo>
                  <a:lnTo>
                    <a:pt x="91" y="267"/>
                  </a:lnTo>
                  <a:lnTo>
                    <a:pt x="85" y="267"/>
                  </a:lnTo>
                  <a:lnTo>
                    <a:pt x="85" y="261"/>
                  </a:lnTo>
                  <a:lnTo>
                    <a:pt x="79" y="261"/>
                  </a:lnTo>
                  <a:lnTo>
                    <a:pt x="74" y="261"/>
                  </a:lnTo>
                  <a:lnTo>
                    <a:pt x="74" y="255"/>
                  </a:lnTo>
                  <a:lnTo>
                    <a:pt x="68" y="255"/>
                  </a:lnTo>
                  <a:lnTo>
                    <a:pt x="62" y="255"/>
                  </a:lnTo>
                  <a:lnTo>
                    <a:pt x="62" y="249"/>
                  </a:lnTo>
                  <a:lnTo>
                    <a:pt x="57" y="249"/>
                  </a:lnTo>
                  <a:lnTo>
                    <a:pt x="57" y="243"/>
                  </a:lnTo>
                  <a:lnTo>
                    <a:pt x="51" y="243"/>
                  </a:lnTo>
                  <a:lnTo>
                    <a:pt x="51" y="237"/>
                  </a:lnTo>
                  <a:lnTo>
                    <a:pt x="45" y="237"/>
                  </a:lnTo>
                  <a:lnTo>
                    <a:pt x="40" y="231"/>
                  </a:lnTo>
                  <a:lnTo>
                    <a:pt x="34" y="231"/>
                  </a:lnTo>
                  <a:lnTo>
                    <a:pt x="28" y="226"/>
                  </a:lnTo>
                  <a:lnTo>
                    <a:pt x="23" y="226"/>
                  </a:lnTo>
                  <a:lnTo>
                    <a:pt x="23" y="220"/>
                  </a:lnTo>
                  <a:lnTo>
                    <a:pt x="17" y="220"/>
                  </a:lnTo>
                  <a:lnTo>
                    <a:pt x="11" y="220"/>
                  </a:lnTo>
                  <a:lnTo>
                    <a:pt x="11" y="214"/>
                  </a:lnTo>
                  <a:lnTo>
                    <a:pt x="6" y="214"/>
                  </a:lnTo>
                  <a:lnTo>
                    <a:pt x="6" y="208"/>
                  </a:lnTo>
                  <a:lnTo>
                    <a:pt x="11" y="202"/>
                  </a:lnTo>
                  <a:lnTo>
                    <a:pt x="17" y="202"/>
                  </a:lnTo>
                  <a:lnTo>
                    <a:pt x="17" y="196"/>
                  </a:lnTo>
                  <a:lnTo>
                    <a:pt x="17" y="190"/>
                  </a:lnTo>
                  <a:lnTo>
                    <a:pt x="11" y="190"/>
                  </a:lnTo>
                  <a:lnTo>
                    <a:pt x="11" y="184"/>
                  </a:lnTo>
                  <a:lnTo>
                    <a:pt x="6" y="184"/>
                  </a:lnTo>
                  <a:lnTo>
                    <a:pt x="6" y="178"/>
                  </a:lnTo>
                  <a:lnTo>
                    <a:pt x="0" y="172"/>
                  </a:lnTo>
                  <a:lnTo>
                    <a:pt x="0" y="166"/>
                  </a:lnTo>
                  <a:lnTo>
                    <a:pt x="6" y="166"/>
                  </a:lnTo>
                  <a:lnTo>
                    <a:pt x="6" y="160"/>
                  </a:lnTo>
                  <a:lnTo>
                    <a:pt x="6" y="154"/>
                  </a:lnTo>
                  <a:lnTo>
                    <a:pt x="11" y="154"/>
                  </a:lnTo>
                  <a:lnTo>
                    <a:pt x="11" y="148"/>
                  </a:lnTo>
                  <a:lnTo>
                    <a:pt x="17" y="148"/>
                  </a:lnTo>
                  <a:lnTo>
                    <a:pt x="17" y="142"/>
                  </a:lnTo>
                  <a:lnTo>
                    <a:pt x="23" y="142"/>
                  </a:lnTo>
                  <a:lnTo>
                    <a:pt x="28" y="142"/>
                  </a:lnTo>
                  <a:lnTo>
                    <a:pt x="34" y="142"/>
                  </a:lnTo>
                  <a:lnTo>
                    <a:pt x="40" y="142"/>
                  </a:lnTo>
                  <a:lnTo>
                    <a:pt x="45" y="142"/>
                  </a:lnTo>
                  <a:lnTo>
                    <a:pt x="51" y="142"/>
                  </a:lnTo>
                  <a:lnTo>
                    <a:pt x="51" y="136"/>
                  </a:lnTo>
                  <a:lnTo>
                    <a:pt x="57" y="136"/>
                  </a:lnTo>
                  <a:lnTo>
                    <a:pt x="57" y="130"/>
                  </a:lnTo>
                  <a:lnTo>
                    <a:pt x="57" y="125"/>
                  </a:lnTo>
                  <a:lnTo>
                    <a:pt x="57" y="119"/>
                  </a:lnTo>
                  <a:lnTo>
                    <a:pt x="57" y="113"/>
                  </a:lnTo>
                  <a:lnTo>
                    <a:pt x="57" y="107"/>
                  </a:lnTo>
                  <a:lnTo>
                    <a:pt x="57" y="101"/>
                  </a:lnTo>
                  <a:lnTo>
                    <a:pt x="57" y="95"/>
                  </a:lnTo>
                  <a:lnTo>
                    <a:pt x="62" y="95"/>
                  </a:lnTo>
                  <a:lnTo>
                    <a:pt x="62" y="89"/>
                  </a:lnTo>
                  <a:lnTo>
                    <a:pt x="62" y="83"/>
                  </a:lnTo>
                  <a:lnTo>
                    <a:pt x="68" y="77"/>
                  </a:lnTo>
                  <a:lnTo>
                    <a:pt x="68" y="71"/>
                  </a:lnTo>
                  <a:lnTo>
                    <a:pt x="68" y="65"/>
                  </a:lnTo>
                  <a:lnTo>
                    <a:pt x="68" y="59"/>
                  </a:lnTo>
                  <a:lnTo>
                    <a:pt x="62" y="53"/>
                  </a:lnTo>
                  <a:lnTo>
                    <a:pt x="62" y="47"/>
                  </a:lnTo>
                  <a:lnTo>
                    <a:pt x="62" y="41"/>
                  </a:lnTo>
                  <a:lnTo>
                    <a:pt x="68" y="41"/>
                  </a:lnTo>
                  <a:lnTo>
                    <a:pt x="68" y="35"/>
                  </a:lnTo>
                  <a:lnTo>
                    <a:pt x="68" y="30"/>
                  </a:lnTo>
                  <a:lnTo>
                    <a:pt x="68" y="24"/>
                  </a:lnTo>
                  <a:lnTo>
                    <a:pt x="74" y="24"/>
                  </a:lnTo>
                  <a:lnTo>
                    <a:pt x="74" y="18"/>
                  </a:lnTo>
                  <a:lnTo>
                    <a:pt x="74" y="12"/>
                  </a:lnTo>
                  <a:lnTo>
                    <a:pt x="74"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2" name="Freeform 72"/>
            <p:cNvSpPr>
              <a:spLocks/>
            </p:cNvSpPr>
            <p:nvPr/>
          </p:nvSpPr>
          <p:spPr bwMode="auto">
            <a:xfrm>
              <a:off x="6056456" y="2972049"/>
              <a:ext cx="451269" cy="272014"/>
            </a:xfrm>
            <a:custGeom>
              <a:avLst/>
              <a:gdLst>
                <a:gd name="T0" fmla="*/ 2147483647 w 289"/>
                <a:gd name="T1" fmla="*/ 2147483647 h 173"/>
                <a:gd name="T2" fmla="*/ 2147483647 w 289"/>
                <a:gd name="T3" fmla="*/ 2147483647 h 173"/>
                <a:gd name="T4" fmla="*/ 2147483647 w 289"/>
                <a:gd name="T5" fmla="*/ 2147483647 h 173"/>
                <a:gd name="T6" fmla="*/ 2147483647 w 289"/>
                <a:gd name="T7" fmla="*/ 2147483647 h 173"/>
                <a:gd name="T8" fmla="*/ 2147483647 w 289"/>
                <a:gd name="T9" fmla="*/ 2147483647 h 173"/>
                <a:gd name="T10" fmla="*/ 2147483647 w 289"/>
                <a:gd name="T11" fmla="*/ 2147483647 h 173"/>
                <a:gd name="T12" fmla="*/ 2147483647 w 289"/>
                <a:gd name="T13" fmla="*/ 2147483647 h 173"/>
                <a:gd name="T14" fmla="*/ 2147483647 w 289"/>
                <a:gd name="T15" fmla="*/ 2147483647 h 173"/>
                <a:gd name="T16" fmla="*/ 2147483647 w 289"/>
                <a:gd name="T17" fmla="*/ 2147483647 h 173"/>
                <a:gd name="T18" fmla="*/ 2147483647 w 289"/>
                <a:gd name="T19" fmla="*/ 2147483647 h 173"/>
                <a:gd name="T20" fmla="*/ 2147483647 w 289"/>
                <a:gd name="T21" fmla="*/ 2147483647 h 173"/>
                <a:gd name="T22" fmla="*/ 2147483647 w 289"/>
                <a:gd name="T23" fmla="*/ 2147483647 h 173"/>
                <a:gd name="T24" fmla="*/ 2147483647 w 289"/>
                <a:gd name="T25" fmla="*/ 2147483647 h 173"/>
                <a:gd name="T26" fmla="*/ 2147483647 w 289"/>
                <a:gd name="T27" fmla="*/ 2147483647 h 173"/>
                <a:gd name="T28" fmla="*/ 2147483647 w 289"/>
                <a:gd name="T29" fmla="*/ 2147483647 h 173"/>
                <a:gd name="T30" fmla="*/ 2147483647 w 289"/>
                <a:gd name="T31" fmla="*/ 2147483647 h 173"/>
                <a:gd name="T32" fmla="*/ 2147483647 w 289"/>
                <a:gd name="T33" fmla="*/ 2147483647 h 173"/>
                <a:gd name="T34" fmla="*/ 2147483647 w 289"/>
                <a:gd name="T35" fmla="*/ 2147483647 h 173"/>
                <a:gd name="T36" fmla="*/ 2147483647 w 289"/>
                <a:gd name="T37" fmla="*/ 2147483647 h 173"/>
                <a:gd name="T38" fmla="*/ 2147483647 w 289"/>
                <a:gd name="T39" fmla="*/ 2147483647 h 173"/>
                <a:gd name="T40" fmla="*/ 2147483647 w 289"/>
                <a:gd name="T41" fmla="*/ 2147483647 h 173"/>
                <a:gd name="T42" fmla="*/ 2147483647 w 289"/>
                <a:gd name="T43" fmla="*/ 2147483647 h 173"/>
                <a:gd name="T44" fmla="*/ 2147483647 w 289"/>
                <a:gd name="T45" fmla="*/ 2147483647 h 173"/>
                <a:gd name="T46" fmla="*/ 2147483647 w 289"/>
                <a:gd name="T47" fmla="*/ 2147483647 h 173"/>
                <a:gd name="T48" fmla="*/ 2147483647 w 289"/>
                <a:gd name="T49" fmla="*/ 2147483647 h 173"/>
                <a:gd name="T50" fmla="*/ 2147483647 w 289"/>
                <a:gd name="T51" fmla="*/ 2147483647 h 173"/>
                <a:gd name="T52" fmla="*/ 2147483647 w 289"/>
                <a:gd name="T53" fmla="*/ 2147483647 h 173"/>
                <a:gd name="T54" fmla="*/ 2147483647 w 289"/>
                <a:gd name="T55" fmla="*/ 2147483647 h 173"/>
                <a:gd name="T56" fmla="*/ 2147483647 w 289"/>
                <a:gd name="T57" fmla="*/ 2147483647 h 173"/>
                <a:gd name="T58" fmla="*/ 2147483647 w 289"/>
                <a:gd name="T59" fmla="*/ 2147483647 h 173"/>
                <a:gd name="T60" fmla="*/ 2147483647 w 289"/>
                <a:gd name="T61" fmla="*/ 2147483647 h 173"/>
                <a:gd name="T62" fmla="*/ 2147483647 w 289"/>
                <a:gd name="T63" fmla="*/ 2147483647 h 173"/>
                <a:gd name="T64" fmla="*/ 2147483647 w 289"/>
                <a:gd name="T65" fmla="*/ 2147483647 h 173"/>
                <a:gd name="T66" fmla="*/ 2147483647 w 289"/>
                <a:gd name="T67" fmla="*/ 2147483647 h 173"/>
                <a:gd name="T68" fmla="*/ 2147483647 w 289"/>
                <a:gd name="T69" fmla="*/ 2147483647 h 173"/>
                <a:gd name="T70" fmla="*/ 2147483647 w 289"/>
                <a:gd name="T71" fmla="*/ 2147483647 h 173"/>
                <a:gd name="T72" fmla="*/ 2147483647 w 289"/>
                <a:gd name="T73" fmla="*/ 2147483647 h 173"/>
                <a:gd name="T74" fmla="*/ 2147483647 w 289"/>
                <a:gd name="T75" fmla="*/ 2147483647 h 173"/>
                <a:gd name="T76" fmla="*/ 2147483647 w 289"/>
                <a:gd name="T77" fmla="*/ 2147483647 h 173"/>
                <a:gd name="T78" fmla="*/ 2147483647 w 289"/>
                <a:gd name="T79" fmla="*/ 2147483647 h 173"/>
                <a:gd name="T80" fmla="*/ 2147483647 w 289"/>
                <a:gd name="T81" fmla="*/ 2147483647 h 173"/>
                <a:gd name="T82" fmla="*/ 2147483647 w 289"/>
                <a:gd name="T83" fmla="*/ 2147483647 h 173"/>
                <a:gd name="T84" fmla="*/ 2147483647 w 289"/>
                <a:gd name="T85" fmla="*/ 2147483647 h 173"/>
                <a:gd name="T86" fmla="*/ 2147483647 w 289"/>
                <a:gd name="T87" fmla="*/ 2147483647 h 173"/>
                <a:gd name="T88" fmla="*/ 2147483647 w 289"/>
                <a:gd name="T89" fmla="*/ 2147483647 h 173"/>
                <a:gd name="T90" fmla="*/ 2147483647 w 289"/>
                <a:gd name="T91" fmla="*/ 2147483647 h 173"/>
                <a:gd name="T92" fmla="*/ 2147483647 w 289"/>
                <a:gd name="T93" fmla="*/ 2147483647 h 173"/>
                <a:gd name="T94" fmla="*/ 2147483647 w 289"/>
                <a:gd name="T95" fmla="*/ 2147483647 h 173"/>
                <a:gd name="T96" fmla="*/ 2147483647 w 289"/>
                <a:gd name="T97" fmla="*/ 2147483647 h 173"/>
                <a:gd name="T98" fmla="*/ 0 w 289"/>
                <a:gd name="T99" fmla="*/ 2147483647 h 173"/>
                <a:gd name="T100" fmla="*/ 2147483647 w 289"/>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173">
                  <a:moveTo>
                    <a:pt x="45" y="78"/>
                  </a:moveTo>
                  <a:lnTo>
                    <a:pt x="45" y="84"/>
                  </a:lnTo>
                  <a:lnTo>
                    <a:pt x="51" y="84"/>
                  </a:lnTo>
                  <a:lnTo>
                    <a:pt x="57" y="84"/>
                  </a:lnTo>
                  <a:lnTo>
                    <a:pt x="62" y="78"/>
                  </a:lnTo>
                  <a:lnTo>
                    <a:pt x="68" y="78"/>
                  </a:lnTo>
                  <a:lnTo>
                    <a:pt x="74" y="78"/>
                  </a:lnTo>
                  <a:lnTo>
                    <a:pt x="79" y="84"/>
                  </a:lnTo>
                  <a:lnTo>
                    <a:pt x="85" y="78"/>
                  </a:lnTo>
                  <a:lnTo>
                    <a:pt x="91" y="78"/>
                  </a:lnTo>
                  <a:lnTo>
                    <a:pt x="91" y="72"/>
                  </a:lnTo>
                  <a:lnTo>
                    <a:pt x="96" y="72"/>
                  </a:lnTo>
                  <a:lnTo>
                    <a:pt x="102" y="72"/>
                  </a:lnTo>
                  <a:lnTo>
                    <a:pt x="108" y="78"/>
                  </a:lnTo>
                  <a:lnTo>
                    <a:pt x="113" y="78"/>
                  </a:lnTo>
                  <a:lnTo>
                    <a:pt x="119" y="78"/>
                  </a:lnTo>
                  <a:lnTo>
                    <a:pt x="119" y="84"/>
                  </a:lnTo>
                  <a:lnTo>
                    <a:pt x="125" y="84"/>
                  </a:lnTo>
                  <a:lnTo>
                    <a:pt x="130" y="84"/>
                  </a:lnTo>
                  <a:lnTo>
                    <a:pt x="136" y="84"/>
                  </a:lnTo>
                  <a:lnTo>
                    <a:pt x="142" y="84"/>
                  </a:lnTo>
                  <a:lnTo>
                    <a:pt x="142" y="78"/>
                  </a:lnTo>
                  <a:lnTo>
                    <a:pt x="147" y="78"/>
                  </a:lnTo>
                  <a:lnTo>
                    <a:pt x="153" y="78"/>
                  </a:lnTo>
                  <a:lnTo>
                    <a:pt x="159" y="72"/>
                  </a:lnTo>
                  <a:lnTo>
                    <a:pt x="159" y="78"/>
                  </a:lnTo>
                  <a:lnTo>
                    <a:pt x="164" y="78"/>
                  </a:lnTo>
                  <a:lnTo>
                    <a:pt x="170" y="78"/>
                  </a:lnTo>
                  <a:lnTo>
                    <a:pt x="170" y="72"/>
                  </a:lnTo>
                  <a:lnTo>
                    <a:pt x="176" y="72"/>
                  </a:lnTo>
                  <a:lnTo>
                    <a:pt x="181" y="66"/>
                  </a:lnTo>
                  <a:lnTo>
                    <a:pt x="187" y="66"/>
                  </a:lnTo>
                  <a:lnTo>
                    <a:pt x="187" y="60"/>
                  </a:lnTo>
                  <a:lnTo>
                    <a:pt x="193" y="60"/>
                  </a:lnTo>
                  <a:lnTo>
                    <a:pt x="198" y="60"/>
                  </a:lnTo>
                  <a:lnTo>
                    <a:pt x="204" y="54"/>
                  </a:lnTo>
                  <a:lnTo>
                    <a:pt x="210" y="48"/>
                  </a:lnTo>
                  <a:lnTo>
                    <a:pt x="215" y="42"/>
                  </a:lnTo>
                  <a:lnTo>
                    <a:pt x="221" y="42"/>
                  </a:lnTo>
                  <a:lnTo>
                    <a:pt x="227" y="48"/>
                  </a:lnTo>
                  <a:lnTo>
                    <a:pt x="232" y="48"/>
                  </a:lnTo>
                  <a:lnTo>
                    <a:pt x="238" y="48"/>
                  </a:lnTo>
                  <a:lnTo>
                    <a:pt x="238" y="42"/>
                  </a:lnTo>
                  <a:lnTo>
                    <a:pt x="244" y="42"/>
                  </a:lnTo>
                  <a:lnTo>
                    <a:pt x="255" y="36"/>
                  </a:lnTo>
                  <a:lnTo>
                    <a:pt x="255" y="24"/>
                  </a:lnTo>
                  <a:lnTo>
                    <a:pt x="261" y="12"/>
                  </a:lnTo>
                  <a:lnTo>
                    <a:pt x="261" y="6"/>
                  </a:lnTo>
                  <a:lnTo>
                    <a:pt x="266" y="0"/>
                  </a:lnTo>
                  <a:lnTo>
                    <a:pt x="266" y="6"/>
                  </a:lnTo>
                  <a:lnTo>
                    <a:pt x="272" y="6"/>
                  </a:lnTo>
                  <a:lnTo>
                    <a:pt x="278" y="12"/>
                  </a:lnTo>
                  <a:lnTo>
                    <a:pt x="272" y="18"/>
                  </a:lnTo>
                  <a:lnTo>
                    <a:pt x="278" y="18"/>
                  </a:lnTo>
                  <a:lnTo>
                    <a:pt x="272" y="18"/>
                  </a:lnTo>
                  <a:lnTo>
                    <a:pt x="272" y="24"/>
                  </a:lnTo>
                  <a:lnTo>
                    <a:pt x="272" y="30"/>
                  </a:lnTo>
                  <a:lnTo>
                    <a:pt x="278" y="30"/>
                  </a:lnTo>
                  <a:lnTo>
                    <a:pt x="278" y="36"/>
                  </a:lnTo>
                  <a:lnTo>
                    <a:pt x="283" y="36"/>
                  </a:lnTo>
                  <a:lnTo>
                    <a:pt x="283" y="42"/>
                  </a:lnTo>
                  <a:lnTo>
                    <a:pt x="289" y="42"/>
                  </a:lnTo>
                  <a:lnTo>
                    <a:pt x="289" y="48"/>
                  </a:lnTo>
                  <a:lnTo>
                    <a:pt x="283" y="48"/>
                  </a:lnTo>
                  <a:lnTo>
                    <a:pt x="283" y="54"/>
                  </a:lnTo>
                  <a:lnTo>
                    <a:pt x="283" y="48"/>
                  </a:lnTo>
                  <a:lnTo>
                    <a:pt x="283" y="42"/>
                  </a:lnTo>
                  <a:lnTo>
                    <a:pt x="278" y="42"/>
                  </a:lnTo>
                  <a:lnTo>
                    <a:pt x="278" y="48"/>
                  </a:lnTo>
                  <a:lnTo>
                    <a:pt x="272" y="48"/>
                  </a:lnTo>
                  <a:lnTo>
                    <a:pt x="272" y="54"/>
                  </a:lnTo>
                  <a:lnTo>
                    <a:pt x="266" y="54"/>
                  </a:lnTo>
                  <a:lnTo>
                    <a:pt x="272" y="54"/>
                  </a:lnTo>
                  <a:lnTo>
                    <a:pt x="272" y="60"/>
                  </a:lnTo>
                  <a:lnTo>
                    <a:pt x="272" y="66"/>
                  </a:lnTo>
                  <a:lnTo>
                    <a:pt x="272" y="72"/>
                  </a:lnTo>
                  <a:lnTo>
                    <a:pt x="272" y="78"/>
                  </a:lnTo>
                  <a:lnTo>
                    <a:pt x="278" y="78"/>
                  </a:lnTo>
                  <a:lnTo>
                    <a:pt x="278" y="84"/>
                  </a:lnTo>
                  <a:lnTo>
                    <a:pt x="278" y="90"/>
                  </a:lnTo>
                  <a:lnTo>
                    <a:pt x="278" y="95"/>
                  </a:lnTo>
                  <a:lnTo>
                    <a:pt x="278" y="101"/>
                  </a:lnTo>
                  <a:lnTo>
                    <a:pt x="278" y="107"/>
                  </a:lnTo>
                  <a:lnTo>
                    <a:pt x="278" y="113"/>
                  </a:lnTo>
                  <a:lnTo>
                    <a:pt x="278" y="119"/>
                  </a:lnTo>
                  <a:lnTo>
                    <a:pt x="272" y="119"/>
                  </a:lnTo>
                  <a:lnTo>
                    <a:pt x="272" y="125"/>
                  </a:lnTo>
                  <a:lnTo>
                    <a:pt x="266" y="125"/>
                  </a:lnTo>
                  <a:lnTo>
                    <a:pt x="266" y="131"/>
                  </a:lnTo>
                  <a:lnTo>
                    <a:pt x="261" y="131"/>
                  </a:lnTo>
                  <a:lnTo>
                    <a:pt x="255" y="137"/>
                  </a:lnTo>
                  <a:lnTo>
                    <a:pt x="249" y="137"/>
                  </a:lnTo>
                  <a:lnTo>
                    <a:pt x="244" y="137"/>
                  </a:lnTo>
                  <a:lnTo>
                    <a:pt x="244" y="143"/>
                  </a:lnTo>
                  <a:lnTo>
                    <a:pt x="244" y="149"/>
                  </a:lnTo>
                  <a:lnTo>
                    <a:pt x="238" y="149"/>
                  </a:lnTo>
                  <a:lnTo>
                    <a:pt x="232" y="155"/>
                  </a:lnTo>
                  <a:lnTo>
                    <a:pt x="227" y="155"/>
                  </a:lnTo>
                  <a:lnTo>
                    <a:pt x="221" y="155"/>
                  </a:lnTo>
                  <a:lnTo>
                    <a:pt x="215" y="155"/>
                  </a:lnTo>
                  <a:lnTo>
                    <a:pt x="210" y="155"/>
                  </a:lnTo>
                  <a:lnTo>
                    <a:pt x="204" y="155"/>
                  </a:lnTo>
                  <a:lnTo>
                    <a:pt x="198" y="155"/>
                  </a:lnTo>
                  <a:lnTo>
                    <a:pt x="193" y="155"/>
                  </a:lnTo>
                  <a:lnTo>
                    <a:pt x="187" y="155"/>
                  </a:lnTo>
                  <a:lnTo>
                    <a:pt x="181" y="155"/>
                  </a:lnTo>
                  <a:lnTo>
                    <a:pt x="176" y="155"/>
                  </a:lnTo>
                  <a:lnTo>
                    <a:pt x="170" y="155"/>
                  </a:lnTo>
                  <a:lnTo>
                    <a:pt x="164" y="155"/>
                  </a:lnTo>
                  <a:lnTo>
                    <a:pt x="159" y="155"/>
                  </a:lnTo>
                  <a:lnTo>
                    <a:pt x="159" y="161"/>
                  </a:lnTo>
                  <a:lnTo>
                    <a:pt x="153" y="161"/>
                  </a:lnTo>
                  <a:lnTo>
                    <a:pt x="147" y="161"/>
                  </a:lnTo>
                  <a:lnTo>
                    <a:pt x="142" y="161"/>
                  </a:lnTo>
                  <a:lnTo>
                    <a:pt x="136" y="161"/>
                  </a:lnTo>
                  <a:lnTo>
                    <a:pt x="130" y="161"/>
                  </a:lnTo>
                  <a:lnTo>
                    <a:pt x="125" y="161"/>
                  </a:lnTo>
                  <a:lnTo>
                    <a:pt x="119" y="161"/>
                  </a:lnTo>
                  <a:lnTo>
                    <a:pt x="113" y="161"/>
                  </a:lnTo>
                  <a:lnTo>
                    <a:pt x="108" y="161"/>
                  </a:lnTo>
                  <a:lnTo>
                    <a:pt x="102" y="161"/>
                  </a:lnTo>
                  <a:lnTo>
                    <a:pt x="96" y="161"/>
                  </a:lnTo>
                  <a:lnTo>
                    <a:pt x="91" y="161"/>
                  </a:lnTo>
                  <a:lnTo>
                    <a:pt x="85" y="161"/>
                  </a:lnTo>
                  <a:lnTo>
                    <a:pt x="79" y="161"/>
                  </a:lnTo>
                  <a:lnTo>
                    <a:pt x="74" y="161"/>
                  </a:lnTo>
                  <a:lnTo>
                    <a:pt x="68" y="161"/>
                  </a:lnTo>
                  <a:lnTo>
                    <a:pt x="62" y="161"/>
                  </a:lnTo>
                  <a:lnTo>
                    <a:pt x="57" y="161"/>
                  </a:lnTo>
                  <a:lnTo>
                    <a:pt x="51" y="161"/>
                  </a:lnTo>
                  <a:lnTo>
                    <a:pt x="51" y="167"/>
                  </a:lnTo>
                  <a:lnTo>
                    <a:pt x="45" y="167"/>
                  </a:lnTo>
                  <a:lnTo>
                    <a:pt x="40" y="167"/>
                  </a:lnTo>
                  <a:lnTo>
                    <a:pt x="34" y="167"/>
                  </a:lnTo>
                  <a:lnTo>
                    <a:pt x="28" y="167"/>
                  </a:lnTo>
                  <a:lnTo>
                    <a:pt x="23" y="167"/>
                  </a:lnTo>
                  <a:lnTo>
                    <a:pt x="23" y="173"/>
                  </a:lnTo>
                  <a:lnTo>
                    <a:pt x="23" y="167"/>
                  </a:lnTo>
                  <a:lnTo>
                    <a:pt x="17" y="167"/>
                  </a:lnTo>
                  <a:lnTo>
                    <a:pt x="17" y="161"/>
                  </a:lnTo>
                  <a:lnTo>
                    <a:pt x="17" y="155"/>
                  </a:lnTo>
                  <a:lnTo>
                    <a:pt x="11" y="149"/>
                  </a:lnTo>
                  <a:lnTo>
                    <a:pt x="11" y="143"/>
                  </a:lnTo>
                  <a:lnTo>
                    <a:pt x="11" y="137"/>
                  </a:lnTo>
                  <a:lnTo>
                    <a:pt x="6" y="137"/>
                  </a:lnTo>
                  <a:lnTo>
                    <a:pt x="6" y="131"/>
                  </a:lnTo>
                  <a:lnTo>
                    <a:pt x="6" y="125"/>
                  </a:lnTo>
                  <a:lnTo>
                    <a:pt x="0" y="119"/>
                  </a:lnTo>
                  <a:lnTo>
                    <a:pt x="0" y="113"/>
                  </a:lnTo>
                  <a:lnTo>
                    <a:pt x="0" y="107"/>
                  </a:lnTo>
                  <a:lnTo>
                    <a:pt x="0" y="101"/>
                  </a:lnTo>
                  <a:lnTo>
                    <a:pt x="17" y="95"/>
                  </a:lnTo>
                  <a:lnTo>
                    <a:pt x="34" y="84"/>
                  </a:lnTo>
                  <a:lnTo>
                    <a:pt x="45" y="7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3" name="Freeform 73"/>
            <p:cNvSpPr>
              <a:spLocks/>
            </p:cNvSpPr>
            <p:nvPr/>
          </p:nvSpPr>
          <p:spPr bwMode="auto">
            <a:xfrm>
              <a:off x="5940905" y="3113559"/>
              <a:ext cx="151464" cy="139938"/>
            </a:xfrm>
            <a:custGeom>
              <a:avLst/>
              <a:gdLst>
                <a:gd name="T0" fmla="*/ 2147483647 w 97"/>
                <a:gd name="T1" fmla="*/ 2147483647 h 89"/>
                <a:gd name="T2" fmla="*/ 2147483647 w 97"/>
                <a:gd name="T3" fmla="*/ 2147483647 h 89"/>
                <a:gd name="T4" fmla="*/ 2147483647 w 97"/>
                <a:gd name="T5" fmla="*/ 2147483647 h 89"/>
                <a:gd name="T6" fmla="*/ 2147483647 w 97"/>
                <a:gd name="T7" fmla="*/ 0 h 89"/>
                <a:gd name="T8" fmla="*/ 2147483647 w 97"/>
                <a:gd name="T9" fmla="*/ 0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2147483647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2147483647 w 97"/>
                <a:gd name="T75" fmla="*/ 2147483647 h 89"/>
                <a:gd name="T76" fmla="*/ 2147483647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2147483647 w 97"/>
                <a:gd name="T87" fmla="*/ 2147483647 h 89"/>
                <a:gd name="T88" fmla="*/ 2147483647 w 97"/>
                <a:gd name="T89" fmla="*/ 2147483647 h 89"/>
                <a:gd name="T90" fmla="*/ 2147483647 w 97"/>
                <a:gd name="T91" fmla="*/ 2147483647 h 89"/>
                <a:gd name="T92" fmla="*/ 2147483647 w 97"/>
                <a:gd name="T93" fmla="*/ 2147483647 h 89"/>
                <a:gd name="T94" fmla="*/ 0 w 97"/>
                <a:gd name="T95" fmla="*/ 2147483647 h 89"/>
                <a:gd name="T96" fmla="*/ 0 w 97"/>
                <a:gd name="T97" fmla="*/ 2147483647 h 89"/>
                <a:gd name="T98" fmla="*/ 0 w 97"/>
                <a:gd name="T99" fmla="*/ 2147483647 h 89"/>
                <a:gd name="T100" fmla="*/ 0 w 97"/>
                <a:gd name="T101" fmla="*/ 2147483647 h 89"/>
                <a:gd name="T102" fmla="*/ 0 w 97"/>
                <a:gd name="T103" fmla="*/ 2147483647 h 89"/>
                <a:gd name="T104" fmla="*/ 0 w 97"/>
                <a:gd name="T105" fmla="*/ 2147483647 h 89"/>
                <a:gd name="T106" fmla="*/ 2147483647 w 97"/>
                <a:gd name="T107" fmla="*/ 2147483647 h 89"/>
                <a:gd name="T108" fmla="*/ 2147483647 w 97"/>
                <a:gd name="T109" fmla="*/ 2147483647 h 89"/>
                <a:gd name="T110" fmla="*/ 2147483647 w 97"/>
                <a:gd name="T111" fmla="*/ 2147483647 h 89"/>
                <a:gd name="T112" fmla="*/ 2147483647 w 97"/>
                <a:gd name="T113" fmla="*/ 2147483647 h 89"/>
                <a:gd name="T114" fmla="*/ 2147483647 w 97"/>
                <a:gd name="T115" fmla="*/ 2147483647 h 89"/>
                <a:gd name="T116" fmla="*/ 2147483647 w 97"/>
                <a:gd name="T117" fmla="*/ 214748364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7" h="89">
                  <a:moveTo>
                    <a:pt x="6" y="11"/>
                  </a:moveTo>
                  <a:lnTo>
                    <a:pt x="6" y="5"/>
                  </a:lnTo>
                  <a:lnTo>
                    <a:pt x="12" y="5"/>
                  </a:lnTo>
                  <a:lnTo>
                    <a:pt x="12" y="0"/>
                  </a:lnTo>
                  <a:lnTo>
                    <a:pt x="17" y="0"/>
                  </a:lnTo>
                  <a:lnTo>
                    <a:pt x="17" y="5"/>
                  </a:lnTo>
                  <a:lnTo>
                    <a:pt x="23" y="5"/>
                  </a:lnTo>
                  <a:lnTo>
                    <a:pt x="23" y="11"/>
                  </a:lnTo>
                  <a:lnTo>
                    <a:pt x="29" y="11"/>
                  </a:lnTo>
                  <a:lnTo>
                    <a:pt x="29" y="17"/>
                  </a:lnTo>
                  <a:lnTo>
                    <a:pt x="29" y="23"/>
                  </a:lnTo>
                  <a:lnTo>
                    <a:pt x="29" y="29"/>
                  </a:lnTo>
                  <a:lnTo>
                    <a:pt x="34" y="29"/>
                  </a:lnTo>
                  <a:lnTo>
                    <a:pt x="40" y="29"/>
                  </a:lnTo>
                  <a:lnTo>
                    <a:pt x="46" y="29"/>
                  </a:lnTo>
                  <a:lnTo>
                    <a:pt x="46" y="23"/>
                  </a:lnTo>
                  <a:lnTo>
                    <a:pt x="51" y="23"/>
                  </a:lnTo>
                  <a:lnTo>
                    <a:pt x="57" y="23"/>
                  </a:lnTo>
                  <a:lnTo>
                    <a:pt x="74" y="17"/>
                  </a:lnTo>
                  <a:lnTo>
                    <a:pt x="74" y="23"/>
                  </a:lnTo>
                  <a:lnTo>
                    <a:pt x="74" y="29"/>
                  </a:lnTo>
                  <a:lnTo>
                    <a:pt x="80" y="35"/>
                  </a:lnTo>
                  <a:lnTo>
                    <a:pt x="80" y="41"/>
                  </a:lnTo>
                  <a:lnTo>
                    <a:pt x="80" y="47"/>
                  </a:lnTo>
                  <a:lnTo>
                    <a:pt x="85" y="47"/>
                  </a:lnTo>
                  <a:lnTo>
                    <a:pt x="85" y="53"/>
                  </a:lnTo>
                  <a:lnTo>
                    <a:pt x="85" y="59"/>
                  </a:lnTo>
                  <a:lnTo>
                    <a:pt x="91" y="65"/>
                  </a:lnTo>
                  <a:lnTo>
                    <a:pt x="91" y="71"/>
                  </a:lnTo>
                  <a:lnTo>
                    <a:pt x="91" y="77"/>
                  </a:lnTo>
                  <a:lnTo>
                    <a:pt x="97" y="77"/>
                  </a:lnTo>
                  <a:lnTo>
                    <a:pt x="80" y="89"/>
                  </a:lnTo>
                  <a:lnTo>
                    <a:pt x="74" y="89"/>
                  </a:lnTo>
                  <a:lnTo>
                    <a:pt x="68" y="89"/>
                  </a:lnTo>
                  <a:lnTo>
                    <a:pt x="63" y="89"/>
                  </a:lnTo>
                  <a:lnTo>
                    <a:pt x="57" y="89"/>
                  </a:lnTo>
                  <a:lnTo>
                    <a:pt x="51" y="89"/>
                  </a:lnTo>
                  <a:lnTo>
                    <a:pt x="46" y="89"/>
                  </a:lnTo>
                  <a:lnTo>
                    <a:pt x="40" y="89"/>
                  </a:lnTo>
                  <a:lnTo>
                    <a:pt x="40" y="83"/>
                  </a:lnTo>
                  <a:lnTo>
                    <a:pt x="34" y="83"/>
                  </a:lnTo>
                  <a:lnTo>
                    <a:pt x="29" y="83"/>
                  </a:lnTo>
                  <a:lnTo>
                    <a:pt x="23" y="83"/>
                  </a:lnTo>
                  <a:lnTo>
                    <a:pt x="23" y="77"/>
                  </a:lnTo>
                  <a:lnTo>
                    <a:pt x="17" y="77"/>
                  </a:lnTo>
                  <a:lnTo>
                    <a:pt x="12" y="77"/>
                  </a:lnTo>
                  <a:lnTo>
                    <a:pt x="6" y="71"/>
                  </a:lnTo>
                  <a:lnTo>
                    <a:pt x="0" y="71"/>
                  </a:lnTo>
                  <a:lnTo>
                    <a:pt x="0" y="65"/>
                  </a:lnTo>
                  <a:lnTo>
                    <a:pt x="0" y="59"/>
                  </a:lnTo>
                  <a:lnTo>
                    <a:pt x="0" y="53"/>
                  </a:lnTo>
                  <a:lnTo>
                    <a:pt x="0" y="47"/>
                  </a:lnTo>
                  <a:lnTo>
                    <a:pt x="0" y="41"/>
                  </a:lnTo>
                  <a:lnTo>
                    <a:pt x="6" y="41"/>
                  </a:lnTo>
                  <a:lnTo>
                    <a:pt x="6" y="35"/>
                  </a:lnTo>
                  <a:lnTo>
                    <a:pt x="6" y="29"/>
                  </a:lnTo>
                  <a:lnTo>
                    <a:pt x="6" y="23"/>
                  </a:lnTo>
                  <a:lnTo>
                    <a:pt x="6" y="17"/>
                  </a:lnTo>
                  <a:lnTo>
                    <a:pt x="6" y="1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4" name="Freeform 74"/>
            <p:cNvSpPr>
              <a:spLocks/>
            </p:cNvSpPr>
            <p:nvPr/>
          </p:nvSpPr>
          <p:spPr bwMode="auto">
            <a:xfrm>
              <a:off x="5834725" y="3140289"/>
              <a:ext cx="142095" cy="215410"/>
            </a:xfrm>
            <a:custGeom>
              <a:avLst/>
              <a:gdLst>
                <a:gd name="T0" fmla="*/ 2147483647 w 91"/>
                <a:gd name="T1" fmla="*/ 0 h 137"/>
                <a:gd name="T2" fmla="*/ 2147483647 w 91"/>
                <a:gd name="T3" fmla="*/ 2147483647 h 137"/>
                <a:gd name="T4" fmla="*/ 2147483647 w 91"/>
                <a:gd name="T5" fmla="*/ 2147483647 h 137"/>
                <a:gd name="T6" fmla="*/ 2147483647 w 91"/>
                <a:gd name="T7" fmla="*/ 2147483647 h 137"/>
                <a:gd name="T8" fmla="*/ 2147483647 w 91"/>
                <a:gd name="T9" fmla="*/ 2147483647 h 137"/>
                <a:gd name="T10" fmla="*/ 2147483647 w 91"/>
                <a:gd name="T11" fmla="*/ 2147483647 h 137"/>
                <a:gd name="T12" fmla="*/ 2147483647 w 91"/>
                <a:gd name="T13" fmla="*/ 2147483647 h 137"/>
                <a:gd name="T14" fmla="*/ 2147483647 w 91"/>
                <a:gd name="T15" fmla="*/ 2147483647 h 137"/>
                <a:gd name="T16" fmla="*/ 2147483647 w 91"/>
                <a:gd name="T17" fmla="*/ 2147483647 h 137"/>
                <a:gd name="T18" fmla="*/ 2147483647 w 91"/>
                <a:gd name="T19" fmla="*/ 2147483647 h 137"/>
                <a:gd name="T20" fmla="*/ 2147483647 w 91"/>
                <a:gd name="T21" fmla="*/ 2147483647 h 137"/>
                <a:gd name="T22" fmla="*/ 2147483647 w 91"/>
                <a:gd name="T23" fmla="*/ 2147483647 h 137"/>
                <a:gd name="T24" fmla="*/ 2147483647 w 91"/>
                <a:gd name="T25" fmla="*/ 2147483647 h 137"/>
                <a:gd name="T26" fmla="*/ 2147483647 w 91"/>
                <a:gd name="T27" fmla="*/ 2147483647 h 137"/>
                <a:gd name="T28" fmla="*/ 2147483647 w 91"/>
                <a:gd name="T29" fmla="*/ 2147483647 h 137"/>
                <a:gd name="T30" fmla="*/ 2147483647 w 91"/>
                <a:gd name="T31" fmla="*/ 2147483647 h 137"/>
                <a:gd name="T32" fmla="*/ 2147483647 w 91"/>
                <a:gd name="T33" fmla="*/ 2147483647 h 137"/>
                <a:gd name="T34" fmla="*/ 2147483647 w 91"/>
                <a:gd name="T35" fmla="*/ 2147483647 h 137"/>
                <a:gd name="T36" fmla="*/ 2147483647 w 91"/>
                <a:gd name="T37" fmla="*/ 2147483647 h 137"/>
                <a:gd name="T38" fmla="*/ 2147483647 w 91"/>
                <a:gd name="T39" fmla="*/ 2147483647 h 137"/>
                <a:gd name="T40" fmla="*/ 2147483647 w 91"/>
                <a:gd name="T41" fmla="*/ 2147483647 h 137"/>
                <a:gd name="T42" fmla="*/ 2147483647 w 91"/>
                <a:gd name="T43" fmla="*/ 2147483647 h 137"/>
                <a:gd name="T44" fmla="*/ 2147483647 w 91"/>
                <a:gd name="T45" fmla="*/ 2147483647 h 137"/>
                <a:gd name="T46" fmla="*/ 2147483647 w 91"/>
                <a:gd name="T47" fmla="*/ 2147483647 h 137"/>
                <a:gd name="T48" fmla="*/ 2147483647 w 91"/>
                <a:gd name="T49" fmla="*/ 2147483647 h 137"/>
                <a:gd name="T50" fmla="*/ 2147483647 w 91"/>
                <a:gd name="T51" fmla="*/ 2147483647 h 137"/>
                <a:gd name="T52" fmla="*/ 2147483647 w 91"/>
                <a:gd name="T53" fmla="*/ 2147483647 h 137"/>
                <a:gd name="T54" fmla="*/ 2147483647 w 91"/>
                <a:gd name="T55" fmla="*/ 2147483647 h 137"/>
                <a:gd name="T56" fmla="*/ 2147483647 w 91"/>
                <a:gd name="T57" fmla="*/ 2147483647 h 137"/>
                <a:gd name="T58" fmla="*/ 2147483647 w 91"/>
                <a:gd name="T59" fmla="*/ 2147483647 h 137"/>
                <a:gd name="T60" fmla="*/ 2147483647 w 91"/>
                <a:gd name="T61" fmla="*/ 2147483647 h 137"/>
                <a:gd name="T62" fmla="*/ 2147483647 w 91"/>
                <a:gd name="T63" fmla="*/ 2147483647 h 137"/>
                <a:gd name="T64" fmla="*/ 2147483647 w 91"/>
                <a:gd name="T65" fmla="*/ 2147483647 h 137"/>
                <a:gd name="T66" fmla="*/ 2147483647 w 91"/>
                <a:gd name="T67" fmla="*/ 2147483647 h 137"/>
                <a:gd name="T68" fmla="*/ 2147483647 w 91"/>
                <a:gd name="T69" fmla="*/ 2147483647 h 137"/>
                <a:gd name="T70" fmla="*/ 2147483647 w 91"/>
                <a:gd name="T71" fmla="*/ 2147483647 h 137"/>
                <a:gd name="T72" fmla="*/ 2147483647 w 91"/>
                <a:gd name="T73" fmla="*/ 2147483647 h 137"/>
                <a:gd name="T74" fmla="*/ 2147483647 w 91"/>
                <a:gd name="T75" fmla="*/ 2147483647 h 137"/>
                <a:gd name="T76" fmla="*/ 2147483647 w 91"/>
                <a:gd name="T77" fmla="*/ 2147483647 h 137"/>
                <a:gd name="T78" fmla="*/ 2147483647 w 91"/>
                <a:gd name="T79" fmla="*/ 2147483647 h 137"/>
                <a:gd name="T80" fmla="*/ 2147483647 w 91"/>
                <a:gd name="T81" fmla="*/ 2147483647 h 137"/>
                <a:gd name="T82" fmla="*/ 2147483647 w 91"/>
                <a:gd name="T83" fmla="*/ 2147483647 h 137"/>
                <a:gd name="T84" fmla="*/ 2147483647 w 91"/>
                <a:gd name="T85" fmla="*/ 2147483647 h 137"/>
                <a:gd name="T86" fmla="*/ 2147483647 w 91"/>
                <a:gd name="T87" fmla="*/ 2147483647 h 137"/>
                <a:gd name="T88" fmla="*/ 2147483647 w 91"/>
                <a:gd name="T89" fmla="*/ 2147483647 h 137"/>
                <a:gd name="T90" fmla="*/ 2147483647 w 91"/>
                <a:gd name="T91" fmla="*/ 2147483647 h 137"/>
                <a:gd name="T92" fmla="*/ 2147483647 w 91"/>
                <a:gd name="T93" fmla="*/ 2147483647 h 137"/>
                <a:gd name="T94" fmla="*/ 2147483647 w 91"/>
                <a:gd name="T95" fmla="*/ 2147483647 h 137"/>
                <a:gd name="T96" fmla="*/ 2147483647 w 91"/>
                <a:gd name="T97" fmla="*/ 2147483647 h 137"/>
                <a:gd name="T98" fmla="*/ 2147483647 w 91"/>
                <a:gd name="T99" fmla="*/ 2147483647 h 137"/>
                <a:gd name="T100" fmla="*/ 2147483647 w 91"/>
                <a:gd name="T101" fmla="*/ 2147483647 h 137"/>
                <a:gd name="T102" fmla="*/ 2147483647 w 91"/>
                <a:gd name="T103" fmla="*/ 2147483647 h 137"/>
                <a:gd name="T104" fmla="*/ 0 w 91"/>
                <a:gd name="T105" fmla="*/ 2147483647 h 137"/>
                <a:gd name="T106" fmla="*/ 2147483647 w 91"/>
                <a:gd name="T107" fmla="*/ 2147483647 h 137"/>
                <a:gd name="T108" fmla="*/ 2147483647 w 91"/>
                <a:gd name="T109" fmla="*/ 2147483647 h 137"/>
                <a:gd name="T110" fmla="*/ 2147483647 w 91"/>
                <a:gd name="T111" fmla="*/ 2147483647 h 137"/>
                <a:gd name="T112" fmla="*/ 2147483647 w 91"/>
                <a:gd name="T113" fmla="*/ 2147483647 h 137"/>
                <a:gd name="T114" fmla="*/ 2147483647 w 91"/>
                <a:gd name="T115" fmla="*/ 0 h 137"/>
                <a:gd name="T116" fmla="*/ 2147483647 w 91"/>
                <a:gd name="T117" fmla="*/ 0 h 1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 h="137">
                  <a:moveTo>
                    <a:pt x="74" y="0"/>
                  </a:moveTo>
                  <a:lnTo>
                    <a:pt x="74" y="6"/>
                  </a:lnTo>
                  <a:lnTo>
                    <a:pt x="74" y="12"/>
                  </a:lnTo>
                  <a:lnTo>
                    <a:pt x="74" y="18"/>
                  </a:lnTo>
                  <a:lnTo>
                    <a:pt x="74" y="24"/>
                  </a:lnTo>
                  <a:lnTo>
                    <a:pt x="68" y="24"/>
                  </a:lnTo>
                  <a:lnTo>
                    <a:pt x="68" y="30"/>
                  </a:lnTo>
                  <a:lnTo>
                    <a:pt x="68" y="36"/>
                  </a:lnTo>
                  <a:lnTo>
                    <a:pt x="68" y="42"/>
                  </a:lnTo>
                  <a:lnTo>
                    <a:pt x="68" y="48"/>
                  </a:lnTo>
                  <a:lnTo>
                    <a:pt x="68" y="54"/>
                  </a:lnTo>
                  <a:lnTo>
                    <a:pt x="74" y="54"/>
                  </a:lnTo>
                  <a:lnTo>
                    <a:pt x="80" y="60"/>
                  </a:lnTo>
                  <a:lnTo>
                    <a:pt x="85" y="60"/>
                  </a:lnTo>
                  <a:lnTo>
                    <a:pt x="91" y="60"/>
                  </a:lnTo>
                  <a:lnTo>
                    <a:pt x="85" y="60"/>
                  </a:lnTo>
                  <a:lnTo>
                    <a:pt x="80" y="60"/>
                  </a:lnTo>
                  <a:lnTo>
                    <a:pt x="74" y="66"/>
                  </a:lnTo>
                  <a:lnTo>
                    <a:pt x="68" y="72"/>
                  </a:lnTo>
                  <a:lnTo>
                    <a:pt x="68" y="83"/>
                  </a:lnTo>
                  <a:lnTo>
                    <a:pt x="68" y="95"/>
                  </a:lnTo>
                  <a:lnTo>
                    <a:pt x="74" y="107"/>
                  </a:lnTo>
                  <a:lnTo>
                    <a:pt x="85" y="113"/>
                  </a:lnTo>
                  <a:lnTo>
                    <a:pt x="91" y="113"/>
                  </a:lnTo>
                  <a:lnTo>
                    <a:pt x="91" y="119"/>
                  </a:lnTo>
                  <a:lnTo>
                    <a:pt x="85" y="125"/>
                  </a:lnTo>
                  <a:lnTo>
                    <a:pt x="85" y="131"/>
                  </a:lnTo>
                  <a:lnTo>
                    <a:pt x="80" y="131"/>
                  </a:lnTo>
                  <a:lnTo>
                    <a:pt x="80" y="137"/>
                  </a:lnTo>
                  <a:lnTo>
                    <a:pt x="80" y="131"/>
                  </a:lnTo>
                  <a:lnTo>
                    <a:pt x="74" y="131"/>
                  </a:lnTo>
                  <a:lnTo>
                    <a:pt x="68" y="131"/>
                  </a:lnTo>
                  <a:lnTo>
                    <a:pt x="68" y="125"/>
                  </a:lnTo>
                  <a:lnTo>
                    <a:pt x="63" y="125"/>
                  </a:lnTo>
                  <a:lnTo>
                    <a:pt x="63" y="131"/>
                  </a:lnTo>
                  <a:lnTo>
                    <a:pt x="63" y="125"/>
                  </a:lnTo>
                  <a:lnTo>
                    <a:pt x="63" y="131"/>
                  </a:lnTo>
                  <a:lnTo>
                    <a:pt x="57" y="125"/>
                  </a:lnTo>
                  <a:lnTo>
                    <a:pt x="57" y="131"/>
                  </a:lnTo>
                  <a:lnTo>
                    <a:pt x="51" y="131"/>
                  </a:lnTo>
                  <a:lnTo>
                    <a:pt x="46" y="131"/>
                  </a:lnTo>
                  <a:lnTo>
                    <a:pt x="40" y="125"/>
                  </a:lnTo>
                  <a:lnTo>
                    <a:pt x="34" y="125"/>
                  </a:lnTo>
                  <a:lnTo>
                    <a:pt x="29" y="119"/>
                  </a:lnTo>
                  <a:lnTo>
                    <a:pt x="23" y="125"/>
                  </a:lnTo>
                  <a:lnTo>
                    <a:pt x="17" y="125"/>
                  </a:lnTo>
                  <a:lnTo>
                    <a:pt x="17" y="119"/>
                  </a:lnTo>
                  <a:lnTo>
                    <a:pt x="12" y="119"/>
                  </a:lnTo>
                  <a:lnTo>
                    <a:pt x="12" y="113"/>
                  </a:lnTo>
                  <a:lnTo>
                    <a:pt x="6" y="107"/>
                  </a:lnTo>
                  <a:lnTo>
                    <a:pt x="6" y="101"/>
                  </a:lnTo>
                  <a:lnTo>
                    <a:pt x="6" y="95"/>
                  </a:lnTo>
                  <a:lnTo>
                    <a:pt x="0" y="95"/>
                  </a:lnTo>
                  <a:lnTo>
                    <a:pt x="23" y="78"/>
                  </a:lnTo>
                  <a:lnTo>
                    <a:pt x="34" y="60"/>
                  </a:lnTo>
                  <a:lnTo>
                    <a:pt x="51" y="36"/>
                  </a:lnTo>
                  <a:lnTo>
                    <a:pt x="68" y="12"/>
                  </a:lnTo>
                  <a:lnTo>
                    <a:pt x="68" y="0"/>
                  </a:lnTo>
                  <a:lnTo>
                    <a:pt x="74"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5" name="Freeform 75"/>
            <p:cNvSpPr>
              <a:spLocks/>
            </p:cNvSpPr>
            <p:nvPr/>
          </p:nvSpPr>
          <p:spPr bwMode="auto">
            <a:xfrm>
              <a:off x="5224185" y="3140289"/>
              <a:ext cx="204554" cy="243712"/>
            </a:xfrm>
            <a:custGeom>
              <a:avLst/>
              <a:gdLst>
                <a:gd name="T0" fmla="*/ 2147483647 w 131"/>
                <a:gd name="T1" fmla="*/ 2147483647 h 155"/>
                <a:gd name="T2" fmla="*/ 2147483647 w 131"/>
                <a:gd name="T3" fmla="*/ 2147483647 h 155"/>
                <a:gd name="T4" fmla="*/ 2147483647 w 131"/>
                <a:gd name="T5" fmla="*/ 2147483647 h 155"/>
                <a:gd name="T6" fmla="*/ 2147483647 w 131"/>
                <a:gd name="T7" fmla="*/ 2147483647 h 155"/>
                <a:gd name="T8" fmla="*/ 2147483647 w 131"/>
                <a:gd name="T9" fmla="*/ 2147483647 h 155"/>
                <a:gd name="T10" fmla="*/ 2147483647 w 131"/>
                <a:gd name="T11" fmla="*/ 2147483647 h 155"/>
                <a:gd name="T12" fmla="*/ 2147483647 w 131"/>
                <a:gd name="T13" fmla="*/ 2147483647 h 155"/>
                <a:gd name="T14" fmla="*/ 2147483647 w 131"/>
                <a:gd name="T15" fmla="*/ 2147483647 h 155"/>
                <a:gd name="T16" fmla="*/ 2147483647 w 131"/>
                <a:gd name="T17" fmla="*/ 2147483647 h 155"/>
                <a:gd name="T18" fmla="*/ 2147483647 w 131"/>
                <a:gd name="T19" fmla="*/ 2147483647 h 155"/>
                <a:gd name="T20" fmla="*/ 2147483647 w 131"/>
                <a:gd name="T21" fmla="*/ 2147483647 h 155"/>
                <a:gd name="T22" fmla="*/ 2147483647 w 131"/>
                <a:gd name="T23" fmla="*/ 2147483647 h 155"/>
                <a:gd name="T24" fmla="*/ 2147483647 w 131"/>
                <a:gd name="T25" fmla="*/ 2147483647 h 155"/>
                <a:gd name="T26" fmla="*/ 2147483647 w 131"/>
                <a:gd name="T27" fmla="*/ 2147483647 h 155"/>
                <a:gd name="T28" fmla="*/ 2147483647 w 131"/>
                <a:gd name="T29" fmla="*/ 2147483647 h 155"/>
                <a:gd name="T30" fmla="*/ 2147483647 w 131"/>
                <a:gd name="T31" fmla="*/ 2147483647 h 155"/>
                <a:gd name="T32" fmla="*/ 2147483647 w 131"/>
                <a:gd name="T33" fmla="*/ 2147483647 h 155"/>
                <a:gd name="T34" fmla="*/ 2147483647 w 131"/>
                <a:gd name="T35" fmla="*/ 2147483647 h 155"/>
                <a:gd name="T36" fmla="*/ 0 w 131"/>
                <a:gd name="T37" fmla="*/ 2147483647 h 155"/>
                <a:gd name="T38" fmla="*/ 2147483647 w 131"/>
                <a:gd name="T39" fmla="*/ 2147483647 h 155"/>
                <a:gd name="T40" fmla="*/ 2147483647 w 131"/>
                <a:gd name="T41" fmla="*/ 2147483647 h 155"/>
                <a:gd name="T42" fmla="*/ 2147483647 w 131"/>
                <a:gd name="T43" fmla="*/ 2147483647 h 155"/>
                <a:gd name="T44" fmla="*/ 2147483647 w 131"/>
                <a:gd name="T45" fmla="*/ 2147483647 h 155"/>
                <a:gd name="T46" fmla="*/ 2147483647 w 131"/>
                <a:gd name="T47" fmla="*/ 2147483647 h 155"/>
                <a:gd name="T48" fmla="*/ 2147483647 w 131"/>
                <a:gd name="T49" fmla="*/ 2147483647 h 155"/>
                <a:gd name="T50" fmla="*/ 2147483647 w 131"/>
                <a:gd name="T51" fmla="*/ 2147483647 h 155"/>
                <a:gd name="T52" fmla="*/ 2147483647 w 131"/>
                <a:gd name="T53" fmla="*/ 2147483647 h 155"/>
                <a:gd name="T54" fmla="*/ 2147483647 w 131"/>
                <a:gd name="T55" fmla="*/ 2147483647 h 155"/>
                <a:gd name="T56" fmla="*/ 2147483647 w 131"/>
                <a:gd name="T57" fmla="*/ 2147483647 h 155"/>
                <a:gd name="T58" fmla="*/ 2147483647 w 131"/>
                <a:gd name="T59" fmla="*/ 2147483647 h 155"/>
                <a:gd name="T60" fmla="*/ 2147483647 w 131"/>
                <a:gd name="T61" fmla="*/ 0 h 155"/>
                <a:gd name="T62" fmla="*/ 2147483647 w 131"/>
                <a:gd name="T63" fmla="*/ 2147483647 h 155"/>
                <a:gd name="T64" fmla="*/ 2147483647 w 131"/>
                <a:gd name="T65" fmla="*/ 2147483647 h 155"/>
                <a:gd name="T66" fmla="*/ 2147483647 w 131"/>
                <a:gd name="T67" fmla="*/ 2147483647 h 155"/>
                <a:gd name="T68" fmla="*/ 2147483647 w 131"/>
                <a:gd name="T69" fmla="*/ 2147483647 h 155"/>
                <a:gd name="T70" fmla="*/ 2147483647 w 131"/>
                <a:gd name="T71" fmla="*/ 2147483647 h 155"/>
                <a:gd name="T72" fmla="*/ 2147483647 w 131"/>
                <a:gd name="T73" fmla="*/ 2147483647 h 155"/>
                <a:gd name="T74" fmla="*/ 2147483647 w 131"/>
                <a:gd name="T75" fmla="*/ 2147483647 h 155"/>
                <a:gd name="T76" fmla="*/ 2147483647 w 131"/>
                <a:gd name="T77" fmla="*/ 2147483647 h 1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1" h="155">
                  <a:moveTo>
                    <a:pt x="131" y="42"/>
                  </a:moveTo>
                  <a:lnTo>
                    <a:pt x="119" y="72"/>
                  </a:lnTo>
                  <a:lnTo>
                    <a:pt x="102" y="101"/>
                  </a:lnTo>
                  <a:lnTo>
                    <a:pt x="91" y="113"/>
                  </a:lnTo>
                  <a:lnTo>
                    <a:pt x="85" y="119"/>
                  </a:lnTo>
                  <a:lnTo>
                    <a:pt x="63" y="143"/>
                  </a:lnTo>
                  <a:lnTo>
                    <a:pt x="46" y="155"/>
                  </a:lnTo>
                  <a:lnTo>
                    <a:pt x="46" y="149"/>
                  </a:lnTo>
                  <a:lnTo>
                    <a:pt x="40" y="149"/>
                  </a:lnTo>
                  <a:lnTo>
                    <a:pt x="40" y="155"/>
                  </a:lnTo>
                  <a:lnTo>
                    <a:pt x="40" y="149"/>
                  </a:lnTo>
                  <a:lnTo>
                    <a:pt x="34" y="149"/>
                  </a:lnTo>
                  <a:lnTo>
                    <a:pt x="34" y="143"/>
                  </a:lnTo>
                  <a:lnTo>
                    <a:pt x="34" y="137"/>
                  </a:lnTo>
                  <a:lnTo>
                    <a:pt x="29" y="137"/>
                  </a:lnTo>
                  <a:lnTo>
                    <a:pt x="34" y="137"/>
                  </a:lnTo>
                  <a:lnTo>
                    <a:pt x="34" y="131"/>
                  </a:lnTo>
                  <a:lnTo>
                    <a:pt x="40" y="131"/>
                  </a:lnTo>
                  <a:lnTo>
                    <a:pt x="34" y="131"/>
                  </a:lnTo>
                  <a:lnTo>
                    <a:pt x="34" y="125"/>
                  </a:lnTo>
                  <a:lnTo>
                    <a:pt x="34" y="119"/>
                  </a:lnTo>
                  <a:lnTo>
                    <a:pt x="40" y="119"/>
                  </a:lnTo>
                  <a:lnTo>
                    <a:pt x="40" y="113"/>
                  </a:lnTo>
                  <a:lnTo>
                    <a:pt x="46" y="113"/>
                  </a:lnTo>
                  <a:lnTo>
                    <a:pt x="46" y="107"/>
                  </a:lnTo>
                  <a:lnTo>
                    <a:pt x="40" y="107"/>
                  </a:lnTo>
                  <a:lnTo>
                    <a:pt x="34" y="107"/>
                  </a:lnTo>
                  <a:lnTo>
                    <a:pt x="34" y="101"/>
                  </a:lnTo>
                  <a:lnTo>
                    <a:pt x="29" y="101"/>
                  </a:lnTo>
                  <a:lnTo>
                    <a:pt x="29" y="95"/>
                  </a:lnTo>
                  <a:lnTo>
                    <a:pt x="23" y="95"/>
                  </a:lnTo>
                  <a:lnTo>
                    <a:pt x="17" y="95"/>
                  </a:lnTo>
                  <a:lnTo>
                    <a:pt x="12" y="95"/>
                  </a:lnTo>
                  <a:lnTo>
                    <a:pt x="12" y="89"/>
                  </a:lnTo>
                  <a:lnTo>
                    <a:pt x="12" y="83"/>
                  </a:lnTo>
                  <a:lnTo>
                    <a:pt x="6" y="83"/>
                  </a:lnTo>
                  <a:lnTo>
                    <a:pt x="6" y="78"/>
                  </a:lnTo>
                  <a:lnTo>
                    <a:pt x="0" y="78"/>
                  </a:lnTo>
                  <a:lnTo>
                    <a:pt x="0" y="72"/>
                  </a:lnTo>
                  <a:lnTo>
                    <a:pt x="6" y="72"/>
                  </a:lnTo>
                  <a:lnTo>
                    <a:pt x="0" y="72"/>
                  </a:lnTo>
                  <a:lnTo>
                    <a:pt x="6" y="72"/>
                  </a:lnTo>
                  <a:lnTo>
                    <a:pt x="6" y="66"/>
                  </a:lnTo>
                  <a:lnTo>
                    <a:pt x="12" y="60"/>
                  </a:lnTo>
                  <a:lnTo>
                    <a:pt x="17" y="60"/>
                  </a:lnTo>
                  <a:lnTo>
                    <a:pt x="17" y="54"/>
                  </a:lnTo>
                  <a:lnTo>
                    <a:pt x="17" y="48"/>
                  </a:lnTo>
                  <a:lnTo>
                    <a:pt x="17" y="42"/>
                  </a:lnTo>
                  <a:lnTo>
                    <a:pt x="23" y="42"/>
                  </a:lnTo>
                  <a:lnTo>
                    <a:pt x="29" y="42"/>
                  </a:lnTo>
                  <a:lnTo>
                    <a:pt x="34" y="36"/>
                  </a:lnTo>
                  <a:lnTo>
                    <a:pt x="34" y="30"/>
                  </a:lnTo>
                  <a:lnTo>
                    <a:pt x="40" y="30"/>
                  </a:lnTo>
                  <a:lnTo>
                    <a:pt x="46" y="30"/>
                  </a:lnTo>
                  <a:lnTo>
                    <a:pt x="46" y="24"/>
                  </a:lnTo>
                  <a:lnTo>
                    <a:pt x="46" y="18"/>
                  </a:lnTo>
                  <a:lnTo>
                    <a:pt x="46" y="12"/>
                  </a:lnTo>
                  <a:lnTo>
                    <a:pt x="46" y="6"/>
                  </a:lnTo>
                  <a:lnTo>
                    <a:pt x="51" y="6"/>
                  </a:lnTo>
                  <a:lnTo>
                    <a:pt x="57" y="6"/>
                  </a:lnTo>
                  <a:lnTo>
                    <a:pt x="63" y="6"/>
                  </a:lnTo>
                  <a:lnTo>
                    <a:pt x="63" y="0"/>
                  </a:lnTo>
                  <a:lnTo>
                    <a:pt x="63" y="6"/>
                  </a:lnTo>
                  <a:lnTo>
                    <a:pt x="68" y="6"/>
                  </a:lnTo>
                  <a:lnTo>
                    <a:pt x="74" y="6"/>
                  </a:lnTo>
                  <a:lnTo>
                    <a:pt x="80" y="6"/>
                  </a:lnTo>
                  <a:lnTo>
                    <a:pt x="85" y="6"/>
                  </a:lnTo>
                  <a:lnTo>
                    <a:pt x="85" y="12"/>
                  </a:lnTo>
                  <a:lnTo>
                    <a:pt x="91" y="12"/>
                  </a:lnTo>
                  <a:lnTo>
                    <a:pt x="97" y="18"/>
                  </a:lnTo>
                  <a:lnTo>
                    <a:pt x="102" y="18"/>
                  </a:lnTo>
                  <a:lnTo>
                    <a:pt x="102" y="24"/>
                  </a:lnTo>
                  <a:lnTo>
                    <a:pt x="108" y="24"/>
                  </a:lnTo>
                  <a:lnTo>
                    <a:pt x="114" y="30"/>
                  </a:lnTo>
                  <a:lnTo>
                    <a:pt x="119" y="36"/>
                  </a:lnTo>
                  <a:lnTo>
                    <a:pt x="125" y="36"/>
                  </a:lnTo>
                  <a:lnTo>
                    <a:pt x="125" y="42"/>
                  </a:lnTo>
                  <a:lnTo>
                    <a:pt x="131" y="4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6" name="Freeform 76"/>
            <p:cNvSpPr>
              <a:spLocks/>
            </p:cNvSpPr>
            <p:nvPr/>
          </p:nvSpPr>
          <p:spPr bwMode="auto">
            <a:xfrm>
              <a:off x="6136091" y="3149723"/>
              <a:ext cx="354457" cy="298743"/>
            </a:xfrm>
            <a:custGeom>
              <a:avLst/>
              <a:gdLst>
                <a:gd name="T0" fmla="*/ 2147483647 w 227"/>
                <a:gd name="T1" fmla="*/ 2147483647 h 190"/>
                <a:gd name="T2" fmla="*/ 2147483647 w 227"/>
                <a:gd name="T3" fmla="*/ 2147483647 h 190"/>
                <a:gd name="T4" fmla="*/ 2147483647 w 227"/>
                <a:gd name="T5" fmla="*/ 2147483647 h 190"/>
                <a:gd name="T6" fmla="*/ 2147483647 w 227"/>
                <a:gd name="T7" fmla="*/ 2147483647 h 190"/>
                <a:gd name="T8" fmla="*/ 2147483647 w 227"/>
                <a:gd name="T9" fmla="*/ 2147483647 h 190"/>
                <a:gd name="T10" fmla="*/ 2147483647 w 227"/>
                <a:gd name="T11" fmla="*/ 2147483647 h 190"/>
                <a:gd name="T12" fmla="*/ 2147483647 w 227"/>
                <a:gd name="T13" fmla="*/ 2147483647 h 190"/>
                <a:gd name="T14" fmla="*/ 2147483647 w 227"/>
                <a:gd name="T15" fmla="*/ 2147483647 h 190"/>
                <a:gd name="T16" fmla="*/ 2147483647 w 227"/>
                <a:gd name="T17" fmla="*/ 2147483647 h 190"/>
                <a:gd name="T18" fmla="*/ 2147483647 w 227"/>
                <a:gd name="T19" fmla="*/ 2147483647 h 190"/>
                <a:gd name="T20" fmla="*/ 2147483647 w 227"/>
                <a:gd name="T21" fmla="*/ 2147483647 h 190"/>
                <a:gd name="T22" fmla="*/ 2147483647 w 227"/>
                <a:gd name="T23" fmla="*/ 2147483647 h 190"/>
                <a:gd name="T24" fmla="*/ 2147483647 w 227"/>
                <a:gd name="T25" fmla="*/ 2147483647 h 190"/>
                <a:gd name="T26" fmla="*/ 2147483647 w 227"/>
                <a:gd name="T27" fmla="*/ 2147483647 h 190"/>
                <a:gd name="T28" fmla="*/ 2147483647 w 227"/>
                <a:gd name="T29" fmla="*/ 2147483647 h 190"/>
                <a:gd name="T30" fmla="*/ 2147483647 w 227"/>
                <a:gd name="T31" fmla="*/ 2147483647 h 190"/>
                <a:gd name="T32" fmla="*/ 2147483647 w 227"/>
                <a:gd name="T33" fmla="*/ 2147483647 h 190"/>
                <a:gd name="T34" fmla="*/ 2147483647 w 227"/>
                <a:gd name="T35" fmla="*/ 2147483647 h 190"/>
                <a:gd name="T36" fmla="*/ 2147483647 w 227"/>
                <a:gd name="T37" fmla="*/ 2147483647 h 190"/>
                <a:gd name="T38" fmla="*/ 2147483647 w 227"/>
                <a:gd name="T39" fmla="*/ 2147483647 h 190"/>
                <a:gd name="T40" fmla="*/ 2147483647 w 227"/>
                <a:gd name="T41" fmla="*/ 2147483647 h 190"/>
                <a:gd name="T42" fmla="*/ 2147483647 w 227"/>
                <a:gd name="T43" fmla="*/ 2147483647 h 190"/>
                <a:gd name="T44" fmla="*/ 2147483647 w 227"/>
                <a:gd name="T45" fmla="*/ 2147483647 h 190"/>
                <a:gd name="T46" fmla="*/ 2147483647 w 227"/>
                <a:gd name="T47" fmla="*/ 2147483647 h 190"/>
                <a:gd name="T48" fmla="*/ 2147483647 w 227"/>
                <a:gd name="T49" fmla="*/ 2147483647 h 190"/>
                <a:gd name="T50" fmla="*/ 2147483647 w 227"/>
                <a:gd name="T51" fmla="*/ 2147483647 h 190"/>
                <a:gd name="T52" fmla="*/ 2147483647 w 227"/>
                <a:gd name="T53" fmla="*/ 2147483647 h 190"/>
                <a:gd name="T54" fmla="*/ 2147483647 w 227"/>
                <a:gd name="T55" fmla="*/ 2147483647 h 190"/>
                <a:gd name="T56" fmla="*/ 2147483647 w 227"/>
                <a:gd name="T57" fmla="*/ 2147483647 h 190"/>
                <a:gd name="T58" fmla="*/ 2147483647 w 227"/>
                <a:gd name="T59" fmla="*/ 2147483647 h 190"/>
                <a:gd name="T60" fmla="*/ 2147483647 w 227"/>
                <a:gd name="T61" fmla="*/ 2147483647 h 190"/>
                <a:gd name="T62" fmla="*/ 2147483647 w 227"/>
                <a:gd name="T63" fmla="*/ 2147483647 h 190"/>
                <a:gd name="T64" fmla="*/ 2147483647 w 227"/>
                <a:gd name="T65" fmla="*/ 2147483647 h 190"/>
                <a:gd name="T66" fmla="*/ 2147483647 w 227"/>
                <a:gd name="T67" fmla="*/ 2147483647 h 190"/>
                <a:gd name="T68" fmla="*/ 0 w 227"/>
                <a:gd name="T69" fmla="*/ 2147483647 h 190"/>
                <a:gd name="T70" fmla="*/ 2147483647 w 227"/>
                <a:gd name="T71" fmla="*/ 2147483647 h 190"/>
                <a:gd name="T72" fmla="*/ 2147483647 w 227"/>
                <a:gd name="T73" fmla="*/ 2147483647 h 190"/>
                <a:gd name="T74" fmla="*/ 2147483647 w 227"/>
                <a:gd name="T75" fmla="*/ 2147483647 h 190"/>
                <a:gd name="T76" fmla="*/ 2147483647 w 227"/>
                <a:gd name="T77" fmla="*/ 2147483647 h 190"/>
                <a:gd name="T78" fmla="*/ 2147483647 w 227"/>
                <a:gd name="T79" fmla="*/ 2147483647 h 190"/>
                <a:gd name="T80" fmla="*/ 2147483647 w 227"/>
                <a:gd name="T81" fmla="*/ 2147483647 h 190"/>
                <a:gd name="T82" fmla="*/ 2147483647 w 227"/>
                <a:gd name="T83" fmla="*/ 2147483647 h 190"/>
                <a:gd name="T84" fmla="*/ 2147483647 w 227"/>
                <a:gd name="T85" fmla="*/ 2147483647 h 190"/>
                <a:gd name="T86" fmla="*/ 2147483647 w 227"/>
                <a:gd name="T87" fmla="*/ 2147483647 h 190"/>
                <a:gd name="T88" fmla="*/ 2147483647 w 227"/>
                <a:gd name="T89" fmla="*/ 2147483647 h 190"/>
                <a:gd name="T90" fmla="*/ 2147483647 w 227"/>
                <a:gd name="T91" fmla="*/ 2147483647 h 190"/>
                <a:gd name="T92" fmla="*/ 2147483647 w 227"/>
                <a:gd name="T93" fmla="*/ 2147483647 h 190"/>
                <a:gd name="T94" fmla="*/ 2147483647 w 227"/>
                <a:gd name="T95" fmla="*/ 2147483647 h 190"/>
                <a:gd name="T96" fmla="*/ 2147483647 w 227"/>
                <a:gd name="T97" fmla="*/ 2147483647 h 190"/>
                <a:gd name="T98" fmla="*/ 2147483647 w 227"/>
                <a:gd name="T99" fmla="*/ 2147483647 h 1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7" h="190">
                  <a:moveTo>
                    <a:pt x="227" y="0"/>
                  </a:moveTo>
                  <a:lnTo>
                    <a:pt x="227" y="6"/>
                  </a:lnTo>
                  <a:lnTo>
                    <a:pt x="227" y="12"/>
                  </a:lnTo>
                  <a:lnTo>
                    <a:pt x="227" y="18"/>
                  </a:lnTo>
                  <a:lnTo>
                    <a:pt x="227" y="24"/>
                  </a:lnTo>
                  <a:lnTo>
                    <a:pt x="227" y="30"/>
                  </a:lnTo>
                  <a:lnTo>
                    <a:pt x="227" y="36"/>
                  </a:lnTo>
                  <a:lnTo>
                    <a:pt x="227" y="42"/>
                  </a:lnTo>
                  <a:lnTo>
                    <a:pt x="221" y="42"/>
                  </a:lnTo>
                  <a:lnTo>
                    <a:pt x="221" y="48"/>
                  </a:lnTo>
                  <a:lnTo>
                    <a:pt x="221" y="54"/>
                  </a:lnTo>
                  <a:lnTo>
                    <a:pt x="221" y="60"/>
                  </a:lnTo>
                  <a:lnTo>
                    <a:pt x="221" y="66"/>
                  </a:lnTo>
                  <a:lnTo>
                    <a:pt x="221" y="72"/>
                  </a:lnTo>
                  <a:lnTo>
                    <a:pt x="221" y="77"/>
                  </a:lnTo>
                  <a:lnTo>
                    <a:pt x="221" y="83"/>
                  </a:lnTo>
                  <a:lnTo>
                    <a:pt x="215" y="83"/>
                  </a:lnTo>
                  <a:lnTo>
                    <a:pt x="210" y="77"/>
                  </a:lnTo>
                  <a:lnTo>
                    <a:pt x="204" y="77"/>
                  </a:lnTo>
                  <a:lnTo>
                    <a:pt x="198" y="72"/>
                  </a:lnTo>
                  <a:lnTo>
                    <a:pt x="198" y="77"/>
                  </a:lnTo>
                  <a:lnTo>
                    <a:pt x="193" y="77"/>
                  </a:lnTo>
                  <a:lnTo>
                    <a:pt x="187" y="77"/>
                  </a:lnTo>
                  <a:lnTo>
                    <a:pt x="181" y="77"/>
                  </a:lnTo>
                  <a:lnTo>
                    <a:pt x="176" y="77"/>
                  </a:lnTo>
                  <a:lnTo>
                    <a:pt x="170" y="77"/>
                  </a:lnTo>
                  <a:lnTo>
                    <a:pt x="164" y="77"/>
                  </a:lnTo>
                  <a:lnTo>
                    <a:pt x="164" y="83"/>
                  </a:lnTo>
                  <a:lnTo>
                    <a:pt x="159" y="83"/>
                  </a:lnTo>
                  <a:lnTo>
                    <a:pt x="159" y="89"/>
                  </a:lnTo>
                  <a:lnTo>
                    <a:pt x="153" y="95"/>
                  </a:lnTo>
                  <a:lnTo>
                    <a:pt x="147" y="95"/>
                  </a:lnTo>
                  <a:lnTo>
                    <a:pt x="147" y="101"/>
                  </a:lnTo>
                  <a:lnTo>
                    <a:pt x="142" y="101"/>
                  </a:lnTo>
                  <a:lnTo>
                    <a:pt x="142" y="107"/>
                  </a:lnTo>
                  <a:lnTo>
                    <a:pt x="142" y="113"/>
                  </a:lnTo>
                  <a:lnTo>
                    <a:pt x="147" y="113"/>
                  </a:lnTo>
                  <a:lnTo>
                    <a:pt x="153" y="113"/>
                  </a:lnTo>
                  <a:lnTo>
                    <a:pt x="153" y="119"/>
                  </a:lnTo>
                  <a:lnTo>
                    <a:pt x="159" y="119"/>
                  </a:lnTo>
                  <a:lnTo>
                    <a:pt x="159" y="125"/>
                  </a:lnTo>
                  <a:lnTo>
                    <a:pt x="164" y="125"/>
                  </a:lnTo>
                  <a:lnTo>
                    <a:pt x="159" y="125"/>
                  </a:lnTo>
                  <a:lnTo>
                    <a:pt x="159" y="131"/>
                  </a:lnTo>
                  <a:lnTo>
                    <a:pt x="153" y="131"/>
                  </a:lnTo>
                  <a:lnTo>
                    <a:pt x="147" y="131"/>
                  </a:lnTo>
                  <a:lnTo>
                    <a:pt x="142" y="131"/>
                  </a:lnTo>
                  <a:lnTo>
                    <a:pt x="142" y="137"/>
                  </a:lnTo>
                  <a:lnTo>
                    <a:pt x="136" y="137"/>
                  </a:lnTo>
                  <a:lnTo>
                    <a:pt x="130" y="137"/>
                  </a:lnTo>
                  <a:lnTo>
                    <a:pt x="125" y="137"/>
                  </a:lnTo>
                  <a:lnTo>
                    <a:pt x="125" y="143"/>
                  </a:lnTo>
                  <a:lnTo>
                    <a:pt x="119" y="143"/>
                  </a:lnTo>
                  <a:lnTo>
                    <a:pt x="119" y="149"/>
                  </a:lnTo>
                  <a:lnTo>
                    <a:pt x="113" y="149"/>
                  </a:lnTo>
                  <a:lnTo>
                    <a:pt x="113" y="155"/>
                  </a:lnTo>
                  <a:lnTo>
                    <a:pt x="113" y="161"/>
                  </a:lnTo>
                  <a:lnTo>
                    <a:pt x="113" y="167"/>
                  </a:lnTo>
                  <a:lnTo>
                    <a:pt x="113" y="173"/>
                  </a:lnTo>
                  <a:lnTo>
                    <a:pt x="108" y="178"/>
                  </a:lnTo>
                  <a:lnTo>
                    <a:pt x="102" y="178"/>
                  </a:lnTo>
                  <a:lnTo>
                    <a:pt x="96" y="184"/>
                  </a:lnTo>
                  <a:lnTo>
                    <a:pt x="91" y="184"/>
                  </a:lnTo>
                  <a:lnTo>
                    <a:pt x="91" y="178"/>
                  </a:lnTo>
                  <a:lnTo>
                    <a:pt x="91" y="173"/>
                  </a:lnTo>
                  <a:lnTo>
                    <a:pt x="85" y="173"/>
                  </a:lnTo>
                  <a:lnTo>
                    <a:pt x="79" y="173"/>
                  </a:lnTo>
                  <a:lnTo>
                    <a:pt x="79" y="178"/>
                  </a:lnTo>
                  <a:lnTo>
                    <a:pt x="79" y="184"/>
                  </a:lnTo>
                  <a:lnTo>
                    <a:pt x="74" y="184"/>
                  </a:lnTo>
                  <a:lnTo>
                    <a:pt x="74" y="190"/>
                  </a:lnTo>
                  <a:lnTo>
                    <a:pt x="68" y="190"/>
                  </a:lnTo>
                  <a:lnTo>
                    <a:pt x="62" y="190"/>
                  </a:lnTo>
                  <a:lnTo>
                    <a:pt x="62" y="184"/>
                  </a:lnTo>
                  <a:lnTo>
                    <a:pt x="62" y="178"/>
                  </a:lnTo>
                  <a:lnTo>
                    <a:pt x="62" y="173"/>
                  </a:lnTo>
                  <a:lnTo>
                    <a:pt x="68" y="173"/>
                  </a:lnTo>
                  <a:lnTo>
                    <a:pt x="68" y="167"/>
                  </a:lnTo>
                  <a:lnTo>
                    <a:pt x="68" y="161"/>
                  </a:lnTo>
                  <a:lnTo>
                    <a:pt x="62" y="161"/>
                  </a:lnTo>
                  <a:lnTo>
                    <a:pt x="57" y="161"/>
                  </a:lnTo>
                  <a:lnTo>
                    <a:pt x="57" y="155"/>
                  </a:lnTo>
                  <a:lnTo>
                    <a:pt x="57" y="149"/>
                  </a:lnTo>
                  <a:lnTo>
                    <a:pt x="57" y="143"/>
                  </a:lnTo>
                  <a:lnTo>
                    <a:pt x="57" y="137"/>
                  </a:lnTo>
                  <a:lnTo>
                    <a:pt x="51" y="137"/>
                  </a:lnTo>
                  <a:lnTo>
                    <a:pt x="45" y="137"/>
                  </a:lnTo>
                  <a:lnTo>
                    <a:pt x="40" y="137"/>
                  </a:lnTo>
                  <a:lnTo>
                    <a:pt x="34" y="131"/>
                  </a:lnTo>
                  <a:lnTo>
                    <a:pt x="28" y="131"/>
                  </a:lnTo>
                  <a:lnTo>
                    <a:pt x="28" y="125"/>
                  </a:lnTo>
                  <a:lnTo>
                    <a:pt x="28" y="119"/>
                  </a:lnTo>
                  <a:lnTo>
                    <a:pt x="28" y="113"/>
                  </a:lnTo>
                  <a:lnTo>
                    <a:pt x="28" y="107"/>
                  </a:lnTo>
                  <a:lnTo>
                    <a:pt x="28" y="101"/>
                  </a:lnTo>
                  <a:lnTo>
                    <a:pt x="28" y="95"/>
                  </a:lnTo>
                  <a:lnTo>
                    <a:pt x="23" y="95"/>
                  </a:lnTo>
                  <a:lnTo>
                    <a:pt x="23" y="89"/>
                  </a:lnTo>
                  <a:lnTo>
                    <a:pt x="17" y="89"/>
                  </a:lnTo>
                  <a:lnTo>
                    <a:pt x="17" y="83"/>
                  </a:lnTo>
                  <a:lnTo>
                    <a:pt x="11" y="77"/>
                  </a:lnTo>
                  <a:lnTo>
                    <a:pt x="11" y="72"/>
                  </a:lnTo>
                  <a:lnTo>
                    <a:pt x="6" y="66"/>
                  </a:lnTo>
                  <a:lnTo>
                    <a:pt x="6" y="60"/>
                  </a:lnTo>
                  <a:lnTo>
                    <a:pt x="0" y="54"/>
                  </a:lnTo>
                  <a:lnTo>
                    <a:pt x="0" y="48"/>
                  </a:lnTo>
                  <a:lnTo>
                    <a:pt x="6" y="48"/>
                  </a:lnTo>
                  <a:lnTo>
                    <a:pt x="11" y="48"/>
                  </a:lnTo>
                  <a:lnTo>
                    <a:pt x="17" y="48"/>
                  </a:lnTo>
                  <a:lnTo>
                    <a:pt x="23" y="48"/>
                  </a:lnTo>
                  <a:lnTo>
                    <a:pt x="28" y="48"/>
                  </a:lnTo>
                  <a:lnTo>
                    <a:pt x="34" y="48"/>
                  </a:lnTo>
                  <a:lnTo>
                    <a:pt x="40" y="48"/>
                  </a:lnTo>
                  <a:lnTo>
                    <a:pt x="45" y="48"/>
                  </a:lnTo>
                  <a:lnTo>
                    <a:pt x="51" y="48"/>
                  </a:lnTo>
                  <a:lnTo>
                    <a:pt x="57" y="48"/>
                  </a:lnTo>
                  <a:lnTo>
                    <a:pt x="62" y="48"/>
                  </a:lnTo>
                  <a:lnTo>
                    <a:pt x="68" y="48"/>
                  </a:lnTo>
                  <a:lnTo>
                    <a:pt x="74" y="48"/>
                  </a:lnTo>
                  <a:lnTo>
                    <a:pt x="79" y="48"/>
                  </a:lnTo>
                  <a:lnTo>
                    <a:pt x="85" y="48"/>
                  </a:lnTo>
                  <a:lnTo>
                    <a:pt x="91" y="48"/>
                  </a:lnTo>
                  <a:lnTo>
                    <a:pt x="96" y="48"/>
                  </a:lnTo>
                  <a:lnTo>
                    <a:pt x="102" y="48"/>
                  </a:lnTo>
                  <a:lnTo>
                    <a:pt x="108" y="48"/>
                  </a:lnTo>
                  <a:lnTo>
                    <a:pt x="108" y="42"/>
                  </a:lnTo>
                  <a:lnTo>
                    <a:pt x="113" y="42"/>
                  </a:lnTo>
                  <a:lnTo>
                    <a:pt x="119" y="42"/>
                  </a:lnTo>
                  <a:lnTo>
                    <a:pt x="125" y="42"/>
                  </a:lnTo>
                  <a:lnTo>
                    <a:pt x="130" y="42"/>
                  </a:lnTo>
                  <a:lnTo>
                    <a:pt x="136" y="42"/>
                  </a:lnTo>
                  <a:lnTo>
                    <a:pt x="142" y="42"/>
                  </a:lnTo>
                  <a:lnTo>
                    <a:pt x="147" y="42"/>
                  </a:lnTo>
                  <a:lnTo>
                    <a:pt x="153" y="42"/>
                  </a:lnTo>
                  <a:lnTo>
                    <a:pt x="159" y="42"/>
                  </a:lnTo>
                  <a:lnTo>
                    <a:pt x="164" y="42"/>
                  </a:lnTo>
                  <a:lnTo>
                    <a:pt x="170" y="42"/>
                  </a:lnTo>
                  <a:lnTo>
                    <a:pt x="176" y="42"/>
                  </a:lnTo>
                  <a:lnTo>
                    <a:pt x="181" y="42"/>
                  </a:lnTo>
                  <a:lnTo>
                    <a:pt x="187" y="36"/>
                  </a:lnTo>
                  <a:lnTo>
                    <a:pt x="193" y="36"/>
                  </a:lnTo>
                  <a:lnTo>
                    <a:pt x="193" y="30"/>
                  </a:lnTo>
                  <a:lnTo>
                    <a:pt x="193" y="24"/>
                  </a:lnTo>
                  <a:lnTo>
                    <a:pt x="198" y="24"/>
                  </a:lnTo>
                  <a:lnTo>
                    <a:pt x="204" y="24"/>
                  </a:lnTo>
                  <a:lnTo>
                    <a:pt x="210" y="18"/>
                  </a:lnTo>
                  <a:lnTo>
                    <a:pt x="215" y="18"/>
                  </a:lnTo>
                  <a:lnTo>
                    <a:pt x="215" y="12"/>
                  </a:lnTo>
                  <a:lnTo>
                    <a:pt x="221" y="12"/>
                  </a:lnTo>
                  <a:lnTo>
                    <a:pt x="221" y="6"/>
                  </a:lnTo>
                  <a:lnTo>
                    <a:pt x="227" y="6"/>
                  </a:lnTo>
                  <a:lnTo>
                    <a:pt x="227"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7" name="Freeform 77"/>
            <p:cNvSpPr>
              <a:spLocks/>
            </p:cNvSpPr>
            <p:nvPr/>
          </p:nvSpPr>
          <p:spPr bwMode="auto">
            <a:xfrm>
              <a:off x="6657628" y="3159158"/>
              <a:ext cx="371634" cy="438681"/>
            </a:xfrm>
            <a:custGeom>
              <a:avLst/>
              <a:gdLst>
                <a:gd name="T0" fmla="*/ 2147483647 w 238"/>
                <a:gd name="T1" fmla="*/ 2147483647 h 279"/>
                <a:gd name="T2" fmla="*/ 2147483647 w 238"/>
                <a:gd name="T3" fmla="*/ 2147483647 h 279"/>
                <a:gd name="T4" fmla="*/ 2147483647 w 238"/>
                <a:gd name="T5" fmla="*/ 2147483647 h 279"/>
                <a:gd name="T6" fmla="*/ 2147483647 w 238"/>
                <a:gd name="T7" fmla="*/ 2147483647 h 279"/>
                <a:gd name="T8" fmla="*/ 2147483647 w 238"/>
                <a:gd name="T9" fmla="*/ 2147483647 h 279"/>
                <a:gd name="T10" fmla="*/ 2147483647 w 238"/>
                <a:gd name="T11" fmla="*/ 2147483647 h 279"/>
                <a:gd name="T12" fmla="*/ 2147483647 w 238"/>
                <a:gd name="T13" fmla="*/ 2147483647 h 279"/>
                <a:gd name="T14" fmla="*/ 2147483647 w 238"/>
                <a:gd name="T15" fmla="*/ 2147483647 h 279"/>
                <a:gd name="T16" fmla="*/ 2147483647 w 238"/>
                <a:gd name="T17" fmla="*/ 2147483647 h 279"/>
                <a:gd name="T18" fmla="*/ 2147483647 w 238"/>
                <a:gd name="T19" fmla="*/ 2147483647 h 279"/>
                <a:gd name="T20" fmla="*/ 2147483647 w 238"/>
                <a:gd name="T21" fmla="*/ 2147483647 h 279"/>
                <a:gd name="T22" fmla="*/ 2147483647 w 238"/>
                <a:gd name="T23" fmla="*/ 2147483647 h 279"/>
                <a:gd name="T24" fmla="*/ 2147483647 w 238"/>
                <a:gd name="T25" fmla="*/ 2147483647 h 279"/>
                <a:gd name="T26" fmla="*/ 2147483647 w 238"/>
                <a:gd name="T27" fmla="*/ 2147483647 h 279"/>
                <a:gd name="T28" fmla="*/ 2147483647 w 238"/>
                <a:gd name="T29" fmla="*/ 2147483647 h 279"/>
                <a:gd name="T30" fmla="*/ 2147483647 w 238"/>
                <a:gd name="T31" fmla="*/ 2147483647 h 279"/>
                <a:gd name="T32" fmla="*/ 2147483647 w 238"/>
                <a:gd name="T33" fmla="*/ 2147483647 h 279"/>
                <a:gd name="T34" fmla="*/ 2147483647 w 238"/>
                <a:gd name="T35" fmla="*/ 2147483647 h 279"/>
                <a:gd name="T36" fmla="*/ 2147483647 w 238"/>
                <a:gd name="T37" fmla="*/ 2147483647 h 279"/>
                <a:gd name="T38" fmla="*/ 2147483647 w 238"/>
                <a:gd name="T39" fmla="*/ 2147483647 h 279"/>
                <a:gd name="T40" fmla="*/ 2147483647 w 238"/>
                <a:gd name="T41" fmla="*/ 2147483647 h 279"/>
                <a:gd name="T42" fmla="*/ 2147483647 w 238"/>
                <a:gd name="T43" fmla="*/ 2147483647 h 279"/>
                <a:gd name="T44" fmla="*/ 2147483647 w 238"/>
                <a:gd name="T45" fmla="*/ 2147483647 h 279"/>
                <a:gd name="T46" fmla="*/ 2147483647 w 238"/>
                <a:gd name="T47" fmla="*/ 2147483647 h 279"/>
                <a:gd name="T48" fmla="*/ 2147483647 w 238"/>
                <a:gd name="T49" fmla="*/ 2147483647 h 279"/>
                <a:gd name="T50" fmla="*/ 2147483647 w 238"/>
                <a:gd name="T51" fmla="*/ 2147483647 h 279"/>
                <a:gd name="T52" fmla="*/ 2147483647 w 238"/>
                <a:gd name="T53" fmla="*/ 2147483647 h 279"/>
                <a:gd name="T54" fmla="*/ 2147483647 w 238"/>
                <a:gd name="T55" fmla="*/ 2147483647 h 279"/>
                <a:gd name="T56" fmla="*/ 2147483647 w 238"/>
                <a:gd name="T57" fmla="*/ 2147483647 h 279"/>
                <a:gd name="T58" fmla="*/ 2147483647 w 238"/>
                <a:gd name="T59" fmla="*/ 2147483647 h 279"/>
                <a:gd name="T60" fmla="*/ 2147483647 w 238"/>
                <a:gd name="T61" fmla="*/ 2147483647 h 279"/>
                <a:gd name="T62" fmla="*/ 2147483647 w 238"/>
                <a:gd name="T63" fmla="*/ 2147483647 h 279"/>
                <a:gd name="T64" fmla="*/ 2147483647 w 238"/>
                <a:gd name="T65" fmla="*/ 2147483647 h 279"/>
                <a:gd name="T66" fmla="*/ 2147483647 w 238"/>
                <a:gd name="T67" fmla="*/ 2147483647 h 279"/>
                <a:gd name="T68" fmla="*/ 2147483647 w 238"/>
                <a:gd name="T69" fmla="*/ 2147483647 h 279"/>
                <a:gd name="T70" fmla="*/ 2147483647 w 238"/>
                <a:gd name="T71" fmla="*/ 2147483647 h 279"/>
                <a:gd name="T72" fmla="*/ 2147483647 w 238"/>
                <a:gd name="T73" fmla="*/ 2147483647 h 279"/>
                <a:gd name="T74" fmla="*/ 2147483647 w 238"/>
                <a:gd name="T75" fmla="*/ 2147483647 h 279"/>
                <a:gd name="T76" fmla="*/ 2147483647 w 238"/>
                <a:gd name="T77" fmla="*/ 2147483647 h 279"/>
                <a:gd name="T78" fmla="*/ 2147483647 w 238"/>
                <a:gd name="T79" fmla="*/ 2147483647 h 279"/>
                <a:gd name="T80" fmla="*/ 2147483647 w 238"/>
                <a:gd name="T81" fmla="*/ 2147483647 h 279"/>
                <a:gd name="T82" fmla="*/ 2147483647 w 238"/>
                <a:gd name="T83" fmla="*/ 2147483647 h 279"/>
                <a:gd name="T84" fmla="*/ 2147483647 w 238"/>
                <a:gd name="T85" fmla="*/ 2147483647 h 279"/>
                <a:gd name="T86" fmla="*/ 2147483647 w 238"/>
                <a:gd name="T87" fmla="*/ 2147483647 h 279"/>
                <a:gd name="T88" fmla="*/ 2147483647 w 238"/>
                <a:gd name="T89" fmla="*/ 2147483647 h 279"/>
                <a:gd name="T90" fmla="*/ 2147483647 w 238"/>
                <a:gd name="T91" fmla="*/ 2147483647 h 279"/>
                <a:gd name="T92" fmla="*/ 2147483647 w 238"/>
                <a:gd name="T93" fmla="*/ 2147483647 h 279"/>
                <a:gd name="T94" fmla="*/ 2147483647 w 238"/>
                <a:gd name="T95" fmla="*/ 2147483647 h 279"/>
                <a:gd name="T96" fmla="*/ 2147483647 w 238"/>
                <a:gd name="T97" fmla="*/ 2147483647 h 279"/>
                <a:gd name="T98" fmla="*/ 2147483647 w 238"/>
                <a:gd name="T99" fmla="*/ 2147483647 h 279"/>
                <a:gd name="T100" fmla="*/ 2147483647 w 238"/>
                <a:gd name="T101" fmla="*/ 2147483647 h 279"/>
                <a:gd name="T102" fmla="*/ 2147483647 w 238"/>
                <a:gd name="T103" fmla="*/ 2147483647 h 279"/>
                <a:gd name="T104" fmla="*/ 2147483647 w 238"/>
                <a:gd name="T105" fmla="*/ 2147483647 h 279"/>
                <a:gd name="T106" fmla="*/ 2147483647 w 238"/>
                <a:gd name="T107" fmla="*/ 0 h 2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8" h="279">
                  <a:moveTo>
                    <a:pt x="34" y="0"/>
                  </a:moveTo>
                  <a:lnTo>
                    <a:pt x="34" y="6"/>
                  </a:lnTo>
                  <a:lnTo>
                    <a:pt x="40" y="6"/>
                  </a:lnTo>
                  <a:lnTo>
                    <a:pt x="45" y="6"/>
                  </a:lnTo>
                  <a:lnTo>
                    <a:pt x="45" y="12"/>
                  </a:lnTo>
                  <a:lnTo>
                    <a:pt x="51" y="12"/>
                  </a:lnTo>
                  <a:lnTo>
                    <a:pt x="57" y="12"/>
                  </a:lnTo>
                  <a:lnTo>
                    <a:pt x="57" y="18"/>
                  </a:lnTo>
                  <a:lnTo>
                    <a:pt x="62" y="18"/>
                  </a:lnTo>
                  <a:lnTo>
                    <a:pt x="68" y="18"/>
                  </a:lnTo>
                  <a:lnTo>
                    <a:pt x="68" y="24"/>
                  </a:lnTo>
                  <a:lnTo>
                    <a:pt x="74" y="24"/>
                  </a:lnTo>
                  <a:lnTo>
                    <a:pt x="79" y="24"/>
                  </a:lnTo>
                  <a:lnTo>
                    <a:pt x="85" y="30"/>
                  </a:lnTo>
                  <a:lnTo>
                    <a:pt x="91" y="30"/>
                  </a:lnTo>
                  <a:lnTo>
                    <a:pt x="91" y="36"/>
                  </a:lnTo>
                  <a:lnTo>
                    <a:pt x="96" y="36"/>
                  </a:lnTo>
                  <a:lnTo>
                    <a:pt x="102" y="42"/>
                  </a:lnTo>
                  <a:lnTo>
                    <a:pt x="108" y="42"/>
                  </a:lnTo>
                  <a:lnTo>
                    <a:pt x="108" y="48"/>
                  </a:lnTo>
                  <a:lnTo>
                    <a:pt x="113" y="48"/>
                  </a:lnTo>
                  <a:lnTo>
                    <a:pt x="113" y="54"/>
                  </a:lnTo>
                  <a:lnTo>
                    <a:pt x="119" y="54"/>
                  </a:lnTo>
                  <a:lnTo>
                    <a:pt x="119" y="60"/>
                  </a:lnTo>
                  <a:lnTo>
                    <a:pt x="125" y="60"/>
                  </a:lnTo>
                  <a:lnTo>
                    <a:pt x="125" y="66"/>
                  </a:lnTo>
                  <a:lnTo>
                    <a:pt x="125" y="71"/>
                  </a:lnTo>
                  <a:lnTo>
                    <a:pt x="130" y="71"/>
                  </a:lnTo>
                  <a:lnTo>
                    <a:pt x="130" y="77"/>
                  </a:lnTo>
                  <a:lnTo>
                    <a:pt x="130" y="83"/>
                  </a:lnTo>
                  <a:lnTo>
                    <a:pt x="136" y="83"/>
                  </a:lnTo>
                  <a:lnTo>
                    <a:pt x="142" y="83"/>
                  </a:lnTo>
                  <a:lnTo>
                    <a:pt x="147" y="83"/>
                  </a:lnTo>
                  <a:lnTo>
                    <a:pt x="147" y="89"/>
                  </a:lnTo>
                  <a:lnTo>
                    <a:pt x="153" y="89"/>
                  </a:lnTo>
                  <a:lnTo>
                    <a:pt x="159" y="89"/>
                  </a:lnTo>
                  <a:lnTo>
                    <a:pt x="164" y="89"/>
                  </a:lnTo>
                  <a:lnTo>
                    <a:pt x="170" y="89"/>
                  </a:lnTo>
                  <a:lnTo>
                    <a:pt x="176" y="89"/>
                  </a:lnTo>
                  <a:lnTo>
                    <a:pt x="181" y="95"/>
                  </a:lnTo>
                  <a:lnTo>
                    <a:pt x="187" y="95"/>
                  </a:lnTo>
                  <a:lnTo>
                    <a:pt x="193" y="101"/>
                  </a:lnTo>
                  <a:lnTo>
                    <a:pt x="198" y="107"/>
                  </a:lnTo>
                  <a:lnTo>
                    <a:pt x="204" y="113"/>
                  </a:lnTo>
                  <a:lnTo>
                    <a:pt x="210" y="119"/>
                  </a:lnTo>
                  <a:lnTo>
                    <a:pt x="215" y="119"/>
                  </a:lnTo>
                  <a:lnTo>
                    <a:pt x="215" y="125"/>
                  </a:lnTo>
                  <a:lnTo>
                    <a:pt x="221" y="125"/>
                  </a:lnTo>
                  <a:lnTo>
                    <a:pt x="221" y="131"/>
                  </a:lnTo>
                  <a:lnTo>
                    <a:pt x="227" y="131"/>
                  </a:lnTo>
                  <a:lnTo>
                    <a:pt x="232" y="131"/>
                  </a:lnTo>
                  <a:lnTo>
                    <a:pt x="232" y="137"/>
                  </a:lnTo>
                  <a:lnTo>
                    <a:pt x="238" y="137"/>
                  </a:lnTo>
                  <a:lnTo>
                    <a:pt x="238" y="143"/>
                  </a:lnTo>
                  <a:lnTo>
                    <a:pt x="238" y="155"/>
                  </a:lnTo>
                  <a:lnTo>
                    <a:pt x="238" y="149"/>
                  </a:lnTo>
                  <a:lnTo>
                    <a:pt x="232" y="149"/>
                  </a:lnTo>
                  <a:lnTo>
                    <a:pt x="227" y="149"/>
                  </a:lnTo>
                  <a:lnTo>
                    <a:pt x="227" y="155"/>
                  </a:lnTo>
                  <a:lnTo>
                    <a:pt x="227" y="161"/>
                  </a:lnTo>
                  <a:lnTo>
                    <a:pt x="221" y="161"/>
                  </a:lnTo>
                  <a:lnTo>
                    <a:pt x="215" y="161"/>
                  </a:lnTo>
                  <a:lnTo>
                    <a:pt x="210" y="161"/>
                  </a:lnTo>
                  <a:lnTo>
                    <a:pt x="204" y="161"/>
                  </a:lnTo>
                  <a:lnTo>
                    <a:pt x="198" y="161"/>
                  </a:lnTo>
                  <a:lnTo>
                    <a:pt x="198" y="167"/>
                  </a:lnTo>
                  <a:lnTo>
                    <a:pt x="193" y="167"/>
                  </a:lnTo>
                  <a:lnTo>
                    <a:pt x="193" y="172"/>
                  </a:lnTo>
                  <a:lnTo>
                    <a:pt x="193" y="178"/>
                  </a:lnTo>
                  <a:lnTo>
                    <a:pt x="193" y="184"/>
                  </a:lnTo>
                  <a:lnTo>
                    <a:pt x="193" y="190"/>
                  </a:lnTo>
                  <a:lnTo>
                    <a:pt x="187" y="190"/>
                  </a:lnTo>
                  <a:lnTo>
                    <a:pt x="187" y="196"/>
                  </a:lnTo>
                  <a:lnTo>
                    <a:pt x="187" y="202"/>
                  </a:lnTo>
                  <a:lnTo>
                    <a:pt x="187" y="208"/>
                  </a:lnTo>
                  <a:lnTo>
                    <a:pt x="181" y="208"/>
                  </a:lnTo>
                  <a:lnTo>
                    <a:pt x="181" y="214"/>
                  </a:lnTo>
                  <a:lnTo>
                    <a:pt x="176" y="214"/>
                  </a:lnTo>
                  <a:lnTo>
                    <a:pt x="176" y="220"/>
                  </a:lnTo>
                  <a:lnTo>
                    <a:pt x="170" y="226"/>
                  </a:lnTo>
                  <a:lnTo>
                    <a:pt x="170" y="232"/>
                  </a:lnTo>
                  <a:lnTo>
                    <a:pt x="164" y="238"/>
                  </a:lnTo>
                  <a:lnTo>
                    <a:pt x="164" y="244"/>
                  </a:lnTo>
                  <a:lnTo>
                    <a:pt x="159" y="250"/>
                  </a:lnTo>
                  <a:lnTo>
                    <a:pt x="159" y="256"/>
                  </a:lnTo>
                  <a:lnTo>
                    <a:pt x="153" y="256"/>
                  </a:lnTo>
                  <a:lnTo>
                    <a:pt x="153" y="262"/>
                  </a:lnTo>
                  <a:lnTo>
                    <a:pt x="153" y="267"/>
                  </a:lnTo>
                  <a:lnTo>
                    <a:pt x="147" y="267"/>
                  </a:lnTo>
                  <a:lnTo>
                    <a:pt x="147" y="273"/>
                  </a:lnTo>
                  <a:lnTo>
                    <a:pt x="147" y="279"/>
                  </a:lnTo>
                  <a:lnTo>
                    <a:pt x="147" y="273"/>
                  </a:lnTo>
                  <a:lnTo>
                    <a:pt x="147" y="267"/>
                  </a:lnTo>
                  <a:lnTo>
                    <a:pt x="142" y="267"/>
                  </a:lnTo>
                  <a:lnTo>
                    <a:pt x="142" y="262"/>
                  </a:lnTo>
                  <a:lnTo>
                    <a:pt x="142" y="256"/>
                  </a:lnTo>
                  <a:lnTo>
                    <a:pt x="136" y="256"/>
                  </a:lnTo>
                  <a:lnTo>
                    <a:pt x="136" y="250"/>
                  </a:lnTo>
                  <a:lnTo>
                    <a:pt x="136" y="244"/>
                  </a:lnTo>
                  <a:lnTo>
                    <a:pt x="136" y="238"/>
                  </a:lnTo>
                  <a:lnTo>
                    <a:pt x="130" y="238"/>
                  </a:lnTo>
                  <a:lnTo>
                    <a:pt x="130" y="232"/>
                  </a:lnTo>
                  <a:lnTo>
                    <a:pt x="125" y="232"/>
                  </a:lnTo>
                  <a:lnTo>
                    <a:pt x="125" y="226"/>
                  </a:lnTo>
                  <a:lnTo>
                    <a:pt x="119" y="220"/>
                  </a:lnTo>
                  <a:lnTo>
                    <a:pt x="113" y="220"/>
                  </a:lnTo>
                  <a:lnTo>
                    <a:pt x="113" y="214"/>
                  </a:lnTo>
                  <a:lnTo>
                    <a:pt x="108" y="208"/>
                  </a:lnTo>
                  <a:lnTo>
                    <a:pt x="102" y="202"/>
                  </a:lnTo>
                  <a:lnTo>
                    <a:pt x="96" y="196"/>
                  </a:lnTo>
                  <a:lnTo>
                    <a:pt x="96" y="190"/>
                  </a:lnTo>
                  <a:lnTo>
                    <a:pt x="91" y="184"/>
                  </a:lnTo>
                  <a:lnTo>
                    <a:pt x="91" y="178"/>
                  </a:lnTo>
                  <a:lnTo>
                    <a:pt x="91" y="172"/>
                  </a:lnTo>
                  <a:lnTo>
                    <a:pt x="85" y="172"/>
                  </a:lnTo>
                  <a:lnTo>
                    <a:pt x="85" y="167"/>
                  </a:lnTo>
                  <a:lnTo>
                    <a:pt x="79" y="161"/>
                  </a:lnTo>
                  <a:lnTo>
                    <a:pt x="79" y="155"/>
                  </a:lnTo>
                  <a:lnTo>
                    <a:pt x="79" y="149"/>
                  </a:lnTo>
                  <a:lnTo>
                    <a:pt x="74" y="143"/>
                  </a:lnTo>
                  <a:lnTo>
                    <a:pt x="68" y="137"/>
                  </a:lnTo>
                  <a:lnTo>
                    <a:pt x="68" y="131"/>
                  </a:lnTo>
                  <a:lnTo>
                    <a:pt x="62" y="131"/>
                  </a:lnTo>
                  <a:lnTo>
                    <a:pt x="62" y="125"/>
                  </a:lnTo>
                  <a:lnTo>
                    <a:pt x="57" y="119"/>
                  </a:lnTo>
                  <a:lnTo>
                    <a:pt x="57" y="113"/>
                  </a:lnTo>
                  <a:lnTo>
                    <a:pt x="51" y="113"/>
                  </a:lnTo>
                  <a:lnTo>
                    <a:pt x="51" y="107"/>
                  </a:lnTo>
                  <a:lnTo>
                    <a:pt x="45" y="107"/>
                  </a:lnTo>
                  <a:lnTo>
                    <a:pt x="40" y="113"/>
                  </a:lnTo>
                  <a:lnTo>
                    <a:pt x="34" y="113"/>
                  </a:lnTo>
                  <a:lnTo>
                    <a:pt x="34" y="107"/>
                  </a:lnTo>
                  <a:lnTo>
                    <a:pt x="34" y="101"/>
                  </a:lnTo>
                  <a:lnTo>
                    <a:pt x="34" y="95"/>
                  </a:lnTo>
                  <a:lnTo>
                    <a:pt x="34" y="89"/>
                  </a:lnTo>
                  <a:lnTo>
                    <a:pt x="28" y="89"/>
                  </a:lnTo>
                  <a:lnTo>
                    <a:pt x="28" y="83"/>
                  </a:lnTo>
                  <a:lnTo>
                    <a:pt x="28" y="77"/>
                  </a:lnTo>
                  <a:lnTo>
                    <a:pt x="23" y="77"/>
                  </a:lnTo>
                  <a:lnTo>
                    <a:pt x="28" y="77"/>
                  </a:lnTo>
                  <a:lnTo>
                    <a:pt x="28" y="71"/>
                  </a:lnTo>
                  <a:lnTo>
                    <a:pt x="28" y="66"/>
                  </a:lnTo>
                  <a:lnTo>
                    <a:pt x="28" y="60"/>
                  </a:lnTo>
                  <a:lnTo>
                    <a:pt x="28" y="54"/>
                  </a:lnTo>
                  <a:lnTo>
                    <a:pt x="28" y="48"/>
                  </a:lnTo>
                  <a:lnTo>
                    <a:pt x="23" y="48"/>
                  </a:lnTo>
                  <a:lnTo>
                    <a:pt x="23" y="42"/>
                  </a:lnTo>
                  <a:lnTo>
                    <a:pt x="17" y="42"/>
                  </a:lnTo>
                  <a:lnTo>
                    <a:pt x="12" y="42"/>
                  </a:lnTo>
                  <a:lnTo>
                    <a:pt x="6" y="42"/>
                  </a:lnTo>
                  <a:lnTo>
                    <a:pt x="6" y="36"/>
                  </a:lnTo>
                  <a:lnTo>
                    <a:pt x="0" y="36"/>
                  </a:lnTo>
                  <a:lnTo>
                    <a:pt x="6" y="36"/>
                  </a:lnTo>
                  <a:lnTo>
                    <a:pt x="6" y="30"/>
                  </a:lnTo>
                  <a:lnTo>
                    <a:pt x="12" y="30"/>
                  </a:lnTo>
                  <a:lnTo>
                    <a:pt x="17" y="24"/>
                  </a:lnTo>
                  <a:lnTo>
                    <a:pt x="23" y="24"/>
                  </a:lnTo>
                  <a:lnTo>
                    <a:pt x="23" y="18"/>
                  </a:lnTo>
                  <a:lnTo>
                    <a:pt x="28" y="12"/>
                  </a:lnTo>
                  <a:lnTo>
                    <a:pt x="28" y="6"/>
                  </a:lnTo>
                  <a:lnTo>
                    <a:pt x="34" y="6"/>
                  </a:lnTo>
                  <a:lnTo>
                    <a:pt x="34"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8" name="Freeform 78"/>
            <p:cNvSpPr>
              <a:spLocks/>
            </p:cNvSpPr>
            <p:nvPr/>
          </p:nvSpPr>
          <p:spPr bwMode="auto">
            <a:xfrm>
              <a:off x="6481179" y="3215762"/>
              <a:ext cx="229538" cy="149372"/>
            </a:xfrm>
            <a:custGeom>
              <a:avLst/>
              <a:gdLst>
                <a:gd name="T0" fmla="*/ 2147483647 w 147"/>
                <a:gd name="T1" fmla="*/ 0 h 95"/>
                <a:gd name="T2" fmla="*/ 2147483647 w 147"/>
                <a:gd name="T3" fmla="*/ 2147483647 h 95"/>
                <a:gd name="T4" fmla="*/ 2147483647 w 147"/>
                <a:gd name="T5" fmla="*/ 2147483647 h 95"/>
                <a:gd name="T6" fmla="*/ 2147483647 w 147"/>
                <a:gd name="T7" fmla="*/ 2147483647 h 95"/>
                <a:gd name="T8" fmla="*/ 2147483647 w 147"/>
                <a:gd name="T9" fmla="*/ 2147483647 h 95"/>
                <a:gd name="T10" fmla="*/ 2147483647 w 147"/>
                <a:gd name="T11" fmla="*/ 2147483647 h 95"/>
                <a:gd name="T12" fmla="*/ 2147483647 w 147"/>
                <a:gd name="T13" fmla="*/ 2147483647 h 95"/>
                <a:gd name="T14" fmla="*/ 2147483647 w 147"/>
                <a:gd name="T15" fmla="*/ 2147483647 h 95"/>
                <a:gd name="T16" fmla="*/ 2147483647 w 147"/>
                <a:gd name="T17" fmla="*/ 2147483647 h 95"/>
                <a:gd name="T18" fmla="*/ 2147483647 w 147"/>
                <a:gd name="T19" fmla="*/ 2147483647 h 95"/>
                <a:gd name="T20" fmla="*/ 2147483647 w 147"/>
                <a:gd name="T21" fmla="*/ 2147483647 h 95"/>
                <a:gd name="T22" fmla="*/ 2147483647 w 147"/>
                <a:gd name="T23" fmla="*/ 2147483647 h 95"/>
                <a:gd name="T24" fmla="*/ 2147483647 w 147"/>
                <a:gd name="T25" fmla="*/ 0 h 95"/>
                <a:gd name="T26" fmla="*/ 2147483647 w 147"/>
                <a:gd name="T27" fmla="*/ 2147483647 h 95"/>
                <a:gd name="T28" fmla="*/ 2147483647 w 147"/>
                <a:gd name="T29" fmla="*/ 2147483647 h 95"/>
                <a:gd name="T30" fmla="*/ 2147483647 w 147"/>
                <a:gd name="T31" fmla="*/ 2147483647 h 95"/>
                <a:gd name="T32" fmla="*/ 2147483647 w 147"/>
                <a:gd name="T33" fmla="*/ 2147483647 h 95"/>
                <a:gd name="T34" fmla="*/ 2147483647 w 147"/>
                <a:gd name="T35" fmla="*/ 2147483647 h 95"/>
                <a:gd name="T36" fmla="*/ 2147483647 w 147"/>
                <a:gd name="T37" fmla="*/ 2147483647 h 95"/>
                <a:gd name="T38" fmla="*/ 2147483647 w 147"/>
                <a:gd name="T39" fmla="*/ 2147483647 h 95"/>
                <a:gd name="T40" fmla="*/ 2147483647 w 147"/>
                <a:gd name="T41" fmla="*/ 2147483647 h 95"/>
                <a:gd name="T42" fmla="*/ 2147483647 w 147"/>
                <a:gd name="T43" fmla="*/ 2147483647 h 95"/>
                <a:gd name="T44" fmla="*/ 2147483647 w 147"/>
                <a:gd name="T45" fmla="*/ 2147483647 h 95"/>
                <a:gd name="T46" fmla="*/ 2147483647 w 147"/>
                <a:gd name="T47" fmla="*/ 2147483647 h 95"/>
                <a:gd name="T48" fmla="*/ 2147483647 w 147"/>
                <a:gd name="T49" fmla="*/ 2147483647 h 95"/>
                <a:gd name="T50" fmla="*/ 2147483647 w 147"/>
                <a:gd name="T51" fmla="*/ 2147483647 h 95"/>
                <a:gd name="T52" fmla="*/ 2147483647 w 147"/>
                <a:gd name="T53" fmla="*/ 2147483647 h 95"/>
                <a:gd name="T54" fmla="*/ 2147483647 w 147"/>
                <a:gd name="T55" fmla="*/ 2147483647 h 95"/>
                <a:gd name="T56" fmla="*/ 2147483647 w 147"/>
                <a:gd name="T57" fmla="*/ 2147483647 h 95"/>
                <a:gd name="T58" fmla="*/ 2147483647 w 147"/>
                <a:gd name="T59" fmla="*/ 2147483647 h 95"/>
                <a:gd name="T60" fmla="*/ 2147483647 w 147"/>
                <a:gd name="T61" fmla="*/ 2147483647 h 95"/>
                <a:gd name="T62" fmla="*/ 2147483647 w 147"/>
                <a:gd name="T63" fmla="*/ 2147483647 h 95"/>
                <a:gd name="T64" fmla="*/ 2147483647 w 147"/>
                <a:gd name="T65" fmla="*/ 2147483647 h 95"/>
                <a:gd name="T66" fmla="*/ 2147483647 w 147"/>
                <a:gd name="T67" fmla="*/ 2147483647 h 95"/>
                <a:gd name="T68" fmla="*/ 2147483647 w 147"/>
                <a:gd name="T69" fmla="*/ 2147483647 h 95"/>
                <a:gd name="T70" fmla="*/ 2147483647 w 147"/>
                <a:gd name="T71" fmla="*/ 2147483647 h 95"/>
                <a:gd name="T72" fmla="*/ 2147483647 w 147"/>
                <a:gd name="T73" fmla="*/ 2147483647 h 95"/>
                <a:gd name="T74" fmla="*/ 2147483647 w 147"/>
                <a:gd name="T75" fmla="*/ 2147483647 h 95"/>
                <a:gd name="T76" fmla="*/ 2147483647 w 147"/>
                <a:gd name="T77" fmla="*/ 2147483647 h 95"/>
                <a:gd name="T78" fmla="*/ 0 w 147"/>
                <a:gd name="T79" fmla="*/ 2147483647 h 95"/>
                <a:gd name="T80" fmla="*/ 0 w 147"/>
                <a:gd name="T81" fmla="*/ 2147483647 h 95"/>
                <a:gd name="T82" fmla="*/ 0 w 147"/>
                <a:gd name="T83" fmla="*/ 2147483647 h 95"/>
                <a:gd name="T84" fmla="*/ 0 w 147"/>
                <a:gd name="T85" fmla="*/ 2147483647 h 95"/>
                <a:gd name="T86" fmla="*/ 2147483647 w 147"/>
                <a:gd name="T87" fmla="*/ 0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7" h="95">
                  <a:moveTo>
                    <a:pt x="6" y="0"/>
                  </a:moveTo>
                  <a:lnTo>
                    <a:pt x="11" y="0"/>
                  </a:lnTo>
                  <a:lnTo>
                    <a:pt x="17" y="6"/>
                  </a:lnTo>
                  <a:lnTo>
                    <a:pt x="23" y="6"/>
                  </a:lnTo>
                  <a:lnTo>
                    <a:pt x="28" y="6"/>
                  </a:lnTo>
                  <a:lnTo>
                    <a:pt x="34" y="6"/>
                  </a:lnTo>
                  <a:lnTo>
                    <a:pt x="34" y="12"/>
                  </a:lnTo>
                  <a:lnTo>
                    <a:pt x="40" y="12"/>
                  </a:lnTo>
                  <a:lnTo>
                    <a:pt x="45" y="12"/>
                  </a:lnTo>
                  <a:lnTo>
                    <a:pt x="45" y="18"/>
                  </a:lnTo>
                  <a:lnTo>
                    <a:pt x="51" y="18"/>
                  </a:lnTo>
                  <a:lnTo>
                    <a:pt x="57" y="18"/>
                  </a:lnTo>
                  <a:lnTo>
                    <a:pt x="57" y="24"/>
                  </a:lnTo>
                  <a:lnTo>
                    <a:pt x="62" y="24"/>
                  </a:lnTo>
                  <a:lnTo>
                    <a:pt x="68" y="24"/>
                  </a:lnTo>
                  <a:lnTo>
                    <a:pt x="68" y="18"/>
                  </a:lnTo>
                  <a:lnTo>
                    <a:pt x="74" y="18"/>
                  </a:lnTo>
                  <a:lnTo>
                    <a:pt x="79" y="18"/>
                  </a:lnTo>
                  <a:lnTo>
                    <a:pt x="85" y="12"/>
                  </a:lnTo>
                  <a:lnTo>
                    <a:pt x="91" y="12"/>
                  </a:lnTo>
                  <a:lnTo>
                    <a:pt x="96" y="12"/>
                  </a:lnTo>
                  <a:lnTo>
                    <a:pt x="102" y="12"/>
                  </a:lnTo>
                  <a:lnTo>
                    <a:pt x="102" y="6"/>
                  </a:lnTo>
                  <a:lnTo>
                    <a:pt x="108" y="6"/>
                  </a:lnTo>
                  <a:lnTo>
                    <a:pt x="113" y="6"/>
                  </a:lnTo>
                  <a:lnTo>
                    <a:pt x="113" y="0"/>
                  </a:lnTo>
                  <a:lnTo>
                    <a:pt x="119" y="0"/>
                  </a:lnTo>
                  <a:lnTo>
                    <a:pt x="119" y="6"/>
                  </a:lnTo>
                  <a:lnTo>
                    <a:pt x="125" y="6"/>
                  </a:lnTo>
                  <a:lnTo>
                    <a:pt x="130" y="6"/>
                  </a:lnTo>
                  <a:lnTo>
                    <a:pt x="136" y="6"/>
                  </a:lnTo>
                  <a:lnTo>
                    <a:pt x="136" y="12"/>
                  </a:lnTo>
                  <a:lnTo>
                    <a:pt x="141" y="12"/>
                  </a:lnTo>
                  <a:lnTo>
                    <a:pt x="141" y="18"/>
                  </a:lnTo>
                  <a:lnTo>
                    <a:pt x="141" y="24"/>
                  </a:lnTo>
                  <a:lnTo>
                    <a:pt x="141" y="30"/>
                  </a:lnTo>
                  <a:lnTo>
                    <a:pt x="141" y="35"/>
                  </a:lnTo>
                  <a:lnTo>
                    <a:pt x="141" y="41"/>
                  </a:lnTo>
                  <a:lnTo>
                    <a:pt x="136" y="41"/>
                  </a:lnTo>
                  <a:lnTo>
                    <a:pt x="141" y="41"/>
                  </a:lnTo>
                  <a:lnTo>
                    <a:pt x="141" y="47"/>
                  </a:lnTo>
                  <a:lnTo>
                    <a:pt x="141" y="53"/>
                  </a:lnTo>
                  <a:lnTo>
                    <a:pt x="147" y="53"/>
                  </a:lnTo>
                  <a:lnTo>
                    <a:pt x="147" y="59"/>
                  </a:lnTo>
                  <a:lnTo>
                    <a:pt x="147" y="65"/>
                  </a:lnTo>
                  <a:lnTo>
                    <a:pt x="147" y="71"/>
                  </a:lnTo>
                  <a:lnTo>
                    <a:pt x="147" y="77"/>
                  </a:lnTo>
                  <a:lnTo>
                    <a:pt x="141" y="77"/>
                  </a:lnTo>
                  <a:lnTo>
                    <a:pt x="141" y="83"/>
                  </a:lnTo>
                  <a:lnTo>
                    <a:pt x="136" y="89"/>
                  </a:lnTo>
                  <a:lnTo>
                    <a:pt x="130" y="89"/>
                  </a:lnTo>
                  <a:lnTo>
                    <a:pt x="130" y="95"/>
                  </a:lnTo>
                  <a:lnTo>
                    <a:pt x="125" y="95"/>
                  </a:lnTo>
                  <a:lnTo>
                    <a:pt x="125" y="89"/>
                  </a:lnTo>
                  <a:lnTo>
                    <a:pt x="119" y="83"/>
                  </a:lnTo>
                  <a:lnTo>
                    <a:pt x="119" y="77"/>
                  </a:lnTo>
                  <a:lnTo>
                    <a:pt x="113" y="77"/>
                  </a:lnTo>
                  <a:lnTo>
                    <a:pt x="113" y="71"/>
                  </a:lnTo>
                  <a:lnTo>
                    <a:pt x="108" y="71"/>
                  </a:lnTo>
                  <a:lnTo>
                    <a:pt x="102" y="71"/>
                  </a:lnTo>
                  <a:lnTo>
                    <a:pt x="96" y="71"/>
                  </a:lnTo>
                  <a:lnTo>
                    <a:pt x="91" y="71"/>
                  </a:lnTo>
                  <a:lnTo>
                    <a:pt x="85" y="71"/>
                  </a:lnTo>
                  <a:lnTo>
                    <a:pt x="79" y="71"/>
                  </a:lnTo>
                  <a:lnTo>
                    <a:pt x="74" y="71"/>
                  </a:lnTo>
                  <a:lnTo>
                    <a:pt x="68" y="71"/>
                  </a:lnTo>
                  <a:lnTo>
                    <a:pt x="68" y="65"/>
                  </a:lnTo>
                  <a:lnTo>
                    <a:pt x="62" y="65"/>
                  </a:lnTo>
                  <a:lnTo>
                    <a:pt x="57" y="59"/>
                  </a:lnTo>
                  <a:lnTo>
                    <a:pt x="51" y="53"/>
                  </a:lnTo>
                  <a:lnTo>
                    <a:pt x="45" y="53"/>
                  </a:lnTo>
                  <a:lnTo>
                    <a:pt x="45" y="47"/>
                  </a:lnTo>
                  <a:lnTo>
                    <a:pt x="40" y="47"/>
                  </a:lnTo>
                  <a:lnTo>
                    <a:pt x="34" y="47"/>
                  </a:lnTo>
                  <a:lnTo>
                    <a:pt x="28" y="47"/>
                  </a:lnTo>
                  <a:lnTo>
                    <a:pt x="23" y="41"/>
                  </a:lnTo>
                  <a:lnTo>
                    <a:pt x="17" y="41"/>
                  </a:lnTo>
                  <a:lnTo>
                    <a:pt x="11" y="41"/>
                  </a:lnTo>
                  <a:lnTo>
                    <a:pt x="6" y="41"/>
                  </a:lnTo>
                  <a:lnTo>
                    <a:pt x="0" y="41"/>
                  </a:lnTo>
                  <a:lnTo>
                    <a:pt x="0" y="35"/>
                  </a:lnTo>
                  <a:lnTo>
                    <a:pt x="0" y="30"/>
                  </a:lnTo>
                  <a:lnTo>
                    <a:pt x="0" y="24"/>
                  </a:lnTo>
                  <a:lnTo>
                    <a:pt x="0" y="18"/>
                  </a:lnTo>
                  <a:lnTo>
                    <a:pt x="0" y="12"/>
                  </a:lnTo>
                  <a:lnTo>
                    <a:pt x="0" y="6"/>
                  </a:lnTo>
                  <a:lnTo>
                    <a:pt x="0" y="0"/>
                  </a:lnTo>
                  <a:lnTo>
                    <a:pt x="6"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69" name="Freeform 79"/>
            <p:cNvSpPr>
              <a:spLocks/>
            </p:cNvSpPr>
            <p:nvPr/>
          </p:nvSpPr>
          <p:spPr bwMode="auto">
            <a:xfrm>
              <a:off x="5967451" y="3234630"/>
              <a:ext cx="212363" cy="168240"/>
            </a:xfrm>
            <a:custGeom>
              <a:avLst/>
              <a:gdLst>
                <a:gd name="T0" fmla="*/ 2147483647 w 136"/>
                <a:gd name="T1" fmla="*/ 2147483647 h 107"/>
                <a:gd name="T2" fmla="*/ 2147483647 w 136"/>
                <a:gd name="T3" fmla="*/ 0 h 107"/>
                <a:gd name="T4" fmla="*/ 2147483647 w 136"/>
                <a:gd name="T5" fmla="*/ 0 h 107"/>
                <a:gd name="T6" fmla="*/ 2147483647 w 136"/>
                <a:gd name="T7" fmla="*/ 0 h 107"/>
                <a:gd name="T8" fmla="*/ 2147483647 w 136"/>
                <a:gd name="T9" fmla="*/ 2147483647 h 107"/>
                <a:gd name="T10" fmla="*/ 2147483647 w 136"/>
                <a:gd name="T11" fmla="*/ 2147483647 h 107"/>
                <a:gd name="T12" fmla="*/ 2147483647 w 136"/>
                <a:gd name="T13" fmla="*/ 2147483647 h 107"/>
                <a:gd name="T14" fmla="*/ 2147483647 w 136"/>
                <a:gd name="T15" fmla="*/ 2147483647 h 107"/>
                <a:gd name="T16" fmla="*/ 2147483647 w 136"/>
                <a:gd name="T17" fmla="*/ 2147483647 h 107"/>
                <a:gd name="T18" fmla="*/ 2147483647 w 136"/>
                <a:gd name="T19" fmla="*/ 2147483647 h 107"/>
                <a:gd name="T20" fmla="*/ 2147483647 w 136"/>
                <a:gd name="T21" fmla="*/ 2147483647 h 107"/>
                <a:gd name="T22" fmla="*/ 2147483647 w 136"/>
                <a:gd name="T23" fmla="*/ 2147483647 h 107"/>
                <a:gd name="T24" fmla="*/ 2147483647 w 136"/>
                <a:gd name="T25" fmla="*/ 2147483647 h 107"/>
                <a:gd name="T26" fmla="*/ 2147483647 w 136"/>
                <a:gd name="T27" fmla="*/ 2147483647 h 107"/>
                <a:gd name="T28" fmla="*/ 2147483647 w 136"/>
                <a:gd name="T29" fmla="*/ 2147483647 h 107"/>
                <a:gd name="T30" fmla="*/ 2147483647 w 136"/>
                <a:gd name="T31" fmla="*/ 2147483647 h 107"/>
                <a:gd name="T32" fmla="*/ 2147483647 w 136"/>
                <a:gd name="T33" fmla="*/ 2147483647 h 107"/>
                <a:gd name="T34" fmla="*/ 2147483647 w 136"/>
                <a:gd name="T35" fmla="*/ 2147483647 h 107"/>
                <a:gd name="T36" fmla="*/ 2147483647 w 136"/>
                <a:gd name="T37" fmla="*/ 2147483647 h 107"/>
                <a:gd name="T38" fmla="*/ 2147483647 w 136"/>
                <a:gd name="T39" fmla="*/ 2147483647 h 107"/>
                <a:gd name="T40" fmla="*/ 2147483647 w 136"/>
                <a:gd name="T41" fmla="*/ 2147483647 h 107"/>
                <a:gd name="T42" fmla="*/ 2147483647 w 136"/>
                <a:gd name="T43" fmla="*/ 2147483647 h 107"/>
                <a:gd name="T44" fmla="*/ 2147483647 w 136"/>
                <a:gd name="T45" fmla="*/ 2147483647 h 107"/>
                <a:gd name="T46" fmla="*/ 2147483647 w 136"/>
                <a:gd name="T47" fmla="*/ 2147483647 h 107"/>
                <a:gd name="T48" fmla="*/ 2147483647 w 136"/>
                <a:gd name="T49" fmla="*/ 2147483647 h 107"/>
                <a:gd name="T50" fmla="*/ 2147483647 w 136"/>
                <a:gd name="T51" fmla="*/ 2147483647 h 107"/>
                <a:gd name="T52" fmla="*/ 2147483647 w 136"/>
                <a:gd name="T53" fmla="*/ 2147483647 h 107"/>
                <a:gd name="T54" fmla="*/ 2147483647 w 136"/>
                <a:gd name="T55" fmla="*/ 2147483647 h 107"/>
                <a:gd name="T56" fmla="*/ 2147483647 w 136"/>
                <a:gd name="T57" fmla="*/ 2147483647 h 107"/>
                <a:gd name="T58" fmla="*/ 2147483647 w 136"/>
                <a:gd name="T59" fmla="*/ 2147483647 h 107"/>
                <a:gd name="T60" fmla="*/ 2147483647 w 136"/>
                <a:gd name="T61" fmla="*/ 2147483647 h 107"/>
                <a:gd name="T62" fmla="*/ 2147483647 w 136"/>
                <a:gd name="T63" fmla="*/ 2147483647 h 107"/>
                <a:gd name="T64" fmla="*/ 2147483647 w 136"/>
                <a:gd name="T65" fmla="*/ 2147483647 h 107"/>
                <a:gd name="T66" fmla="*/ 2147483647 w 136"/>
                <a:gd name="T67" fmla="*/ 2147483647 h 107"/>
                <a:gd name="T68" fmla="*/ 2147483647 w 136"/>
                <a:gd name="T69" fmla="*/ 2147483647 h 107"/>
                <a:gd name="T70" fmla="*/ 0 w 136"/>
                <a:gd name="T71" fmla="*/ 2147483647 h 107"/>
                <a:gd name="T72" fmla="*/ 2147483647 w 136"/>
                <a:gd name="T73" fmla="*/ 2147483647 h 107"/>
                <a:gd name="T74" fmla="*/ 2147483647 w 136"/>
                <a:gd name="T75" fmla="*/ 2147483647 h 107"/>
                <a:gd name="T76" fmla="*/ 2147483647 w 136"/>
                <a:gd name="T77" fmla="*/ 2147483647 h 107"/>
                <a:gd name="T78" fmla="*/ 2147483647 w 136"/>
                <a:gd name="T79" fmla="*/ 2147483647 h 107"/>
                <a:gd name="T80" fmla="*/ 2147483647 w 136"/>
                <a:gd name="T81" fmla="*/ 2147483647 h 107"/>
                <a:gd name="T82" fmla="*/ 2147483647 w 136"/>
                <a:gd name="T83" fmla="*/ 2147483647 h 107"/>
                <a:gd name="T84" fmla="*/ 2147483647 w 136"/>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07">
                  <a:moveTo>
                    <a:pt x="80" y="0"/>
                  </a:moveTo>
                  <a:lnTo>
                    <a:pt x="80" y="6"/>
                  </a:lnTo>
                  <a:lnTo>
                    <a:pt x="80" y="0"/>
                  </a:lnTo>
                  <a:lnTo>
                    <a:pt x="85" y="0"/>
                  </a:lnTo>
                  <a:lnTo>
                    <a:pt x="91" y="0"/>
                  </a:lnTo>
                  <a:lnTo>
                    <a:pt x="97" y="0"/>
                  </a:lnTo>
                  <a:lnTo>
                    <a:pt x="102" y="0"/>
                  </a:lnTo>
                  <a:lnTo>
                    <a:pt x="108" y="0"/>
                  </a:lnTo>
                  <a:lnTo>
                    <a:pt x="114" y="6"/>
                  </a:lnTo>
                  <a:lnTo>
                    <a:pt x="114" y="12"/>
                  </a:lnTo>
                  <a:lnTo>
                    <a:pt x="119" y="18"/>
                  </a:lnTo>
                  <a:lnTo>
                    <a:pt x="119" y="23"/>
                  </a:lnTo>
                  <a:lnTo>
                    <a:pt x="125" y="29"/>
                  </a:lnTo>
                  <a:lnTo>
                    <a:pt x="125" y="35"/>
                  </a:lnTo>
                  <a:lnTo>
                    <a:pt x="131" y="35"/>
                  </a:lnTo>
                  <a:lnTo>
                    <a:pt x="131" y="41"/>
                  </a:lnTo>
                  <a:lnTo>
                    <a:pt x="136" y="41"/>
                  </a:lnTo>
                  <a:lnTo>
                    <a:pt x="136" y="47"/>
                  </a:lnTo>
                  <a:lnTo>
                    <a:pt x="136" y="53"/>
                  </a:lnTo>
                  <a:lnTo>
                    <a:pt x="136" y="59"/>
                  </a:lnTo>
                  <a:lnTo>
                    <a:pt x="136" y="65"/>
                  </a:lnTo>
                  <a:lnTo>
                    <a:pt x="136" y="71"/>
                  </a:lnTo>
                  <a:lnTo>
                    <a:pt x="131" y="71"/>
                  </a:lnTo>
                  <a:lnTo>
                    <a:pt x="125" y="71"/>
                  </a:lnTo>
                  <a:lnTo>
                    <a:pt x="119" y="71"/>
                  </a:lnTo>
                  <a:lnTo>
                    <a:pt x="114" y="71"/>
                  </a:lnTo>
                  <a:lnTo>
                    <a:pt x="108" y="71"/>
                  </a:lnTo>
                  <a:lnTo>
                    <a:pt x="102" y="71"/>
                  </a:lnTo>
                  <a:lnTo>
                    <a:pt x="97" y="71"/>
                  </a:lnTo>
                  <a:lnTo>
                    <a:pt x="91" y="65"/>
                  </a:lnTo>
                  <a:lnTo>
                    <a:pt x="91" y="71"/>
                  </a:lnTo>
                  <a:lnTo>
                    <a:pt x="85" y="71"/>
                  </a:lnTo>
                  <a:lnTo>
                    <a:pt x="85" y="77"/>
                  </a:lnTo>
                  <a:lnTo>
                    <a:pt x="85" y="83"/>
                  </a:lnTo>
                  <a:lnTo>
                    <a:pt x="80" y="83"/>
                  </a:lnTo>
                  <a:lnTo>
                    <a:pt x="74" y="83"/>
                  </a:lnTo>
                  <a:lnTo>
                    <a:pt x="68" y="83"/>
                  </a:lnTo>
                  <a:lnTo>
                    <a:pt x="68" y="89"/>
                  </a:lnTo>
                  <a:lnTo>
                    <a:pt x="68" y="83"/>
                  </a:lnTo>
                  <a:lnTo>
                    <a:pt x="68" y="89"/>
                  </a:lnTo>
                  <a:lnTo>
                    <a:pt x="68" y="83"/>
                  </a:lnTo>
                  <a:lnTo>
                    <a:pt x="63" y="83"/>
                  </a:lnTo>
                  <a:lnTo>
                    <a:pt x="57" y="83"/>
                  </a:lnTo>
                  <a:lnTo>
                    <a:pt x="51" y="83"/>
                  </a:lnTo>
                  <a:lnTo>
                    <a:pt x="51" y="89"/>
                  </a:lnTo>
                  <a:lnTo>
                    <a:pt x="51" y="95"/>
                  </a:lnTo>
                  <a:lnTo>
                    <a:pt x="46" y="95"/>
                  </a:lnTo>
                  <a:lnTo>
                    <a:pt x="51" y="95"/>
                  </a:lnTo>
                  <a:lnTo>
                    <a:pt x="51" y="101"/>
                  </a:lnTo>
                  <a:lnTo>
                    <a:pt x="46" y="101"/>
                  </a:lnTo>
                  <a:lnTo>
                    <a:pt x="46" y="107"/>
                  </a:lnTo>
                  <a:lnTo>
                    <a:pt x="46" y="101"/>
                  </a:lnTo>
                  <a:lnTo>
                    <a:pt x="40" y="101"/>
                  </a:lnTo>
                  <a:lnTo>
                    <a:pt x="40" y="107"/>
                  </a:lnTo>
                  <a:lnTo>
                    <a:pt x="34" y="107"/>
                  </a:lnTo>
                  <a:lnTo>
                    <a:pt x="34" y="101"/>
                  </a:lnTo>
                  <a:lnTo>
                    <a:pt x="29" y="101"/>
                  </a:lnTo>
                  <a:lnTo>
                    <a:pt x="29" y="95"/>
                  </a:lnTo>
                  <a:lnTo>
                    <a:pt x="34" y="95"/>
                  </a:lnTo>
                  <a:lnTo>
                    <a:pt x="29" y="89"/>
                  </a:lnTo>
                  <a:lnTo>
                    <a:pt x="23" y="89"/>
                  </a:lnTo>
                  <a:lnTo>
                    <a:pt x="23" y="95"/>
                  </a:lnTo>
                  <a:lnTo>
                    <a:pt x="17" y="95"/>
                  </a:lnTo>
                  <a:lnTo>
                    <a:pt x="12" y="95"/>
                  </a:lnTo>
                  <a:lnTo>
                    <a:pt x="17" y="95"/>
                  </a:lnTo>
                  <a:lnTo>
                    <a:pt x="12" y="95"/>
                  </a:lnTo>
                  <a:lnTo>
                    <a:pt x="12" y="89"/>
                  </a:lnTo>
                  <a:lnTo>
                    <a:pt x="6" y="89"/>
                  </a:lnTo>
                  <a:lnTo>
                    <a:pt x="6" y="83"/>
                  </a:lnTo>
                  <a:lnTo>
                    <a:pt x="6" y="77"/>
                  </a:lnTo>
                  <a:lnTo>
                    <a:pt x="0" y="77"/>
                  </a:lnTo>
                  <a:lnTo>
                    <a:pt x="0" y="71"/>
                  </a:lnTo>
                  <a:lnTo>
                    <a:pt x="0" y="65"/>
                  </a:lnTo>
                  <a:lnTo>
                    <a:pt x="6" y="59"/>
                  </a:lnTo>
                  <a:lnTo>
                    <a:pt x="6" y="53"/>
                  </a:lnTo>
                  <a:lnTo>
                    <a:pt x="12" y="35"/>
                  </a:lnTo>
                  <a:lnTo>
                    <a:pt x="23" y="18"/>
                  </a:lnTo>
                  <a:lnTo>
                    <a:pt x="23" y="12"/>
                  </a:lnTo>
                  <a:lnTo>
                    <a:pt x="29" y="12"/>
                  </a:lnTo>
                  <a:lnTo>
                    <a:pt x="34" y="12"/>
                  </a:lnTo>
                  <a:lnTo>
                    <a:pt x="40" y="12"/>
                  </a:lnTo>
                  <a:lnTo>
                    <a:pt x="46" y="12"/>
                  </a:lnTo>
                  <a:lnTo>
                    <a:pt x="51" y="12"/>
                  </a:lnTo>
                  <a:lnTo>
                    <a:pt x="57" y="12"/>
                  </a:lnTo>
                  <a:lnTo>
                    <a:pt x="63" y="12"/>
                  </a:lnTo>
                  <a:lnTo>
                    <a:pt x="8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0" name="Freeform 80"/>
            <p:cNvSpPr>
              <a:spLocks/>
            </p:cNvSpPr>
            <p:nvPr/>
          </p:nvSpPr>
          <p:spPr bwMode="auto">
            <a:xfrm>
              <a:off x="5940905" y="3234630"/>
              <a:ext cx="62459" cy="83334"/>
            </a:xfrm>
            <a:custGeom>
              <a:avLst/>
              <a:gdLst>
                <a:gd name="T0" fmla="*/ 2147483647 w 40"/>
                <a:gd name="T1" fmla="*/ 0 h 53"/>
                <a:gd name="T2" fmla="*/ 2147483647 w 40"/>
                <a:gd name="T3" fmla="*/ 2147483647 h 53"/>
                <a:gd name="T4" fmla="*/ 2147483647 w 40"/>
                <a:gd name="T5" fmla="*/ 2147483647 h 53"/>
                <a:gd name="T6" fmla="*/ 2147483647 w 40"/>
                <a:gd name="T7" fmla="*/ 2147483647 h 53"/>
                <a:gd name="T8" fmla="*/ 2147483647 w 40"/>
                <a:gd name="T9" fmla="*/ 2147483647 h 53"/>
                <a:gd name="T10" fmla="*/ 2147483647 w 40"/>
                <a:gd name="T11" fmla="*/ 2147483647 h 53"/>
                <a:gd name="T12" fmla="*/ 2147483647 w 40"/>
                <a:gd name="T13" fmla="*/ 2147483647 h 53"/>
                <a:gd name="T14" fmla="*/ 2147483647 w 40"/>
                <a:gd name="T15" fmla="*/ 2147483647 h 53"/>
                <a:gd name="T16" fmla="*/ 2147483647 w 40"/>
                <a:gd name="T17" fmla="*/ 2147483647 h 53"/>
                <a:gd name="T18" fmla="*/ 2147483647 w 40"/>
                <a:gd name="T19" fmla="*/ 2147483647 h 53"/>
                <a:gd name="T20" fmla="*/ 2147483647 w 40"/>
                <a:gd name="T21" fmla="*/ 2147483647 h 53"/>
                <a:gd name="T22" fmla="*/ 0 w 40"/>
                <a:gd name="T23" fmla="*/ 2147483647 h 53"/>
                <a:gd name="T24" fmla="*/ 0 w 40"/>
                <a:gd name="T25" fmla="*/ 2147483647 h 53"/>
                <a:gd name="T26" fmla="*/ 0 w 40"/>
                <a:gd name="T27" fmla="*/ 2147483647 h 53"/>
                <a:gd name="T28" fmla="*/ 2147483647 w 40"/>
                <a:gd name="T29" fmla="*/ 2147483647 h 53"/>
                <a:gd name="T30" fmla="*/ 2147483647 w 40"/>
                <a:gd name="T31" fmla="*/ 0 h 53"/>
                <a:gd name="T32" fmla="*/ 2147483647 w 40"/>
                <a:gd name="T33" fmla="*/ 0 h 53"/>
                <a:gd name="T34" fmla="*/ 2147483647 w 40"/>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53">
                  <a:moveTo>
                    <a:pt x="23" y="0"/>
                  </a:moveTo>
                  <a:lnTo>
                    <a:pt x="23" y="6"/>
                  </a:lnTo>
                  <a:lnTo>
                    <a:pt x="29" y="6"/>
                  </a:lnTo>
                  <a:lnTo>
                    <a:pt x="34" y="6"/>
                  </a:lnTo>
                  <a:lnTo>
                    <a:pt x="40" y="6"/>
                  </a:lnTo>
                  <a:lnTo>
                    <a:pt x="40" y="12"/>
                  </a:lnTo>
                  <a:lnTo>
                    <a:pt x="40" y="18"/>
                  </a:lnTo>
                  <a:lnTo>
                    <a:pt x="29" y="35"/>
                  </a:lnTo>
                  <a:lnTo>
                    <a:pt x="23" y="53"/>
                  </a:lnTo>
                  <a:lnTo>
                    <a:pt x="17" y="53"/>
                  </a:lnTo>
                  <a:lnTo>
                    <a:pt x="6" y="47"/>
                  </a:lnTo>
                  <a:lnTo>
                    <a:pt x="0" y="35"/>
                  </a:lnTo>
                  <a:lnTo>
                    <a:pt x="0" y="23"/>
                  </a:lnTo>
                  <a:lnTo>
                    <a:pt x="0" y="12"/>
                  </a:lnTo>
                  <a:lnTo>
                    <a:pt x="6" y="6"/>
                  </a:lnTo>
                  <a:lnTo>
                    <a:pt x="12" y="0"/>
                  </a:lnTo>
                  <a:lnTo>
                    <a:pt x="17" y="0"/>
                  </a:lnTo>
                  <a:lnTo>
                    <a:pt x="23"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71" name="Freeform 81"/>
            <p:cNvSpPr>
              <a:spLocks/>
            </p:cNvSpPr>
            <p:nvPr/>
          </p:nvSpPr>
          <p:spPr bwMode="auto">
            <a:xfrm>
              <a:off x="5720738" y="3262932"/>
              <a:ext cx="176447" cy="232705"/>
            </a:xfrm>
            <a:custGeom>
              <a:avLst/>
              <a:gdLst>
                <a:gd name="T0" fmla="*/ 2147483647 w 113"/>
                <a:gd name="T1" fmla="*/ 2147483647 h 148"/>
                <a:gd name="T2" fmla="*/ 2147483647 w 113"/>
                <a:gd name="T3" fmla="*/ 2147483647 h 148"/>
                <a:gd name="T4" fmla="*/ 2147483647 w 113"/>
                <a:gd name="T5" fmla="*/ 2147483647 h 148"/>
                <a:gd name="T6" fmla="*/ 2147483647 w 113"/>
                <a:gd name="T7" fmla="*/ 2147483647 h 148"/>
                <a:gd name="T8" fmla="*/ 2147483647 w 113"/>
                <a:gd name="T9" fmla="*/ 2147483647 h 148"/>
                <a:gd name="T10" fmla="*/ 2147483647 w 113"/>
                <a:gd name="T11" fmla="*/ 2147483647 h 148"/>
                <a:gd name="T12" fmla="*/ 2147483647 w 113"/>
                <a:gd name="T13" fmla="*/ 2147483647 h 148"/>
                <a:gd name="T14" fmla="*/ 2147483647 w 113"/>
                <a:gd name="T15" fmla="*/ 2147483647 h 148"/>
                <a:gd name="T16" fmla="*/ 2147483647 w 113"/>
                <a:gd name="T17" fmla="*/ 2147483647 h 148"/>
                <a:gd name="T18" fmla="*/ 2147483647 w 113"/>
                <a:gd name="T19" fmla="*/ 0 h 148"/>
                <a:gd name="T20" fmla="*/ 2147483647 w 113"/>
                <a:gd name="T21" fmla="*/ 2147483647 h 148"/>
                <a:gd name="T22" fmla="*/ 2147483647 w 113"/>
                <a:gd name="T23" fmla="*/ 2147483647 h 148"/>
                <a:gd name="T24" fmla="*/ 2147483647 w 113"/>
                <a:gd name="T25" fmla="*/ 2147483647 h 148"/>
                <a:gd name="T26" fmla="*/ 2147483647 w 113"/>
                <a:gd name="T27" fmla="*/ 2147483647 h 148"/>
                <a:gd name="T28" fmla="*/ 2147483647 w 113"/>
                <a:gd name="T29" fmla="*/ 2147483647 h 148"/>
                <a:gd name="T30" fmla="*/ 2147483647 w 113"/>
                <a:gd name="T31" fmla="*/ 2147483647 h 148"/>
                <a:gd name="T32" fmla="*/ 2147483647 w 113"/>
                <a:gd name="T33" fmla="*/ 2147483647 h 148"/>
                <a:gd name="T34" fmla="*/ 2147483647 w 113"/>
                <a:gd name="T35" fmla="*/ 2147483647 h 148"/>
                <a:gd name="T36" fmla="*/ 2147483647 w 113"/>
                <a:gd name="T37" fmla="*/ 2147483647 h 148"/>
                <a:gd name="T38" fmla="*/ 2147483647 w 113"/>
                <a:gd name="T39" fmla="*/ 2147483647 h 148"/>
                <a:gd name="T40" fmla="*/ 2147483647 w 113"/>
                <a:gd name="T41" fmla="*/ 2147483647 h 148"/>
                <a:gd name="T42" fmla="*/ 2147483647 w 113"/>
                <a:gd name="T43" fmla="*/ 2147483647 h 148"/>
                <a:gd name="T44" fmla="*/ 2147483647 w 113"/>
                <a:gd name="T45" fmla="*/ 2147483647 h 148"/>
                <a:gd name="T46" fmla="*/ 2147483647 w 113"/>
                <a:gd name="T47" fmla="*/ 2147483647 h 148"/>
                <a:gd name="T48" fmla="*/ 2147483647 w 113"/>
                <a:gd name="T49" fmla="*/ 2147483647 h 148"/>
                <a:gd name="T50" fmla="*/ 2147483647 w 113"/>
                <a:gd name="T51" fmla="*/ 2147483647 h 148"/>
                <a:gd name="T52" fmla="*/ 2147483647 w 113"/>
                <a:gd name="T53" fmla="*/ 2147483647 h 148"/>
                <a:gd name="T54" fmla="*/ 2147483647 w 113"/>
                <a:gd name="T55" fmla="*/ 2147483647 h 148"/>
                <a:gd name="T56" fmla="*/ 2147483647 w 113"/>
                <a:gd name="T57" fmla="*/ 2147483647 h 148"/>
                <a:gd name="T58" fmla="*/ 2147483647 w 113"/>
                <a:gd name="T59" fmla="*/ 2147483647 h 148"/>
                <a:gd name="T60" fmla="*/ 2147483647 w 113"/>
                <a:gd name="T61" fmla="*/ 2147483647 h 148"/>
                <a:gd name="T62" fmla="*/ 2147483647 w 113"/>
                <a:gd name="T63" fmla="*/ 2147483647 h 148"/>
                <a:gd name="T64" fmla="*/ 2147483647 w 113"/>
                <a:gd name="T65" fmla="*/ 2147483647 h 148"/>
                <a:gd name="T66" fmla="*/ 2147483647 w 113"/>
                <a:gd name="T67" fmla="*/ 2147483647 h 148"/>
                <a:gd name="T68" fmla="*/ 2147483647 w 113"/>
                <a:gd name="T69" fmla="*/ 2147483647 h 148"/>
                <a:gd name="T70" fmla="*/ 2147483647 w 113"/>
                <a:gd name="T71" fmla="*/ 2147483647 h 148"/>
                <a:gd name="T72" fmla="*/ 2147483647 w 113"/>
                <a:gd name="T73" fmla="*/ 2147483647 h 148"/>
                <a:gd name="T74" fmla="*/ 2147483647 w 113"/>
                <a:gd name="T75" fmla="*/ 2147483647 h 148"/>
                <a:gd name="T76" fmla="*/ 2147483647 w 113"/>
                <a:gd name="T77" fmla="*/ 2147483647 h 148"/>
                <a:gd name="T78" fmla="*/ 2147483647 w 113"/>
                <a:gd name="T79" fmla="*/ 2147483647 h 148"/>
                <a:gd name="T80" fmla="*/ 2147483647 w 113"/>
                <a:gd name="T81" fmla="*/ 2147483647 h 148"/>
                <a:gd name="T82" fmla="*/ 2147483647 w 113"/>
                <a:gd name="T83" fmla="*/ 2147483647 h 148"/>
                <a:gd name="T84" fmla="*/ 2147483647 w 113"/>
                <a:gd name="T85" fmla="*/ 2147483647 h 148"/>
                <a:gd name="T86" fmla="*/ 2147483647 w 113"/>
                <a:gd name="T87" fmla="*/ 2147483647 h 148"/>
                <a:gd name="T88" fmla="*/ 2147483647 w 113"/>
                <a:gd name="T89" fmla="*/ 2147483647 h 148"/>
                <a:gd name="T90" fmla="*/ 0 w 113"/>
                <a:gd name="T91" fmla="*/ 2147483647 h 148"/>
                <a:gd name="T92" fmla="*/ 2147483647 w 113"/>
                <a:gd name="T93" fmla="*/ 2147483647 h 148"/>
                <a:gd name="T94" fmla="*/ 2147483647 w 113"/>
                <a:gd name="T95" fmla="*/ 2147483647 h 148"/>
                <a:gd name="T96" fmla="*/ 2147483647 w 113"/>
                <a:gd name="T97" fmla="*/ 2147483647 h 148"/>
                <a:gd name="T98" fmla="*/ 2147483647 w 113"/>
                <a:gd name="T99" fmla="*/ 2147483647 h 148"/>
                <a:gd name="T100" fmla="*/ 2147483647 w 113"/>
                <a:gd name="T101" fmla="*/ 2147483647 h 148"/>
                <a:gd name="T102" fmla="*/ 2147483647 w 113"/>
                <a:gd name="T103" fmla="*/ 2147483647 h 148"/>
                <a:gd name="T104" fmla="*/ 2147483647 w 113"/>
                <a:gd name="T105" fmla="*/ 2147483647 h 148"/>
                <a:gd name="T106" fmla="*/ 2147483647 w 113"/>
                <a:gd name="T107" fmla="*/ 214748364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48">
                  <a:moveTo>
                    <a:pt x="5" y="11"/>
                  </a:moveTo>
                  <a:lnTo>
                    <a:pt x="11" y="11"/>
                  </a:lnTo>
                  <a:lnTo>
                    <a:pt x="17" y="11"/>
                  </a:lnTo>
                  <a:lnTo>
                    <a:pt x="22" y="11"/>
                  </a:lnTo>
                  <a:lnTo>
                    <a:pt x="22" y="17"/>
                  </a:lnTo>
                  <a:lnTo>
                    <a:pt x="22" y="11"/>
                  </a:lnTo>
                  <a:lnTo>
                    <a:pt x="28" y="11"/>
                  </a:lnTo>
                  <a:lnTo>
                    <a:pt x="28" y="17"/>
                  </a:lnTo>
                  <a:lnTo>
                    <a:pt x="34" y="17"/>
                  </a:lnTo>
                  <a:lnTo>
                    <a:pt x="28" y="17"/>
                  </a:lnTo>
                  <a:lnTo>
                    <a:pt x="34" y="17"/>
                  </a:lnTo>
                  <a:lnTo>
                    <a:pt x="28" y="17"/>
                  </a:lnTo>
                  <a:lnTo>
                    <a:pt x="34" y="17"/>
                  </a:lnTo>
                  <a:lnTo>
                    <a:pt x="34" y="11"/>
                  </a:lnTo>
                  <a:lnTo>
                    <a:pt x="39" y="11"/>
                  </a:lnTo>
                  <a:lnTo>
                    <a:pt x="39" y="5"/>
                  </a:lnTo>
                  <a:lnTo>
                    <a:pt x="39" y="0"/>
                  </a:lnTo>
                  <a:lnTo>
                    <a:pt x="45" y="5"/>
                  </a:lnTo>
                  <a:lnTo>
                    <a:pt x="51" y="5"/>
                  </a:lnTo>
                  <a:lnTo>
                    <a:pt x="51" y="0"/>
                  </a:lnTo>
                  <a:lnTo>
                    <a:pt x="56" y="0"/>
                  </a:lnTo>
                  <a:lnTo>
                    <a:pt x="56" y="5"/>
                  </a:lnTo>
                  <a:lnTo>
                    <a:pt x="62" y="5"/>
                  </a:lnTo>
                  <a:lnTo>
                    <a:pt x="68" y="5"/>
                  </a:lnTo>
                  <a:lnTo>
                    <a:pt x="73" y="5"/>
                  </a:lnTo>
                  <a:lnTo>
                    <a:pt x="73" y="11"/>
                  </a:lnTo>
                  <a:lnTo>
                    <a:pt x="73" y="17"/>
                  </a:lnTo>
                  <a:lnTo>
                    <a:pt x="79" y="17"/>
                  </a:lnTo>
                  <a:lnTo>
                    <a:pt x="79" y="23"/>
                  </a:lnTo>
                  <a:lnTo>
                    <a:pt x="79" y="29"/>
                  </a:lnTo>
                  <a:lnTo>
                    <a:pt x="85" y="35"/>
                  </a:lnTo>
                  <a:lnTo>
                    <a:pt x="85" y="41"/>
                  </a:lnTo>
                  <a:lnTo>
                    <a:pt x="85" y="47"/>
                  </a:lnTo>
                  <a:lnTo>
                    <a:pt x="85" y="53"/>
                  </a:lnTo>
                  <a:lnTo>
                    <a:pt x="85" y="59"/>
                  </a:lnTo>
                  <a:lnTo>
                    <a:pt x="85" y="65"/>
                  </a:lnTo>
                  <a:lnTo>
                    <a:pt x="85" y="71"/>
                  </a:lnTo>
                  <a:lnTo>
                    <a:pt x="85" y="77"/>
                  </a:lnTo>
                  <a:lnTo>
                    <a:pt x="85" y="83"/>
                  </a:lnTo>
                  <a:lnTo>
                    <a:pt x="85" y="89"/>
                  </a:lnTo>
                  <a:lnTo>
                    <a:pt x="85" y="95"/>
                  </a:lnTo>
                  <a:lnTo>
                    <a:pt x="90" y="95"/>
                  </a:lnTo>
                  <a:lnTo>
                    <a:pt x="90" y="101"/>
                  </a:lnTo>
                  <a:lnTo>
                    <a:pt x="90" y="106"/>
                  </a:lnTo>
                  <a:lnTo>
                    <a:pt x="96" y="106"/>
                  </a:lnTo>
                  <a:lnTo>
                    <a:pt x="96" y="112"/>
                  </a:lnTo>
                  <a:lnTo>
                    <a:pt x="102" y="118"/>
                  </a:lnTo>
                  <a:lnTo>
                    <a:pt x="102" y="124"/>
                  </a:lnTo>
                  <a:lnTo>
                    <a:pt x="102" y="130"/>
                  </a:lnTo>
                  <a:lnTo>
                    <a:pt x="107" y="130"/>
                  </a:lnTo>
                  <a:lnTo>
                    <a:pt x="107" y="136"/>
                  </a:lnTo>
                  <a:lnTo>
                    <a:pt x="107" y="142"/>
                  </a:lnTo>
                  <a:lnTo>
                    <a:pt x="113" y="142"/>
                  </a:lnTo>
                  <a:lnTo>
                    <a:pt x="113" y="148"/>
                  </a:lnTo>
                  <a:lnTo>
                    <a:pt x="107" y="142"/>
                  </a:lnTo>
                  <a:lnTo>
                    <a:pt x="102" y="142"/>
                  </a:lnTo>
                  <a:lnTo>
                    <a:pt x="96" y="142"/>
                  </a:lnTo>
                  <a:lnTo>
                    <a:pt x="90" y="142"/>
                  </a:lnTo>
                  <a:lnTo>
                    <a:pt x="90" y="136"/>
                  </a:lnTo>
                  <a:lnTo>
                    <a:pt x="85" y="136"/>
                  </a:lnTo>
                  <a:lnTo>
                    <a:pt x="85" y="130"/>
                  </a:lnTo>
                  <a:lnTo>
                    <a:pt x="79" y="130"/>
                  </a:lnTo>
                  <a:lnTo>
                    <a:pt x="79" y="124"/>
                  </a:lnTo>
                  <a:lnTo>
                    <a:pt x="73" y="124"/>
                  </a:lnTo>
                  <a:lnTo>
                    <a:pt x="73" y="118"/>
                  </a:lnTo>
                  <a:lnTo>
                    <a:pt x="68" y="118"/>
                  </a:lnTo>
                  <a:lnTo>
                    <a:pt x="68" y="112"/>
                  </a:lnTo>
                  <a:lnTo>
                    <a:pt x="62" y="112"/>
                  </a:lnTo>
                  <a:lnTo>
                    <a:pt x="62" y="106"/>
                  </a:lnTo>
                  <a:lnTo>
                    <a:pt x="56" y="106"/>
                  </a:lnTo>
                  <a:lnTo>
                    <a:pt x="56" y="101"/>
                  </a:lnTo>
                  <a:lnTo>
                    <a:pt x="56" y="95"/>
                  </a:lnTo>
                  <a:lnTo>
                    <a:pt x="51" y="95"/>
                  </a:lnTo>
                  <a:lnTo>
                    <a:pt x="51" y="89"/>
                  </a:lnTo>
                  <a:lnTo>
                    <a:pt x="45" y="83"/>
                  </a:lnTo>
                  <a:lnTo>
                    <a:pt x="39" y="83"/>
                  </a:lnTo>
                  <a:lnTo>
                    <a:pt x="34" y="83"/>
                  </a:lnTo>
                  <a:lnTo>
                    <a:pt x="28" y="83"/>
                  </a:lnTo>
                  <a:lnTo>
                    <a:pt x="28" y="77"/>
                  </a:lnTo>
                  <a:lnTo>
                    <a:pt x="22" y="83"/>
                  </a:lnTo>
                  <a:lnTo>
                    <a:pt x="17" y="83"/>
                  </a:lnTo>
                  <a:lnTo>
                    <a:pt x="17" y="89"/>
                  </a:lnTo>
                  <a:lnTo>
                    <a:pt x="11" y="89"/>
                  </a:lnTo>
                  <a:lnTo>
                    <a:pt x="11" y="95"/>
                  </a:lnTo>
                  <a:lnTo>
                    <a:pt x="11" y="101"/>
                  </a:lnTo>
                  <a:lnTo>
                    <a:pt x="5" y="101"/>
                  </a:lnTo>
                  <a:lnTo>
                    <a:pt x="5" y="106"/>
                  </a:lnTo>
                  <a:lnTo>
                    <a:pt x="5" y="101"/>
                  </a:lnTo>
                  <a:lnTo>
                    <a:pt x="5" y="95"/>
                  </a:lnTo>
                  <a:lnTo>
                    <a:pt x="5" y="89"/>
                  </a:lnTo>
                  <a:lnTo>
                    <a:pt x="5" y="83"/>
                  </a:lnTo>
                  <a:lnTo>
                    <a:pt x="0" y="83"/>
                  </a:lnTo>
                  <a:lnTo>
                    <a:pt x="0" y="77"/>
                  </a:lnTo>
                  <a:lnTo>
                    <a:pt x="5" y="71"/>
                  </a:lnTo>
                  <a:lnTo>
                    <a:pt x="5" y="65"/>
                  </a:lnTo>
                  <a:lnTo>
                    <a:pt x="5" y="59"/>
                  </a:lnTo>
                  <a:lnTo>
                    <a:pt x="11" y="53"/>
                  </a:lnTo>
                  <a:lnTo>
                    <a:pt x="11" y="47"/>
                  </a:lnTo>
                  <a:lnTo>
                    <a:pt x="11" y="41"/>
                  </a:lnTo>
                  <a:lnTo>
                    <a:pt x="17" y="35"/>
                  </a:lnTo>
                  <a:lnTo>
                    <a:pt x="11" y="35"/>
                  </a:lnTo>
                  <a:lnTo>
                    <a:pt x="11" y="29"/>
                  </a:lnTo>
                  <a:lnTo>
                    <a:pt x="17" y="29"/>
                  </a:lnTo>
                  <a:lnTo>
                    <a:pt x="17" y="23"/>
                  </a:lnTo>
                  <a:lnTo>
                    <a:pt x="11" y="23"/>
                  </a:lnTo>
                  <a:lnTo>
                    <a:pt x="11" y="17"/>
                  </a:lnTo>
                  <a:lnTo>
                    <a:pt x="5" y="17"/>
                  </a:lnTo>
                  <a:lnTo>
                    <a:pt x="5" y="1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2" name="Freeform 82"/>
            <p:cNvSpPr>
              <a:spLocks/>
            </p:cNvSpPr>
            <p:nvPr/>
          </p:nvSpPr>
          <p:spPr bwMode="auto">
            <a:xfrm>
              <a:off x="5402192" y="3280228"/>
              <a:ext cx="345088" cy="336479"/>
            </a:xfrm>
            <a:custGeom>
              <a:avLst/>
              <a:gdLst>
                <a:gd name="T0" fmla="*/ 2147483647 w 221"/>
                <a:gd name="T1" fmla="*/ 0 h 214"/>
                <a:gd name="T2" fmla="*/ 2147483647 w 221"/>
                <a:gd name="T3" fmla="*/ 2147483647 h 214"/>
                <a:gd name="T4" fmla="*/ 2147483647 w 221"/>
                <a:gd name="T5" fmla="*/ 2147483647 h 214"/>
                <a:gd name="T6" fmla="*/ 2147483647 w 221"/>
                <a:gd name="T7" fmla="*/ 2147483647 h 214"/>
                <a:gd name="T8" fmla="*/ 2147483647 w 221"/>
                <a:gd name="T9" fmla="*/ 2147483647 h 214"/>
                <a:gd name="T10" fmla="*/ 2147483647 w 221"/>
                <a:gd name="T11" fmla="*/ 2147483647 h 214"/>
                <a:gd name="T12" fmla="*/ 2147483647 w 221"/>
                <a:gd name="T13" fmla="*/ 2147483647 h 214"/>
                <a:gd name="T14" fmla="*/ 2147483647 w 221"/>
                <a:gd name="T15" fmla="*/ 2147483647 h 214"/>
                <a:gd name="T16" fmla="*/ 2147483647 w 221"/>
                <a:gd name="T17" fmla="*/ 2147483647 h 214"/>
                <a:gd name="T18" fmla="*/ 2147483647 w 221"/>
                <a:gd name="T19" fmla="*/ 2147483647 h 214"/>
                <a:gd name="T20" fmla="*/ 2147483647 w 221"/>
                <a:gd name="T21" fmla="*/ 2147483647 h 214"/>
                <a:gd name="T22" fmla="*/ 2147483647 w 221"/>
                <a:gd name="T23" fmla="*/ 2147483647 h 214"/>
                <a:gd name="T24" fmla="*/ 2147483647 w 221"/>
                <a:gd name="T25" fmla="*/ 2147483647 h 214"/>
                <a:gd name="T26" fmla="*/ 2147483647 w 221"/>
                <a:gd name="T27" fmla="*/ 2147483647 h 214"/>
                <a:gd name="T28" fmla="*/ 2147483647 w 221"/>
                <a:gd name="T29" fmla="*/ 2147483647 h 214"/>
                <a:gd name="T30" fmla="*/ 2147483647 w 221"/>
                <a:gd name="T31" fmla="*/ 2147483647 h 214"/>
                <a:gd name="T32" fmla="*/ 2147483647 w 221"/>
                <a:gd name="T33" fmla="*/ 2147483647 h 214"/>
                <a:gd name="T34" fmla="*/ 2147483647 w 221"/>
                <a:gd name="T35" fmla="*/ 2147483647 h 214"/>
                <a:gd name="T36" fmla="*/ 2147483647 w 221"/>
                <a:gd name="T37" fmla="*/ 2147483647 h 214"/>
                <a:gd name="T38" fmla="*/ 2147483647 w 221"/>
                <a:gd name="T39" fmla="*/ 2147483647 h 214"/>
                <a:gd name="T40" fmla="*/ 2147483647 w 221"/>
                <a:gd name="T41" fmla="*/ 2147483647 h 214"/>
                <a:gd name="T42" fmla="*/ 2147483647 w 221"/>
                <a:gd name="T43" fmla="*/ 2147483647 h 214"/>
                <a:gd name="T44" fmla="*/ 2147483647 w 221"/>
                <a:gd name="T45" fmla="*/ 2147483647 h 214"/>
                <a:gd name="T46" fmla="*/ 2147483647 w 221"/>
                <a:gd name="T47" fmla="*/ 2147483647 h 214"/>
                <a:gd name="T48" fmla="*/ 2147483647 w 221"/>
                <a:gd name="T49" fmla="*/ 2147483647 h 214"/>
                <a:gd name="T50" fmla="*/ 2147483647 w 221"/>
                <a:gd name="T51" fmla="*/ 2147483647 h 214"/>
                <a:gd name="T52" fmla="*/ 2147483647 w 221"/>
                <a:gd name="T53" fmla="*/ 2147483647 h 214"/>
                <a:gd name="T54" fmla="*/ 2147483647 w 221"/>
                <a:gd name="T55" fmla="*/ 2147483647 h 214"/>
                <a:gd name="T56" fmla="*/ 2147483647 w 221"/>
                <a:gd name="T57" fmla="*/ 2147483647 h 214"/>
                <a:gd name="T58" fmla="*/ 2147483647 w 221"/>
                <a:gd name="T59" fmla="*/ 2147483647 h 214"/>
                <a:gd name="T60" fmla="*/ 2147483647 w 221"/>
                <a:gd name="T61" fmla="*/ 2147483647 h 214"/>
                <a:gd name="T62" fmla="*/ 2147483647 w 221"/>
                <a:gd name="T63" fmla="*/ 2147483647 h 214"/>
                <a:gd name="T64" fmla="*/ 2147483647 w 221"/>
                <a:gd name="T65" fmla="*/ 2147483647 h 214"/>
                <a:gd name="T66" fmla="*/ 2147483647 w 221"/>
                <a:gd name="T67" fmla="*/ 2147483647 h 214"/>
                <a:gd name="T68" fmla="*/ 2147483647 w 221"/>
                <a:gd name="T69" fmla="*/ 2147483647 h 214"/>
                <a:gd name="T70" fmla="*/ 2147483647 w 221"/>
                <a:gd name="T71" fmla="*/ 2147483647 h 214"/>
                <a:gd name="T72" fmla="*/ 2147483647 w 221"/>
                <a:gd name="T73" fmla="*/ 2147483647 h 214"/>
                <a:gd name="T74" fmla="*/ 2147483647 w 221"/>
                <a:gd name="T75" fmla="*/ 2147483647 h 214"/>
                <a:gd name="T76" fmla="*/ 2147483647 w 221"/>
                <a:gd name="T77" fmla="*/ 2147483647 h 214"/>
                <a:gd name="T78" fmla="*/ 2147483647 w 221"/>
                <a:gd name="T79" fmla="*/ 2147483647 h 214"/>
                <a:gd name="T80" fmla="*/ 2147483647 w 221"/>
                <a:gd name="T81" fmla="*/ 2147483647 h 214"/>
                <a:gd name="T82" fmla="*/ 0 w 221"/>
                <a:gd name="T83" fmla="*/ 2147483647 h 214"/>
                <a:gd name="T84" fmla="*/ 0 w 221"/>
                <a:gd name="T85" fmla="*/ 2147483647 h 214"/>
                <a:gd name="T86" fmla="*/ 2147483647 w 221"/>
                <a:gd name="T87" fmla="*/ 2147483647 h 214"/>
                <a:gd name="T88" fmla="*/ 2147483647 w 221"/>
                <a:gd name="T89" fmla="*/ 2147483647 h 214"/>
                <a:gd name="T90" fmla="*/ 2147483647 w 221"/>
                <a:gd name="T91" fmla="*/ 2147483647 h 214"/>
                <a:gd name="T92" fmla="*/ 2147483647 w 221"/>
                <a:gd name="T93" fmla="*/ 2147483647 h 214"/>
                <a:gd name="T94" fmla="*/ 2147483647 w 221"/>
                <a:gd name="T95" fmla="*/ 2147483647 h 214"/>
                <a:gd name="T96" fmla="*/ 2147483647 w 221"/>
                <a:gd name="T97" fmla="*/ 2147483647 h 214"/>
                <a:gd name="T98" fmla="*/ 2147483647 w 221"/>
                <a:gd name="T99" fmla="*/ 2147483647 h 214"/>
                <a:gd name="T100" fmla="*/ 2147483647 w 221"/>
                <a:gd name="T101" fmla="*/ 2147483647 h 214"/>
                <a:gd name="T102" fmla="*/ 2147483647 w 221"/>
                <a:gd name="T103" fmla="*/ 0 h 2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1" h="214">
                  <a:moveTo>
                    <a:pt x="158" y="0"/>
                  </a:moveTo>
                  <a:lnTo>
                    <a:pt x="164" y="0"/>
                  </a:lnTo>
                  <a:lnTo>
                    <a:pt x="170" y="0"/>
                  </a:lnTo>
                  <a:lnTo>
                    <a:pt x="175" y="6"/>
                  </a:lnTo>
                  <a:lnTo>
                    <a:pt x="181" y="6"/>
                  </a:lnTo>
                  <a:lnTo>
                    <a:pt x="187" y="6"/>
                  </a:lnTo>
                  <a:lnTo>
                    <a:pt x="192" y="6"/>
                  </a:lnTo>
                  <a:lnTo>
                    <a:pt x="198" y="6"/>
                  </a:lnTo>
                  <a:lnTo>
                    <a:pt x="204" y="6"/>
                  </a:lnTo>
                  <a:lnTo>
                    <a:pt x="204" y="0"/>
                  </a:lnTo>
                  <a:lnTo>
                    <a:pt x="209" y="0"/>
                  </a:lnTo>
                  <a:lnTo>
                    <a:pt x="209" y="6"/>
                  </a:lnTo>
                  <a:lnTo>
                    <a:pt x="215" y="6"/>
                  </a:lnTo>
                  <a:lnTo>
                    <a:pt x="215" y="12"/>
                  </a:lnTo>
                  <a:lnTo>
                    <a:pt x="221" y="12"/>
                  </a:lnTo>
                  <a:lnTo>
                    <a:pt x="221" y="18"/>
                  </a:lnTo>
                  <a:lnTo>
                    <a:pt x="215" y="18"/>
                  </a:lnTo>
                  <a:lnTo>
                    <a:pt x="215" y="24"/>
                  </a:lnTo>
                  <a:lnTo>
                    <a:pt x="221" y="24"/>
                  </a:lnTo>
                  <a:lnTo>
                    <a:pt x="215" y="30"/>
                  </a:lnTo>
                  <a:lnTo>
                    <a:pt x="215" y="36"/>
                  </a:lnTo>
                  <a:lnTo>
                    <a:pt x="215" y="42"/>
                  </a:lnTo>
                  <a:lnTo>
                    <a:pt x="209" y="48"/>
                  </a:lnTo>
                  <a:lnTo>
                    <a:pt x="209" y="54"/>
                  </a:lnTo>
                  <a:lnTo>
                    <a:pt x="209" y="60"/>
                  </a:lnTo>
                  <a:lnTo>
                    <a:pt x="204" y="66"/>
                  </a:lnTo>
                  <a:lnTo>
                    <a:pt x="204" y="72"/>
                  </a:lnTo>
                  <a:lnTo>
                    <a:pt x="209" y="72"/>
                  </a:lnTo>
                  <a:lnTo>
                    <a:pt x="209" y="78"/>
                  </a:lnTo>
                  <a:lnTo>
                    <a:pt x="209" y="84"/>
                  </a:lnTo>
                  <a:lnTo>
                    <a:pt x="209" y="90"/>
                  </a:lnTo>
                  <a:lnTo>
                    <a:pt x="209" y="95"/>
                  </a:lnTo>
                  <a:lnTo>
                    <a:pt x="204" y="95"/>
                  </a:lnTo>
                  <a:lnTo>
                    <a:pt x="204" y="101"/>
                  </a:lnTo>
                  <a:lnTo>
                    <a:pt x="198" y="101"/>
                  </a:lnTo>
                  <a:lnTo>
                    <a:pt x="192" y="101"/>
                  </a:lnTo>
                  <a:lnTo>
                    <a:pt x="192" y="107"/>
                  </a:lnTo>
                  <a:lnTo>
                    <a:pt x="187" y="107"/>
                  </a:lnTo>
                  <a:lnTo>
                    <a:pt x="187" y="113"/>
                  </a:lnTo>
                  <a:lnTo>
                    <a:pt x="187" y="107"/>
                  </a:lnTo>
                  <a:lnTo>
                    <a:pt x="187" y="113"/>
                  </a:lnTo>
                  <a:lnTo>
                    <a:pt x="181" y="113"/>
                  </a:lnTo>
                  <a:lnTo>
                    <a:pt x="181" y="119"/>
                  </a:lnTo>
                  <a:lnTo>
                    <a:pt x="175" y="119"/>
                  </a:lnTo>
                  <a:lnTo>
                    <a:pt x="175" y="125"/>
                  </a:lnTo>
                  <a:lnTo>
                    <a:pt x="170" y="125"/>
                  </a:lnTo>
                  <a:lnTo>
                    <a:pt x="170" y="131"/>
                  </a:lnTo>
                  <a:lnTo>
                    <a:pt x="164" y="137"/>
                  </a:lnTo>
                  <a:lnTo>
                    <a:pt x="158" y="137"/>
                  </a:lnTo>
                  <a:lnTo>
                    <a:pt x="153" y="137"/>
                  </a:lnTo>
                  <a:lnTo>
                    <a:pt x="153" y="131"/>
                  </a:lnTo>
                  <a:lnTo>
                    <a:pt x="147" y="131"/>
                  </a:lnTo>
                  <a:lnTo>
                    <a:pt x="147" y="125"/>
                  </a:lnTo>
                  <a:lnTo>
                    <a:pt x="141" y="125"/>
                  </a:lnTo>
                  <a:lnTo>
                    <a:pt x="136" y="125"/>
                  </a:lnTo>
                  <a:lnTo>
                    <a:pt x="130" y="125"/>
                  </a:lnTo>
                  <a:lnTo>
                    <a:pt x="130" y="119"/>
                  </a:lnTo>
                  <a:lnTo>
                    <a:pt x="124" y="119"/>
                  </a:lnTo>
                  <a:lnTo>
                    <a:pt x="124" y="125"/>
                  </a:lnTo>
                  <a:lnTo>
                    <a:pt x="124" y="131"/>
                  </a:lnTo>
                  <a:lnTo>
                    <a:pt x="119" y="131"/>
                  </a:lnTo>
                  <a:lnTo>
                    <a:pt x="119" y="137"/>
                  </a:lnTo>
                  <a:lnTo>
                    <a:pt x="119" y="143"/>
                  </a:lnTo>
                  <a:lnTo>
                    <a:pt x="119" y="149"/>
                  </a:lnTo>
                  <a:lnTo>
                    <a:pt x="113" y="149"/>
                  </a:lnTo>
                  <a:lnTo>
                    <a:pt x="113" y="155"/>
                  </a:lnTo>
                  <a:lnTo>
                    <a:pt x="113" y="161"/>
                  </a:lnTo>
                  <a:lnTo>
                    <a:pt x="107" y="161"/>
                  </a:lnTo>
                  <a:lnTo>
                    <a:pt x="107" y="167"/>
                  </a:lnTo>
                  <a:lnTo>
                    <a:pt x="107" y="173"/>
                  </a:lnTo>
                  <a:lnTo>
                    <a:pt x="113" y="173"/>
                  </a:lnTo>
                  <a:lnTo>
                    <a:pt x="107" y="179"/>
                  </a:lnTo>
                  <a:lnTo>
                    <a:pt x="102" y="179"/>
                  </a:lnTo>
                  <a:lnTo>
                    <a:pt x="102" y="185"/>
                  </a:lnTo>
                  <a:lnTo>
                    <a:pt x="102" y="179"/>
                  </a:lnTo>
                  <a:lnTo>
                    <a:pt x="96" y="179"/>
                  </a:lnTo>
                  <a:lnTo>
                    <a:pt x="90" y="179"/>
                  </a:lnTo>
                  <a:lnTo>
                    <a:pt x="85" y="185"/>
                  </a:lnTo>
                  <a:lnTo>
                    <a:pt x="79" y="185"/>
                  </a:lnTo>
                  <a:lnTo>
                    <a:pt x="73" y="185"/>
                  </a:lnTo>
                  <a:lnTo>
                    <a:pt x="68" y="185"/>
                  </a:lnTo>
                  <a:lnTo>
                    <a:pt x="68" y="190"/>
                  </a:lnTo>
                  <a:lnTo>
                    <a:pt x="68" y="196"/>
                  </a:lnTo>
                  <a:lnTo>
                    <a:pt x="68" y="202"/>
                  </a:lnTo>
                  <a:lnTo>
                    <a:pt x="62" y="202"/>
                  </a:lnTo>
                  <a:lnTo>
                    <a:pt x="62" y="196"/>
                  </a:lnTo>
                  <a:lnTo>
                    <a:pt x="56" y="190"/>
                  </a:lnTo>
                  <a:lnTo>
                    <a:pt x="56" y="196"/>
                  </a:lnTo>
                  <a:lnTo>
                    <a:pt x="56" y="202"/>
                  </a:lnTo>
                  <a:lnTo>
                    <a:pt x="51" y="202"/>
                  </a:lnTo>
                  <a:lnTo>
                    <a:pt x="51" y="208"/>
                  </a:lnTo>
                  <a:lnTo>
                    <a:pt x="51" y="214"/>
                  </a:lnTo>
                  <a:lnTo>
                    <a:pt x="45" y="214"/>
                  </a:lnTo>
                  <a:lnTo>
                    <a:pt x="45" y="208"/>
                  </a:lnTo>
                  <a:lnTo>
                    <a:pt x="39" y="208"/>
                  </a:lnTo>
                  <a:lnTo>
                    <a:pt x="39" y="202"/>
                  </a:lnTo>
                  <a:lnTo>
                    <a:pt x="45" y="202"/>
                  </a:lnTo>
                  <a:lnTo>
                    <a:pt x="45" y="196"/>
                  </a:lnTo>
                  <a:lnTo>
                    <a:pt x="45" y="190"/>
                  </a:lnTo>
                  <a:lnTo>
                    <a:pt x="39" y="190"/>
                  </a:lnTo>
                  <a:lnTo>
                    <a:pt x="39" y="196"/>
                  </a:lnTo>
                  <a:lnTo>
                    <a:pt x="34" y="196"/>
                  </a:lnTo>
                  <a:lnTo>
                    <a:pt x="28" y="196"/>
                  </a:lnTo>
                  <a:lnTo>
                    <a:pt x="28" y="190"/>
                  </a:lnTo>
                  <a:lnTo>
                    <a:pt x="28" y="185"/>
                  </a:lnTo>
                  <a:lnTo>
                    <a:pt x="22" y="190"/>
                  </a:lnTo>
                  <a:lnTo>
                    <a:pt x="17" y="190"/>
                  </a:lnTo>
                  <a:lnTo>
                    <a:pt x="11" y="190"/>
                  </a:lnTo>
                  <a:lnTo>
                    <a:pt x="11" y="185"/>
                  </a:lnTo>
                  <a:lnTo>
                    <a:pt x="11" y="179"/>
                  </a:lnTo>
                  <a:lnTo>
                    <a:pt x="5" y="179"/>
                  </a:lnTo>
                  <a:lnTo>
                    <a:pt x="5" y="173"/>
                  </a:lnTo>
                  <a:lnTo>
                    <a:pt x="5" y="167"/>
                  </a:lnTo>
                  <a:lnTo>
                    <a:pt x="5" y="161"/>
                  </a:lnTo>
                  <a:lnTo>
                    <a:pt x="5" y="155"/>
                  </a:lnTo>
                  <a:lnTo>
                    <a:pt x="5" y="149"/>
                  </a:lnTo>
                  <a:lnTo>
                    <a:pt x="11" y="143"/>
                  </a:lnTo>
                  <a:lnTo>
                    <a:pt x="11" y="137"/>
                  </a:lnTo>
                  <a:lnTo>
                    <a:pt x="5" y="131"/>
                  </a:lnTo>
                  <a:lnTo>
                    <a:pt x="5" y="125"/>
                  </a:lnTo>
                  <a:lnTo>
                    <a:pt x="5" y="119"/>
                  </a:lnTo>
                  <a:lnTo>
                    <a:pt x="5" y="113"/>
                  </a:lnTo>
                  <a:lnTo>
                    <a:pt x="5" y="107"/>
                  </a:lnTo>
                  <a:lnTo>
                    <a:pt x="0" y="107"/>
                  </a:lnTo>
                  <a:lnTo>
                    <a:pt x="0" y="101"/>
                  </a:lnTo>
                  <a:lnTo>
                    <a:pt x="0" y="95"/>
                  </a:lnTo>
                  <a:lnTo>
                    <a:pt x="0" y="90"/>
                  </a:lnTo>
                  <a:lnTo>
                    <a:pt x="0" y="84"/>
                  </a:lnTo>
                  <a:lnTo>
                    <a:pt x="0" y="78"/>
                  </a:lnTo>
                  <a:lnTo>
                    <a:pt x="0" y="72"/>
                  </a:lnTo>
                  <a:lnTo>
                    <a:pt x="5" y="72"/>
                  </a:lnTo>
                  <a:lnTo>
                    <a:pt x="5" y="66"/>
                  </a:lnTo>
                  <a:lnTo>
                    <a:pt x="5" y="60"/>
                  </a:lnTo>
                  <a:lnTo>
                    <a:pt x="11" y="60"/>
                  </a:lnTo>
                  <a:lnTo>
                    <a:pt x="11" y="54"/>
                  </a:lnTo>
                  <a:lnTo>
                    <a:pt x="17" y="54"/>
                  </a:lnTo>
                  <a:lnTo>
                    <a:pt x="17" y="48"/>
                  </a:lnTo>
                  <a:lnTo>
                    <a:pt x="22" y="48"/>
                  </a:lnTo>
                  <a:lnTo>
                    <a:pt x="22" y="42"/>
                  </a:lnTo>
                  <a:lnTo>
                    <a:pt x="22" y="36"/>
                  </a:lnTo>
                  <a:lnTo>
                    <a:pt x="28" y="36"/>
                  </a:lnTo>
                  <a:lnTo>
                    <a:pt x="28" y="30"/>
                  </a:lnTo>
                  <a:lnTo>
                    <a:pt x="34" y="30"/>
                  </a:lnTo>
                  <a:lnTo>
                    <a:pt x="39" y="30"/>
                  </a:lnTo>
                  <a:lnTo>
                    <a:pt x="45" y="30"/>
                  </a:lnTo>
                  <a:lnTo>
                    <a:pt x="45" y="24"/>
                  </a:lnTo>
                  <a:lnTo>
                    <a:pt x="51" y="24"/>
                  </a:lnTo>
                  <a:lnTo>
                    <a:pt x="51" y="18"/>
                  </a:lnTo>
                  <a:lnTo>
                    <a:pt x="56" y="12"/>
                  </a:lnTo>
                  <a:lnTo>
                    <a:pt x="56" y="6"/>
                  </a:lnTo>
                  <a:lnTo>
                    <a:pt x="79" y="12"/>
                  </a:lnTo>
                  <a:lnTo>
                    <a:pt x="102" y="12"/>
                  </a:lnTo>
                  <a:lnTo>
                    <a:pt x="124" y="12"/>
                  </a:lnTo>
                  <a:lnTo>
                    <a:pt x="141" y="18"/>
                  </a:lnTo>
                  <a:lnTo>
                    <a:pt x="158" y="6"/>
                  </a:lnTo>
                  <a:lnTo>
                    <a:pt x="15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3" name="Freeform 83"/>
            <p:cNvSpPr>
              <a:spLocks/>
            </p:cNvSpPr>
            <p:nvPr/>
          </p:nvSpPr>
          <p:spPr bwMode="auto">
            <a:xfrm>
              <a:off x="5853462" y="3317964"/>
              <a:ext cx="185817" cy="187108"/>
            </a:xfrm>
            <a:custGeom>
              <a:avLst/>
              <a:gdLst>
                <a:gd name="T0" fmla="*/ 0 w 119"/>
                <a:gd name="T1" fmla="*/ 2147483647 h 119"/>
                <a:gd name="T2" fmla="*/ 2147483647 w 119"/>
                <a:gd name="T3" fmla="*/ 2147483647 h 119"/>
                <a:gd name="T4" fmla="*/ 2147483647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2147483647 h 119"/>
                <a:gd name="T36" fmla="*/ 2147483647 w 119"/>
                <a:gd name="T37" fmla="*/ 2147483647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2147483647 w 119"/>
                <a:gd name="T67" fmla="*/ 2147483647 h 119"/>
                <a:gd name="T68" fmla="*/ 2147483647 w 119"/>
                <a:gd name="T69" fmla="*/ 2147483647 h 119"/>
                <a:gd name="T70" fmla="*/ 2147483647 w 119"/>
                <a:gd name="T71" fmla="*/ 2147483647 h 119"/>
                <a:gd name="T72" fmla="*/ 2147483647 w 119"/>
                <a:gd name="T73" fmla="*/ 2147483647 h 119"/>
                <a:gd name="T74" fmla="*/ 2147483647 w 119"/>
                <a:gd name="T75" fmla="*/ 2147483647 h 119"/>
                <a:gd name="T76" fmla="*/ 2147483647 w 119"/>
                <a:gd name="T77" fmla="*/ 2147483647 h 119"/>
                <a:gd name="T78" fmla="*/ 2147483647 w 119"/>
                <a:gd name="T79" fmla="*/ 2147483647 h 119"/>
                <a:gd name="T80" fmla="*/ 2147483647 w 119"/>
                <a:gd name="T81" fmla="*/ 2147483647 h 119"/>
                <a:gd name="T82" fmla="*/ 0 w 119"/>
                <a:gd name="T83" fmla="*/ 2147483647 h 119"/>
                <a:gd name="T84" fmla="*/ 0 w 119"/>
                <a:gd name="T85" fmla="*/ 2147483647 h 119"/>
                <a:gd name="T86" fmla="*/ 0 w 119"/>
                <a:gd name="T87" fmla="*/ 2147483647 h 119"/>
                <a:gd name="T88" fmla="*/ 0 w 119"/>
                <a:gd name="T89" fmla="*/ 2147483647 h 119"/>
                <a:gd name="T90" fmla="*/ 0 w 119"/>
                <a:gd name="T91" fmla="*/ 2147483647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9" h="119">
                  <a:moveTo>
                    <a:pt x="0" y="0"/>
                  </a:moveTo>
                  <a:lnTo>
                    <a:pt x="0" y="6"/>
                  </a:lnTo>
                  <a:lnTo>
                    <a:pt x="5" y="6"/>
                  </a:lnTo>
                  <a:lnTo>
                    <a:pt x="5" y="12"/>
                  </a:lnTo>
                  <a:lnTo>
                    <a:pt x="11" y="12"/>
                  </a:lnTo>
                  <a:lnTo>
                    <a:pt x="17" y="6"/>
                  </a:lnTo>
                  <a:lnTo>
                    <a:pt x="22" y="12"/>
                  </a:lnTo>
                  <a:lnTo>
                    <a:pt x="28" y="12"/>
                  </a:lnTo>
                  <a:lnTo>
                    <a:pt x="34" y="18"/>
                  </a:lnTo>
                  <a:lnTo>
                    <a:pt x="39" y="18"/>
                  </a:lnTo>
                  <a:lnTo>
                    <a:pt x="45" y="18"/>
                  </a:lnTo>
                  <a:lnTo>
                    <a:pt x="45" y="12"/>
                  </a:lnTo>
                  <a:lnTo>
                    <a:pt x="51" y="18"/>
                  </a:lnTo>
                  <a:lnTo>
                    <a:pt x="51" y="12"/>
                  </a:lnTo>
                  <a:lnTo>
                    <a:pt x="51" y="18"/>
                  </a:lnTo>
                  <a:lnTo>
                    <a:pt x="51" y="12"/>
                  </a:lnTo>
                  <a:lnTo>
                    <a:pt x="56" y="12"/>
                  </a:lnTo>
                  <a:lnTo>
                    <a:pt x="56" y="18"/>
                  </a:lnTo>
                  <a:lnTo>
                    <a:pt x="62" y="18"/>
                  </a:lnTo>
                  <a:lnTo>
                    <a:pt x="68" y="18"/>
                  </a:lnTo>
                  <a:lnTo>
                    <a:pt x="68" y="24"/>
                  </a:lnTo>
                  <a:lnTo>
                    <a:pt x="68" y="18"/>
                  </a:lnTo>
                  <a:lnTo>
                    <a:pt x="73" y="18"/>
                  </a:lnTo>
                  <a:lnTo>
                    <a:pt x="73" y="24"/>
                  </a:lnTo>
                  <a:lnTo>
                    <a:pt x="79" y="24"/>
                  </a:lnTo>
                  <a:lnTo>
                    <a:pt x="79" y="30"/>
                  </a:lnTo>
                  <a:lnTo>
                    <a:pt x="79" y="36"/>
                  </a:lnTo>
                  <a:lnTo>
                    <a:pt x="85" y="36"/>
                  </a:lnTo>
                  <a:lnTo>
                    <a:pt x="85" y="42"/>
                  </a:lnTo>
                  <a:lnTo>
                    <a:pt x="90" y="42"/>
                  </a:lnTo>
                  <a:lnTo>
                    <a:pt x="85" y="42"/>
                  </a:lnTo>
                  <a:lnTo>
                    <a:pt x="90" y="42"/>
                  </a:lnTo>
                  <a:lnTo>
                    <a:pt x="96" y="42"/>
                  </a:lnTo>
                  <a:lnTo>
                    <a:pt x="96" y="36"/>
                  </a:lnTo>
                  <a:lnTo>
                    <a:pt x="102" y="36"/>
                  </a:lnTo>
                  <a:lnTo>
                    <a:pt x="107" y="42"/>
                  </a:lnTo>
                  <a:lnTo>
                    <a:pt x="102" y="42"/>
                  </a:lnTo>
                  <a:lnTo>
                    <a:pt x="102" y="48"/>
                  </a:lnTo>
                  <a:lnTo>
                    <a:pt x="107" y="48"/>
                  </a:lnTo>
                  <a:lnTo>
                    <a:pt x="107" y="54"/>
                  </a:lnTo>
                  <a:lnTo>
                    <a:pt x="107" y="60"/>
                  </a:lnTo>
                  <a:lnTo>
                    <a:pt x="102" y="60"/>
                  </a:lnTo>
                  <a:lnTo>
                    <a:pt x="102" y="66"/>
                  </a:lnTo>
                  <a:lnTo>
                    <a:pt x="107" y="66"/>
                  </a:lnTo>
                  <a:lnTo>
                    <a:pt x="107" y="71"/>
                  </a:lnTo>
                  <a:lnTo>
                    <a:pt x="107" y="77"/>
                  </a:lnTo>
                  <a:lnTo>
                    <a:pt x="113" y="77"/>
                  </a:lnTo>
                  <a:lnTo>
                    <a:pt x="113" y="83"/>
                  </a:lnTo>
                  <a:lnTo>
                    <a:pt x="113" y="89"/>
                  </a:lnTo>
                  <a:lnTo>
                    <a:pt x="119" y="89"/>
                  </a:lnTo>
                  <a:lnTo>
                    <a:pt x="119" y="95"/>
                  </a:lnTo>
                  <a:lnTo>
                    <a:pt x="113" y="101"/>
                  </a:lnTo>
                  <a:lnTo>
                    <a:pt x="113" y="107"/>
                  </a:lnTo>
                  <a:lnTo>
                    <a:pt x="113" y="113"/>
                  </a:lnTo>
                  <a:lnTo>
                    <a:pt x="107" y="113"/>
                  </a:lnTo>
                  <a:lnTo>
                    <a:pt x="107" y="119"/>
                  </a:lnTo>
                  <a:lnTo>
                    <a:pt x="102" y="119"/>
                  </a:lnTo>
                  <a:lnTo>
                    <a:pt x="96" y="119"/>
                  </a:lnTo>
                  <a:lnTo>
                    <a:pt x="90" y="119"/>
                  </a:lnTo>
                  <a:lnTo>
                    <a:pt x="85" y="119"/>
                  </a:lnTo>
                  <a:lnTo>
                    <a:pt x="79" y="119"/>
                  </a:lnTo>
                  <a:lnTo>
                    <a:pt x="73" y="119"/>
                  </a:lnTo>
                  <a:lnTo>
                    <a:pt x="68" y="119"/>
                  </a:lnTo>
                  <a:lnTo>
                    <a:pt x="62" y="113"/>
                  </a:lnTo>
                  <a:lnTo>
                    <a:pt x="56" y="113"/>
                  </a:lnTo>
                  <a:lnTo>
                    <a:pt x="51" y="113"/>
                  </a:lnTo>
                  <a:lnTo>
                    <a:pt x="45" y="113"/>
                  </a:lnTo>
                  <a:lnTo>
                    <a:pt x="39" y="113"/>
                  </a:lnTo>
                  <a:lnTo>
                    <a:pt x="34" y="113"/>
                  </a:lnTo>
                  <a:lnTo>
                    <a:pt x="28" y="113"/>
                  </a:lnTo>
                  <a:lnTo>
                    <a:pt x="28" y="107"/>
                  </a:lnTo>
                  <a:lnTo>
                    <a:pt x="22" y="107"/>
                  </a:lnTo>
                  <a:lnTo>
                    <a:pt x="22" y="101"/>
                  </a:lnTo>
                  <a:lnTo>
                    <a:pt x="22" y="95"/>
                  </a:lnTo>
                  <a:lnTo>
                    <a:pt x="17" y="95"/>
                  </a:lnTo>
                  <a:lnTo>
                    <a:pt x="17" y="89"/>
                  </a:lnTo>
                  <a:lnTo>
                    <a:pt x="17" y="83"/>
                  </a:lnTo>
                  <a:lnTo>
                    <a:pt x="11" y="77"/>
                  </a:lnTo>
                  <a:lnTo>
                    <a:pt x="11" y="71"/>
                  </a:lnTo>
                  <a:lnTo>
                    <a:pt x="5" y="71"/>
                  </a:lnTo>
                  <a:lnTo>
                    <a:pt x="5" y="66"/>
                  </a:lnTo>
                  <a:lnTo>
                    <a:pt x="5" y="60"/>
                  </a:lnTo>
                  <a:lnTo>
                    <a:pt x="0" y="60"/>
                  </a:lnTo>
                  <a:lnTo>
                    <a:pt x="0" y="54"/>
                  </a:lnTo>
                  <a:lnTo>
                    <a:pt x="0" y="48"/>
                  </a:lnTo>
                  <a:lnTo>
                    <a:pt x="0" y="42"/>
                  </a:lnTo>
                  <a:lnTo>
                    <a:pt x="0" y="36"/>
                  </a:lnTo>
                  <a:lnTo>
                    <a:pt x="0" y="30"/>
                  </a:lnTo>
                  <a:lnTo>
                    <a:pt x="0" y="24"/>
                  </a:lnTo>
                  <a:lnTo>
                    <a:pt x="0" y="18"/>
                  </a:lnTo>
                  <a:lnTo>
                    <a:pt x="0" y="12"/>
                  </a:lnTo>
                  <a:lnTo>
                    <a:pt x="0" y="6"/>
                  </a:lnTo>
                  <a:lnTo>
                    <a:pt x="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4" name="Freeform 84"/>
            <p:cNvSpPr>
              <a:spLocks/>
            </p:cNvSpPr>
            <p:nvPr/>
          </p:nvSpPr>
          <p:spPr bwMode="auto">
            <a:xfrm>
              <a:off x="6012734" y="3336832"/>
              <a:ext cx="132726" cy="187108"/>
            </a:xfrm>
            <a:custGeom>
              <a:avLst/>
              <a:gdLst>
                <a:gd name="T0" fmla="*/ 2147483647 w 85"/>
                <a:gd name="T1" fmla="*/ 2147483647 h 119"/>
                <a:gd name="T2" fmla="*/ 2147483647 w 85"/>
                <a:gd name="T3" fmla="*/ 2147483647 h 119"/>
                <a:gd name="T4" fmla="*/ 2147483647 w 85"/>
                <a:gd name="T5" fmla="*/ 2147483647 h 119"/>
                <a:gd name="T6" fmla="*/ 2147483647 w 85"/>
                <a:gd name="T7" fmla="*/ 2147483647 h 119"/>
                <a:gd name="T8" fmla="*/ 2147483647 w 85"/>
                <a:gd name="T9" fmla="*/ 2147483647 h 119"/>
                <a:gd name="T10" fmla="*/ 2147483647 w 85"/>
                <a:gd name="T11" fmla="*/ 2147483647 h 119"/>
                <a:gd name="T12" fmla="*/ 2147483647 w 85"/>
                <a:gd name="T13" fmla="*/ 2147483647 h 119"/>
                <a:gd name="T14" fmla="*/ 2147483647 w 85"/>
                <a:gd name="T15" fmla="*/ 2147483647 h 119"/>
                <a:gd name="T16" fmla="*/ 2147483647 w 85"/>
                <a:gd name="T17" fmla="*/ 2147483647 h 119"/>
                <a:gd name="T18" fmla="*/ 2147483647 w 85"/>
                <a:gd name="T19" fmla="*/ 2147483647 h 119"/>
                <a:gd name="T20" fmla="*/ 2147483647 w 85"/>
                <a:gd name="T21" fmla="*/ 2147483647 h 119"/>
                <a:gd name="T22" fmla="*/ 2147483647 w 85"/>
                <a:gd name="T23" fmla="*/ 2147483647 h 119"/>
                <a:gd name="T24" fmla="*/ 2147483647 w 85"/>
                <a:gd name="T25" fmla="*/ 0 h 119"/>
                <a:gd name="T26" fmla="*/ 2147483647 w 85"/>
                <a:gd name="T27" fmla="*/ 2147483647 h 119"/>
                <a:gd name="T28" fmla="*/ 2147483647 w 85"/>
                <a:gd name="T29" fmla="*/ 2147483647 h 119"/>
                <a:gd name="T30" fmla="*/ 2147483647 w 85"/>
                <a:gd name="T31" fmla="*/ 2147483647 h 119"/>
                <a:gd name="T32" fmla="*/ 2147483647 w 85"/>
                <a:gd name="T33" fmla="*/ 2147483647 h 119"/>
                <a:gd name="T34" fmla="*/ 2147483647 w 85"/>
                <a:gd name="T35" fmla="*/ 2147483647 h 119"/>
                <a:gd name="T36" fmla="*/ 2147483647 w 85"/>
                <a:gd name="T37" fmla="*/ 2147483647 h 119"/>
                <a:gd name="T38" fmla="*/ 2147483647 w 85"/>
                <a:gd name="T39" fmla="*/ 2147483647 h 119"/>
                <a:gd name="T40" fmla="*/ 2147483647 w 85"/>
                <a:gd name="T41" fmla="*/ 2147483647 h 119"/>
                <a:gd name="T42" fmla="*/ 2147483647 w 85"/>
                <a:gd name="T43" fmla="*/ 2147483647 h 119"/>
                <a:gd name="T44" fmla="*/ 2147483647 w 85"/>
                <a:gd name="T45" fmla="*/ 2147483647 h 119"/>
                <a:gd name="T46" fmla="*/ 2147483647 w 85"/>
                <a:gd name="T47" fmla="*/ 2147483647 h 119"/>
                <a:gd name="T48" fmla="*/ 2147483647 w 85"/>
                <a:gd name="T49" fmla="*/ 2147483647 h 119"/>
                <a:gd name="T50" fmla="*/ 2147483647 w 85"/>
                <a:gd name="T51" fmla="*/ 2147483647 h 119"/>
                <a:gd name="T52" fmla="*/ 2147483647 w 85"/>
                <a:gd name="T53" fmla="*/ 2147483647 h 119"/>
                <a:gd name="T54" fmla="*/ 2147483647 w 85"/>
                <a:gd name="T55" fmla="*/ 2147483647 h 119"/>
                <a:gd name="T56" fmla="*/ 2147483647 w 85"/>
                <a:gd name="T57" fmla="*/ 2147483647 h 119"/>
                <a:gd name="T58" fmla="*/ 2147483647 w 85"/>
                <a:gd name="T59" fmla="*/ 2147483647 h 119"/>
                <a:gd name="T60" fmla="*/ 2147483647 w 85"/>
                <a:gd name="T61" fmla="*/ 2147483647 h 119"/>
                <a:gd name="T62" fmla="*/ 2147483647 w 85"/>
                <a:gd name="T63" fmla="*/ 2147483647 h 119"/>
                <a:gd name="T64" fmla="*/ 2147483647 w 85"/>
                <a:gd name="T65" fmla="*/ 2147483647 h 119"/>
                <a:gd name="T66" fmla="*/ 2147483647 w 85"/>
                <a:gd name="T67" fmla="*/ 2147483647 h 119"/>
                <a:gd name="T68" fmla="*/ 2147483647 w 85"/>
                <a:gd name="T69" fmla="*/ 2147483647 h 119"/>
                <a:gd name="T70" fmla="*/ 2147483647 w 85"/>
                <a:gd name="T71" fmla="*/ 2147483647 h 119"/>
                <a:gd name="T72" fmla="*/ 2147483647 w 85"/>
                <a:gd name="T73" fmla="*/ 2147483647 h 119"/>
                <a:gd name="T74" fmla="*/ 2147483647 w 85"/>
                <a:gd name="T75" fmla="*/ 2147483647 h 119"/>
                <a:gd name="T76" fmla="*/ 0 w 85"/>
                <a:gd name="T77" fmla="*/ 2147483647 h 119"/>
                <a:gd name="T78" fmla="*/ 2147483647 w 85"/>
                <a:gd name="T79" fmla="*/ 2147483647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 h="119">
                  <a:moveTo>
                    <a:pt x="5" y="42"/>
                  </a:moveTo>
                  <a:lnTo>
                    <a:pt x="11" y="42"/>
                  </a:lnTo>
                  <a:lnTo>
                    <a:pt x="11" y="36"/>
                  </a:lnTo>
                  <a:lnTo>
                    <a:pt x="17" y="36"/>
                  </a:lnTo>
                  <a:lnTo>
                    <a:pt x="17" y="42"/>
                  </a:lnTo>
                  <a:lnTo>
                    <a:pt x="17" y="36"/>
                  </a:lnTo>
                  <a:lnTo>
                    <a:pt x="22" y="36"/>
                  </a:lnTo>
                  <a:lnTo>
                    <a:pt x="22" y="30"/>
                  </a:lnTo>
                  <a:lnTo>
                    <a:pt x="17" y="30"/>
                  </a:lnTo>
                  <a:lnTo>
                    <a:pt x="22" y="30"/>
                  </a:lnTo>
                  <a:lnTo>
                    <a:pt x="22" y="24"/>
                  </a:lnTo>
                  <a:lnTo>
                    <a:pt x="22" y="18"/>
                  </a:lnTo>
                  <a:lnTo>
                    <a:pt x="28" y="18"/>
                  </a:lnTo>
                  <a:lnTo>
                    <a:pt x="34" y="18"/>
                  </a:lnTo>
                  <a:lnTo>
                    <a:pt x="39" y="18"/>
                  </a:lnTo>
                  <a:lnTo>
                    <a:pt x="39" y="24"/>
                  </a:lnTo>
                  <a:lnTo>
                    <a:pt x="39" y="18"/>
                  </a:lnTo>
                  <a:lnTo>
                    <a:pt x="39" y="24"/>
                  </a:lnTo>
                  <a:lnTo>
                    <a:pt x="39" y="18"/>
                  </a:lnTo>
                  <a:lnTo>
                    <a:pt x="45" y="18"/>
                  </a:lnTo>
                  <a:lnTo>
                    <a:pt x="51" y="18"/>
                  </a:lnTo>
                  <a:lnTo>
                    <a:pt x="56" y="18"/>
                  </a:lnTo>
                  <a:lnTo>
                    <a:pt x="56" y="12"/>
                  </a:lnTo>
                  <a:lnTo>
                    <a:pt x="56" y="6"/>
                  </a:lnTo>
                  <a:lnTo>
                    <a:pt x="62" y="6"/>
                  </a:lnTo>
                  <a:lnTo>
                    <a:pt x="62" y="0"/>
                  </a:lnTo>
                  <a:lnTo>
                    <a:pt x="68" y="6"/>
                  </a:lnTo>
                  <a:lnTo>
                    <a:pt x="73" y="6"/>
                  </a:lnTo>
                  <a:lnTo>
                    <a:pt x="73" y="18"/>
                  </a:lnTo>
                  <a:lnTo>
                    <a:pt x="73" y="24"/>
                  </a:lnTo>
                  <a:lnTo>
                    <a:pt x="73" y="30"/>
                  </a:lnTo>
                  <a:lnTo>
                    <a:pt x="73" y="36"/>
                  </a:lnTo>
                  <a:lnTo>
                    <a:pt x="73" y="42"/>
                  </a:lnTo>
                  <a:lnTo>
                    <a:pt x="73" y="48"/>
                  </a:lnTo>
                  <a:lnTo>
                    <a:pt x="73" y="54"/>
                  </a:lnTo>
                  <a:lnTo>
                    <a:pt x="73" y="59"/>
                  </a:lnTo>
                  <a:lnTo>
                    <a:pt x="73" y="65"/>
                  </a:lnTo>
                  <a:lnTo>
                    <a:pt x="73" y="71"/>
                  </a:lnTo>
                  <a:lnTo>
                    <a:pt x="73" y="77"/>
                  </a:lnTo>
                  <a:lnTo>
                    <a:pt x="79" y="77"/>
                  </a:lnTo>
                  <a:lnTo>
                    <a:pt x="79" y="83"/>
                  </a:lnTo>
                  <a:lnTo>
                    <a:pt x="79" y="89"/>
                  </a:lnTo>
                  <a:lnTo>
                    <a:pt x="85" y="89"/>
                  </a:lnTo>
                  <a:lnTo>
                    <a:pt x="85" y="95"/>
                  </a:lnTo>
                  <a:lnTo>
                    <a:pt x="85" y="101"/>
                  </a:lnTo>
                  <a:lnTo>
                    <a:pt x="85" y="107"/>
                  </a:lnTo>
                  <a:lnTo>
                    <a:pt x="85" y="113"/>
                  </a:lnTo>
                  <a:lnTo>
                    <a:pt x="79" y="113"/>
                  </a:lnTo>
                  <a:lnTo>
                    <a:pt x="73" y="113"/>
                  </a:lnTo>
                  <a:lnTo>
                    <a:pt x="73" y="119"/>
                  </a:lnTo>
                  <a:lnTo>
                    <a:pt x="68" y="119"/>
                  </a:lnTo>
                  <a:lnTo>
                    <a:pt x="62" y="119"/>
                  </a:lnTo>
                  <a:lnTo>
                    <a:pt x="62" y="113"/>
                  </a:lnTo>
                  <a:lnTo>
                    <a:pt x="56" y="113"/>
                  </a:lnTo>
                  <a:lnTo>
                    <a:pt x="51" y="113"/>
                  </a:lnTo>
                  <a:lnTo>
                    <a:pt x="51" y="107"/>
                  </a:lnTo>
                  <a:lnTo>
                    <a:pt x="45" y="107"/>
                  </a:lnTo>
                  <a:lnTo>
                    <a:pt x="39" y="107"/>
                  </a:lnTo>
                  <a:lnTo>
                    <a:pt x="34" y="107"/>
                  </a:lnTo>
                  <a:lnTo>
                    <a:pt x="28" y="107"/>
                  </a:lnTo>
                  <a:lnTo>
                    <a:pt x="28" y="113"/>
                  </a:lnTo>
                  <a:lnTo>
                    <a:pt x="22" y="113"/>
                  </a:lnTo>
                  <a:lnTo>
                    <a:pt x="22" y="107"/>
                  </a:lnTo>
                  <a:lnTo>
                    <a:pt x="17" y="107"/>
                  </a:lnTo>
                  <a:lnTo>
                    <a:pt x="17" y="101"/>
                  </a:lnTo>
                  <a:lnTo>
                    <a:pt x="11" y="101"/>
                  </a:lnTo>
                  <a:lnTo>
                    <a:pt x="11" y="95"/>
                  </a:lnTo>
                  <a:lnTo>
                    <a:pt x="11" y="89"/>
                  </a:lnTo>
                  <a:lnTo>
                    <a:pt x="17" y="83"/>
                  </a:lnTo>
                  <a:lnTo>
                    <a:pt x="17" y="77"/>
                  </a:lnTo>
                  <a:lnTo>
                    <a:pt x="11" y="77"/>
                  </a:lnTo>
                  <a:lnTo>
                    <a:pt x="11" y="71"/>
                  </a:lnTo>
                  <a:lnTo>
                    <a:pt x="11" y="65"/>
                  </a:lnTo>
                  <a:lnTo>
                    <a:pt x="5" y="65"/>
                  </a:lnTo>
                  <a:lnTo>
                    <a:pt x="5" y="59"/>
                  </a:lnTo>
                  <a:lnTo>
                    <a:pt x="5" y="54"/>
                  </a:lnTo>
                  <a:lnTo>
                    <a:pt x="0" y="54"/>
                  </a:lnTo>
                  <a:lnTo>
                    <a:pt x="0" y="48"/>
                  </a:lnTo>
                  <a:lnTo>
                    <a:pt x="5" y="48"/>
                  </a:lnTo>
                  <a:lnTo>
                    <a:pt x="5" y="42"/>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75" name="Freeform 85"/>
            <p:cNvSpPr>
              <a:spLocks/>
            </p:cNvSpPr>
            <p:nvPr/>
          </p:nvSpPr>
          <p:spPr bwMode="auto">
            <a:xfrm>
              <a:off x="6126723" y="3346266"/>
              <a:ext cx="159272" cy="196542"/>
            </a:xfrm>
            <a:custGeom>
              <a:avLst/>
              <a:gdLst>
                <a:gd name="T0" fmla="*/ 2147483647 w 102"/>
                <a:gd name="T1" fmla="*/ 0 h 125"/>
                <a:gd name="T2" fmla="*/ 2147483647 w 102"/>
                <a:gd name="T3" fmla="*/ 0 h 125"/>
                <a:gd name="T4" fmla="*/ 2147483647 w 102"/>
                <a:gd name="T5" fmla="*/ 0 h 125"/>
                <a:gd name="T6" fmla="*/ 2147483647 w 102"/>
                <a:gd name="T7" fmla="*/ 2147483647 h 125"/>
                <a:gd name="T8" fmla="*/ 2147483647 w 102"/>
                <a:gd name="T9" fmla="*/ 2147483647 h 125"/>
                <a:gd name="T10" fmla="*/ 2147483647 w 102"/>
                <a:gd name="T11" fmla="*/ 2147483647 h 125"/>
                <a:gd name="T12" fmla="*/ 2147483647 w 102"/>
                <a:gd name="T13" fmla="*/ 2147483647 h 125"/>
                <a:gd name="T14" fmla="*/ 2147483647 w 102"/>
                <a:gd name="T15" fmla="*/ 2147483647 h 125"/>
                <a:gd name="T16" fmla="*/ 2147483647 w 102"/>
                <a:gd name="T17" fmla="*/ 2147483647 h 125"/>
                <a:gd name="T18" fmla="*/ 2147483647 w 102"/>
                <a:gd name="T19" fmla="*/ 2147483647 h 125"/>
                <a:gd name="T20" fmla="*/ 2147483647 w 102"/>
                <a:gd name="T21" fmla="*/ 2147483647 h 125"/>
                <a:gd name="T22" fmla="*/ 2147483647 w 102"/>
                <a:gd name="T23" fmla="*/ 2147483647 h 125"/>
                <a:gd name="T24" fmla="*/ 2147483647 w 102"/>
                <a:gd name="T25" fmla="*/ 2147483647 h 125"/>
                <a:gd name="T26" fmla="*/ 2147483647 w 102"/>
                <a:gd name="T27" fmla="*/ 2147483647 h 125"/>
                <a:gd name="T28" fmla="*/ 2147483647 w 102"/>
                <a:gd name="T29" fmla="*/ 2147483647 h 125"/>
                <a:gd name="T30" fmla="*/ 2147483647 w 102"/>
                <a:gd name="T31" fmla="*/ 2147483647 h 125"/>
                <a:gd name="T32" fmla="*/ 2147483647 w 102"/>
                <a:gd name="T33" fmla="*/ 2147483647 h 125"/>
                <a:gd name="T34" fmla="*/ 2147483647 w 102"/>
                <a:gd name="T35" fmla="*/ 2147483647 h 125"/>
                <a:gd name="T36" fmla="*/ 2147483647 w 102"/>
                <a:gd name="T37" fmla="*/ 2147483647 h 125"/>
                <a:gd name="T38" fmla="*/ 2147483647 w 102"/>
                <a:gd name="T39" fmla="*/ 2147483647 h 125"/>
                <a:gd name="T40" fmla="*/ 2147483647 w 102"/>
                <a:gd name="T41" fmla="*/ 2147483647 h 125"/>
                <a:gd name="T42" fmla="*/ 2147483647 w 102"/>
                <a:gd name="T43" fmla="*/ 2147483647 h 125"/>
                <a:gd name="T44" fmla="*/ 2147483647 w 102"/>
                <a:gd name="T45" fmla="*/ 2147483647 h 125"/>
                <a:gd name="T46" fmla="*/ 2147483647 w 102"/>
                <a:gd name="T47" fmla="*/ 2147483647 h 125"/>
                <a:gd name="T48" fmla="*/ 2147483647 w 102"/>
                <a:gd name="T49" fmla="*/ 2147483647 h 125"/>
                <a:gd name="T50" fmla="*/ 2147483647 w 102"/>
                <a:gd name="T51" fmla="*/ 2147483647 h 125"/>
                <a:gd name="T52" fmla="*/ 2147483647 w 102"/>
                <a:gd name="T53" fmla="*/ 2147483647 h 125"/>
                <a:gd name="T54" fmla="*/ 2147483647 w 102"/>
                <a:gd name="T55" fmla="*/ 2147483647 h 125"/>
                <a:gd name="T56" fmla="*/ 2147483647 w 102"/>
                <a:gd name="T57" fmla="*/ 2147483647 h 125"/>
                <a:gd name="T58" fmla="*/ 2147483647 w 102"/>
                <a:gd name="T59" fmla="*/ 2147483647 h 125"/>
                <a:gd name="T60" fmla="*/ 2147483647 w 102"/>
                <a:gd name="T61" fmla="*/ 2147483647 h 125"/>
                <a:gd name="T62" fmla="*/ 2147483647 w 102"/>
                <a:gd name="T63" fmla="*/ 2147483647 h 125"/>
                <a:gd name="T64" fmla="*/ 2147483647 w 102"/>
                <a:gd name="T65" fmla="*/ 2147483647 h 125"/>
                <a:gd name="T66" fmla="*/ 2147483647 w 102"/>
                <a:gd name="T67" fmla="*/ 2147483647 h 125"/>
                <a:gd name="T68" fmla="*/ 2147483647 w 102"/>
                <a:gd name="T69" fmla="*/ 2147483647 h 125"/>
                <a:gd name="T70" fmla="*/ 2147483647 w 102"/>
                <a:gd name="T71" fmla="*/ 2147483647 h 125"/>
                <a:gd name="T72" fmla="*/ 2147483647 w 102"/>
                <a:gd name="T73" fmla="*/ 2147483647 h 125"/>
                <a:gd name="T74" fmla="*/ 0 w 102"/>
                <a:gd name="T75" fmla="*/ 2147483647 h 125"/>
                <a:gd name="T76" fmla="*/ 0 w 102"/>
                <a:gd name="T77" fmla="*/ 2147483647 h 125"/>
                <a:gd name="T78" fmla="*/ 0 w 102"/>
                <a:gd name="T79" fmla="*/ 2147483647 h 125"/>
                <a:gd name="T80" fmla="*/ 0 w 102"/>
                <a:gd name="T81" fmla="*/ 2147483647 h 125"/>
                <a:gd name="T82" fmla="*/ 0 w 102"/>
                <a:gd name="T83" fmla="*/ 2147483647 h 125"/>
                <a:gd name="T84" fmla="*/ 0 w 102"/>
                <a:gd name="T85" fmla="*/ 2147483647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 h="125">
                  <a:moveTo>
                    <a:pt x="0" y="0"/>
                  </a:moveTo>
                  <a:lnTo>
                    <a:pt x="6" y="0"/>
                  </a:lnTo>
                  <a:lnTo>
                    <a:pt x="12" y="0"/>
                  </a:lnTo>
                  <a:lnTo>
                    <a:pt x="17" y="0"/>
                  </a:lnTo>
                  <a:lnTo>
                    <a:pt x="23" y="0"/>
                  </a:lnTo>
                  <a:lnTo>
                    <a:pt x="29" y="0"/>
                  </a:lnTo>
                  <a:lnTo>
                    <a:pt x="34" y="0"/>
                  </a:lnTo>
                  <a:lnTo>
                    <a:pt x="34" y="6"/>
                  </a:lnTo>
                  <a:lnTo>
                    <a:pt x="40" y="6"/>
                  </a:lnTo>
                  <a:lnTo>
                    <a:pt x="46" y="12"/>
                  </a:lnTo>
                  <a:lnTo>
                    <a:pt x="51" y="12"/>
                  </a:lnTo>
                  <a:lnTo>
                    <a:pt x="57" y="12"/>
                  </a:lnTo>
                  <a:lnTo>
                    <a:pt x="63" y="12"/>
                  </a:lnTo>
                  <a:lnTo>
                    <a:pt x="63" y="18"/>
                  </a:lnTo>
                  <a:lnTo>
                    <a:pt x="63" y="24"/>
                  </a:lnTo>
                  <a:lnTo>
                    <a:pt x="63" y="30"/>
                  </a:lnTo>
                  <a:lnTo>
                    <a:pt x="63" y="36"/>
                  </a:lnTo>
                  <a:lnTo>
                    <a:pt x="68" y="36"/>
                  </a:lnTo>
                  <a:lnTo>
                    <a:pt x="74" y="36"/>
                  </a:lnTo>
                  <a:lnTo>
                    <a:pt x="74" y="42"/>
                  </a:lnTo>
                  <a:lnTo>
                    <a:pt x="74" y="48"/>
                  </a:lnTo>
                  <a:lnTo>
                    <a:pt x="68" y="48"/>
                  </a:lnTo>
                  <a:lnTo>
                    <a:pt x="68" y="53"/>
                  </a:lnTo>
                  <a:lnTo>
                    <a:pt x="68" y="59"/>
                  </a:lnTo>
                  <a:lnTo>
                    <a:pt x="68" y="65"/>
                  </a:lnTo>
                  <a:lnTo>
                    <a:pt x="74" y="65"/>
                  </a:lnTo>
                  <a:lnTo>
                    <a:pt x="80" y="65"/>
                  </a:lnTo>
                  <a:lnTo>
                    <a:pt x="80" y="59"/>
                  </a:lnTo>
                  <a:lnTo>
                    <a:pt x="85" y="59"/>
                  </a:lnTo>
                  <a:lnTo>
                    <a:pt x="85" y="53"/>
                  </a:lnTo>
                  <a:lnTo>
                    <a:pt x="85" y="48"/>
                  </a:lnTo>
                  <a:lnTo>
                    <a:pt x="91" y="48"/>
                  </a:lnTo>
                  <a:lnTo>
                    <a:pt x="97" y="48"/>
                  </a:lnTo>
                  <a:lnTo>
                    <a:pt x="97" y="53"/>
                  </a:lnTo>
                  <a:lnTo>
                    <a:pt x="97" y="59"/>
                  </a:lnTo>
                  <a:lnTo>
                    <a:pt x="102" y="59"/>
                  </a:lnTo>
                  <a:lnTo>
                    <a:pt x="97" y="65"/>
                  </a:lnTo>
                  <a:lnTo>
                    <a:pt x="97" y="71"/>
                  </a:lnTo>
                  <a:lnTo>
                    <a:pt x="91" y="71"/>
                  </a:lnTo>
                  <a:lnTo>
                    <a:pt x="97" y="71"/>
                  </a:lnTo>
                  <a:lnTo>
                    <a:pt x="91" y="77"/>
                  </a:lnTo>
                  <a:lnTo>
                    <a:pt x="91" y="83"/>
                  </a:lnTo>
                  <a:lnTo>
                    <a:pt x="91" y="89"/>
                  </a:lnTo>
                  <a:lnTo>
                    <a:pt x="97" y="89"/>
                  </a:lnTo>
                  <a:lnTo>
                    <a:pt x="97" y="95"/>
                  </a:lnTo>
                  <a:lnTo>
                    <a:pt x="91" y="95"/>
                  </a:lnTo>
                  <a:lnTo>
                    <a:pt x="91" y="101"/>
                  </a:lnTo>
                  <a:lnTo>
                    <a:pt x="91" y="107"/>
                  </a:lnTo>
                  <a:lnTo>
                    <a:pt x="85" y="113"/>
                  </a:lnTo>
                  <a:lnTo>
                    <a:pt x="80" y="119"/>
                  </a:lnTo>
                  <a:lnTo>
                    <a:pt x="74" y="119"/>
                  </a:lnTo>
                  <a:lnTo>
                    <a:pt x="74" y="125"/>
                  </a:lnTo>
                  <a:lnTo>
                    <a:pt x="74" y="119"/>
                  </a:lnTo>
                  <a:lnTo>
                    <a:pt x="68" y="119"/>
                  </a:lnTo>
                  <a:lnTo>
                    <a:pt x="68" y="113"/>
                  </a:lnTo>
                  <a:lnTo>
                    <a:pt x="63" y="113"/>
                  </a:lnTo>
                  <a:lnTo>
                    <a:pt x="57" y="113"/>
                  </a:lnTo>
                  <a:lnTo>
                    <a:pt x="57" y="107"/>
                  </a:lnTo>
                  <a:lnTo>
                    <a:pt x="51" y="107"/>
                  </a:lnTo>
                  <a:lnTo>
                    <a:pt x="46" y="107"/>
                  </a:lnTo>
                  <a:lnTo>
                    <a:pt x="46" y="113"/>
                  </a:lnTo>
                  <a:lnTo>
                    <a:pt x="40" y="113"/>
                  </a:lnTo>
                  <a:lnTo>
                    <a:pt x="34" y="113"/>
                  </a:lnTo>
                  <a:lnTo>
                    <a:pt x="34" y="107"/>
                  </a:lnTo>
                  <a:lnTo>
                    <a:pt x="29" y="107"/>
                  </a:lnTo>
                  <a:lnTo>
                    <a:pt x="23" y="107"/>
                  </a:lnTo>
                  <a:lnTo>
                    <a:pt x="17" y="107"/>
                  </a:lnTo>
                  <a:lnTo>
                    <a:pt x="12" y="107"/>
                  </a:lnTo>
                  <a:lnTo>
                    <a:pt x="12" y="101"/>
                  </a:lnTo>
                  <a:lnTo>
                    <a:pt x="12" y="95"/>
                  </a:lnTo>
                  <a:lnTo>
                    <a:pt x="12" y="89"/>
                  </a:lnTo>
                  <a:lnTo>
                    <a:pt x="12" y="83"/>
                  </a:lnTo>
                  <a:lnTo>
                    <a:pt x="6" y="83"/>
                  </a:lnTo>
                  <a:lnTo>
                    <a:pt x="6" y="77"/>
                  </a:lnTo>
                  <a:lnTo>
                    <a:pt x="6" y="71"/>
                  </a:lnTo>
                  <a:lnTo>
                    <a:pt x="0" y="71"/>
                  </a:lnTo>
                  <a:lnTo>
                    <a:pt x="0" y="65"/>
                  </a:lnTo>
                  <a:lnTo>
                    <a:pt x="0" y="59"/>
                  </a:lnTo>
                  <a:lnTo>
                    <a:pt x="0" y="53"/>
                  </a:lnTo>
                  <a:lnTo>
                    <a:pt x="0" y="48"/>
                  </a:lnTo>
                  <a:lnTo>
                    <a:pt x="0" y="42"/>
                  </a:lnTo>
                  <a:lnTo>
                    <a:pt x="0" y="36"/>
                  </a:lnTo>
                  <a:lnTo>
                    <a:pt x="0" y="30"/>
                  </a:lnTo>
                  <a:lnTo>
                    <a:pt x="0" y="24"/>
                  </a:lnTo>
                  <a:lnTo>
                    <a:pt x="0" y="18"/>
                  </a:lnTo>
                  <a:lnTo>
                    <a:pt x="0" y="12"/>
                  </a:lnTo>
                  <a:lnTo>
                    <a:pt x="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6" name="Freeform 86"/>
            <p:cNvSpPr>
              <a:spLocks/>
            </p:cNvSpPr>
            <p:nvPr/>
          </p:nvSpPr>
          <p:spPr bwMode="auto">
            <a:xfrm>
              <a:off x="7152619" y="3374568"/>
              <a:ext cx="504360" cy="382077"/>
            </a:xfrm>
            <a:custGeom>
              <a:avLst/>
              <a:gdLst>
                <a:gd name="T0" fmla="*/ 2147483647 w 323"/>
                <a:gd name="T1" fmla="*/ 0 h 243"/>
                <a:gd name="T2" fmla="*/ 2147483647 w 323"/>
                <a:gd name="T3" fmla="*/ 2147483647 h 243"/>
                <a:gd name="T4" fmla="*/ 2147483647 w 323"/>
                <a:gd name="T5" fmla="*/ 2147483647 h 243"/>
                <a:gd name="T6" fmla="*/ 2147483647 w 323"/>
                <a:gd name="T7" fmla="*/ 2147483647 h 243"/>
                <a:gd name="T8" fmla="*/ 2147483647 w 323"/>
                <a:gd name="T9" fmla="*/ 2147483647 h 243"/>
                <a:gd name="T10" fmla="*/ 2147483647 w 323"/>
                <a:gd name="T11" fmla="*/ 2147483647 h 243"/>
                <a:gd name="T12" fmla="*/ 2147483647 w 323"/>
                <a:gd name="T13" fmla="*/ 2147483647 h 243"/>
                <a:gd name="T14" fmla="*/ 2147483647 w 323"/>
                <a:gd name="T15" fmla="*/ 2147483647 h 243"/>
                <a:gd name="T16" fmla="*/ 2147483647 w 323"/>
                <a:gd name="T17" fmla="*/ 2147483647 h 243"/>
                <a:gd name="T18" fmla="*/ 2147483647 w 323"/>
                <a:gd name="T19" fmla="*/ 2147483647 h 243"/>
                <a:gd name="T20" fmla="*/ 2147483647 w 323"/>
                <a:gd name="T21" fmla="*/ 2147483647 h 243"/>
                <a:gd name="T22" fmla="*/ 2147483647 w 323"/>
                <a:gd name="T23" fmla="*/ 2147483647 h 243"/>
                <a:gd name="T24" fmla="*/ 2147483647 w 323"/>
                <a:gd name="T25" fmla="*/ 2147483647 h 243"/>
                <a:gd name="T26" fmla="*/ 2147483647 w 323"/>
                <a:gd name="T27" fmla="*/ 2147483647 h 243"/>
                <a:gd name="T28" fmla="*/ 2147483647 w 323"/>
                <a:gd name="T29" fmla="*/ 2147483647 h 243"/>
                <a:gd name="T30" fmla="*/ 2147483647 w 323"/>
                <a:gd name="T31" fmla="*/ 2147483647 h 243"/>
                <a:gd name="T32" fmla="*/ 2147483647 w 323"/>
                <a:gd name="T33" fmla="*/ 2147483647 h 243"/>
                <a:gd name="T34" fmla="*/ 2147483647 w 323"/>
                <a:gd name="T35" fmla="*/ 2147483647 h 243"/>
                <a:gd name="T36" fmla="*/ 2147483647 w 323"/>
                <a:gd name="T37" fmla="*/ 2147483647 h 243"/>
                <a:gd name="T38" fmla="*/ 2147483647 w 323"/>
                <a:gd name="T39" fmla="*/ 2147483647 h 243"/>
                <a:gd name="T40" fmla="*/ 2147483647 w 323"/>
                <a:gd name="T41" fmla="*/ 2147483647 h 243"/>
                <a:gd name="T42" fmla="*/ 2147483647 w 323"/>
                <a:gd name="T43" fmla="*/ 2147483647 h 243"/>
                <a:gd name="T44" fmla="*/ 2147483647 w 323"/>
                <a:gd name="T45" fmla="*/ 2147483647 h 243"/>
                <a:gd name="T46" fmla="*/ 2147483647 w 323"/>
                <a:gd name="T47" fmla="*/ 2147483647 h 243"/>
                <a:gd name="T48" fmla="*/ 2147483647 w 323"/>
                <a:gd name="T49" fmla="*/ 2147483647 h 243"/>
                <a:gd name="T50" fmla="*/ 2147483647 w 323"/>
                <a:gd name="T51" fmla="*/ 2147483647 h 243"/>
                <a:gd name="T52" fmla="*/ 2147483647 w 323"/>
                <a:gd name="T53" fmla="*/ 2147483647 h 243"/>
                <a:gd name="T54" fmla="*/ 2147483647 w 323"/>
                <a:gd name="T55" fmla="*/ 2147483647 h 243"/>
                <a:gd name="T56" fmla="*/ 2147483647 w 323"/>
                <a:gd name="T57" fmla="*/ 2147483647 h 243"/>
                <a:gd name="T58" fmla="*/ 2147483647 w 323"/>
                <a:gd name="T59" fmla="*/ 2147483647 h 243"/>
                <a:gd name="T60" fmla="*/ 2147483647 w 323"/>
                <a:gd name="T61" fmla="*/ 2147483647 h 243"/>
                <a:gd name="T62" fmla="*/ 2147483647 w 323"/>
                <a:gd name="T63" fmla="*/ 2147483647 h 243"/>
                <a:gd name="T64" fmla="*/ 2147483647 w 323"/>
                <a:gd name="T65" fmla="*/ 2147483647 h 243"/>
                <a:gd name="T66" fmla="*/ 2147483647 w 323"/>
                <a:gd name="T67" fmla="*/ 2147483647 h 243"/>
                <a:gd name="T68" fmla="*/ 2147483647 w 323"/>
                <a:gd name="T69" fmla="*/ 2147483647 h 243"/>
                <a:gd name="T70" fmla="*/ 2147483647 w 323"/>
                <a:gd name="T71" fmla="*/ 2147483647 h 243"/>
                <a:gd name="T72" fmla="*/ 2147483647 w 323"/>
                <a:gd name="T73" fmla="*/ 2147483647 h 243"/>
                <a:gd name="T74" fmla="*/ 2147483647 w 323"/>
                <a:gd name="T75" fmla="*/ 2147483647 h 243"/>
                <a:gd name="T76" fmla="*/ 2147483647 w 323"/>
                <a:gd name="T77" fmla="*/ 2147483647 h 243"/>
                <a:gd name="T78" fmla="*/ 2147483647 w 323"/>
                <a:gd name="T79" fmla="*/ 2147483647 h 243"/>
                <a:gd name="T80" fmla="*/ 2147483647 w 323"/>
                <a:gd name="T81" fmla="*/ 2147483647 h 243"/>
                <a:gd name="T82" fmla="*/ 2147483647 w 323"/>
                <a:gd name="T83" fmla="*/ 2147483647 h 243"/>
                <a:gd name="T84" fmla="*/ 2147483647 w 323"/>
                <a:gd name="T85" fmla="*/ 2147483647 h 243"/>
                <a:gd name="T86" fmla="*/ 2147483647 w 323"/>
                <a:gd name="T87" fmla="*/ 2147483647 h 243"/>
                <a:gd name="T88" fmla="*/ 2147483647 w 323"/>
                <a:gd name="T89" fmla="*/ 2147483647 h 243"/>
                <a:gd name="T90" fmla="*/ 0 w 323"/>
                <a:gd name="T91" fmla="*/ 2147483647 h 243"/>
                <a:gd name="T92" fmla="*/ 0 w 323"/>
                <a:gd name="T93" fmla="*/ 2147483647 h 243"/>
                <a:gd name="T94" fmla="*/ 2147483647 w 323"/>
                <a:gd name="T95" fmla="*/ 2147483647 h 243"/>
                <a:gd name="T96" fmla="*/ 2147483647 w 323"/>
                <a:gd name="T97" fmla="*/ 2147483647 h 243"/>
                <a:gd name="T98" fmla="*/ 2147483647 w 323"/>
                <a:gd name="T99" fmla="*/ 2147483647 h 243"/>
                <a:gd name="T100" fmla="*/ 2147483647 w 323"/>
                <a:gd name="T101" fmla="*/ 2147483647 h 243"/>
                <a:gd name="T102" fmla="*/ 2147483647 w 323"/>
                <a:gd name="T103" fmla="*/ 2147483647 h 243"/>
                <a:gd name="T104" fmla="*/ 2147483647 w 323"/>
                <a:gd name="T105" fmla="*/ 2147483647 h 243"/>
                <a:gd name="T106" fmla="*/ 2147483647 w 323"/>
                <a:gd name="T107" fmla="*/ 2147483647 h 243"/>
                <a:gd name="T108" fmla="*/ 2147483647 w 323"/>
                <a:gd name="T109" fmla="*/ 2147483647 h 243"/>
                <a:gd name="T110" fmla="*/ 2147483647 w 323"/>
                <a:gd name="T111" fmla="*/ 2147483647 h 243"/>
                <a:gd name="T112" fmla="*/ 2147483647 w 323"/>
                <a:gd name="T113" fmla="*/ 2147483647 h 243"/>
                <a:gd name="T114" fmla="*/ 2147483647 w 323"/>
                <a:gd name="T115" fmla="*/ 2147483647 h 243"/>
                <a:gd name="T116" fmla="*/ 2147483647 w 323"/>
                <a:gd name="T117" fmla="*/ 2147483647 h 243"/>
                <a:gd name="T118" fmla="*/ 2147483647 w 323"/>
                <a:gd name="T119" fmla="*/ 2147483647 h 243"/>
                <a:gd name="T120" fmla="*/ 2147483647 w 323"/>
                <a:gd name="T121" fmla="*/ 2147483647 h 243"/>
                <a:gd name="T122" fmla="*/ 2147483647 w 323"/>
                <a:gd name="T123" fmla="*/ 2147483647 h 243"/>
                <a:gd name="T124" fmla="*/ 2147483647 w 323"/>
                <a:gd name="T125" fmla="*/ 2147483647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3" h="243">
                  <a:moveTo>
                    <a:pt x="159" y="6"/>
                  </a:moveTo>
                  <a:lnTo>
                    <a:pt x="165" y="6"/>
                  </a:lnTo>
                  <a:lnTo>
                    <a:pt x="165" y="0"/>
                  </a:lnTo>
                  <a:lnTo>
                    <a:pt x="170" y="0"/>
                  </a:lnTo>
                  <a:lnTo>
                    <a:pt x="170" y="6"/>
                  </a:lnTo>
                  <a:lnTo>
                    <a:pt x="170" y="12"/>
                  </a:lnTo>
                  <a:lnTo>
                    <a:pt x="176" y="12"/>
                  </a:lnTo>
                  <a:lnTo>
                    <a:pt x="176" y="6"/>
                  </a:lnTo>
                  <a:lnTo>
                    <a:pt x="176" y="0"/>
                  </a:lnTo>
                  <a:lnTo>
                    <a:pt x="182" y="0"/>
                  </a:lnTo>
                  <a:lnTo>
                    <a:pt x="182" y="6"/>
                  </a:lnTo>
                  <a:lnTo>
                    <a:pt x="182" y="12"/>
                  </a:lnTo>
                  <a:lnTo>
                    <a:pt x="182" y="18"/>
                  </a:lnTo>
                  <a:lnTo>
                    <a:pt x="182" y="24"/>
                  </a:lnTo>
                  <a:lnTo>
                    <a:pt x="182" y="30"/>
                  </a:lnTo>
                  <a:lnTo>
                    <a:pt x="187" y="30"/>
                  </a:lnTo>
                  <a:lnTo>
                    <a:pt x="193" y="30"/>
                  </a:lnTo>
                  <a:lnTo>
                    <a:pt x="193" y="35"/>
                  </a:lnTo>
                  <a:lnTo>
                    <a:pt x="199" y="35"/>
                  </a:lnTo>
                  <a:lnTo>
                    <a:pt x="204" y="35"/>
                  </a:lnTo>
                  <a:lnTo>
                    <a:pt x="204" y="41"/>
                  </a:lnTo>
                  <a:lnTo>
                    <a:pt x="204" y="35"/>
                  </a:lnTo>
                  <a:lnTo>
                    <a:pt x="210" y="41"/>
                  </a:lnTo>
                  <a:lnTo>
                    <a:pt x="210" y="35"/>
                  </a:lnTo>
                  <a:lnTo>
                    <a:pt x="210" y="30"/>
                  </a:lnTo>
                  <a:lnTo>
                    <a:pt x="216" y="30"/>
                  </a:lnTo>
                  <a:lnTo>
                    <a:pt x="216" y="24"/>
                  </a:lnTo>
                  <a:lnTo>
                    <a:pt x="216" y="18"/>
                  </a:lnTo>
                  <a:lnTo>
                    <a:pt x="216" y="24"/>
                  </a:lnTo>
                  <a:lnTo>
                    <a:pt x="221" y="24"/>
                  </a:lnTo>
                  <a:lnTo>
                    <a:pt x="221" y="18"/>
                  </a:lnTo>
                  <a:lnTo>
                    <a:pt x="227" y="18"/>
                  </a:lnTo>
                  <a:lnTo>
                    <a:pt x="227" y="24"/>
                  </a:lnTo>
                  <a:lnTo>
                    <a:pt x="233" y="24"/>
                  </a:lnTo>
                  <a:lnTo>
                    <a:pt x="238" y="24"/>
                  </a:lnTo>
                  <a:lnTo>
                    <a:pt x="238" y="30"/>
                  </a:lnTo>
                  <a:lnTo>
                    <a:pt x="238" y="35"/>
                  </a:lnTo>
                  <a:lnTo>
                    <a:pt x="244" y="35"/>
                  </a:lnTo>
                  <a:lnTo>
                    <a:pt x="244" y="41"/>
                  </a:lnTo>
                  <a:lnTo>
                    <a:pt x="238" y="47"/>
                  </a:lnTo>
                  <a:lnTo>
                    <a:pt x="244" y="47"/>
                  </a:lnTo>
                  <a:lnTo>
                    <a:pt x="238" y="47"/>
                  </a:lnTo>
                  <a:lnTo>
                    <a:pt x="244" y="53"/>
                  </a:lnTo>
                  <a:lnTo>
                    <a:pt x="250" y="53"/>
                  </a:lnTo>
                  <a:lnTo>
                    <a:pt x="255" y="53"/>
                  </a:lnTo>
                  <a:lnTo>
                    <a:pt x="250" y="53"/>
                  </a:lnTo>
                  <a:lnTo>
                    <a:pt x="250" y="59"/>
                  </a:lnTo>
                  <a:lnTo>
                    <a:pt x="255" y="59"/>
                  </a:lnTo>
                  <a:lnTo>
                    <a:pt x="250" y="59"/>
                  </a:lnTo>
                  <a:lnTo>
                    <a:pt x="255" y="59"/>
                  </a:lnTo>
                  <a:lnTo>
                    <a:pt x="255" y="65"/>
                  </a:lnTo>
                  <a:lnTo>
                    <a:pt x="261" y="65"/>
                  </a:lnTo>
                  <a:lnTo>
                    <a:pt x="261" y="71"/>
                  </a:lnTo>
                  <a:lnTo>
                    <a:pt x="267" y="71"/>
                  </a:lnTo>
                  <a:lnTo>
                    <a:pt x="261" y="71"/>
                  </a:lnTo>
                  <a:lnTo>
                    <a:pt x="267" y="71"/>
                  </a:lnTo>
                  <a:lnTo>
                    <a:pt x="267" y="77"/>
                  </a:lnTo>
                  <a:lnTo>
                    <a:pt x="267" y="83"/>
                  </a:lnTo>
                  <a:lnTo>
                    <a:pt x="267" y="89"/>
                  </a:lnTo>
                  <a:lnTo>
                    <a:pt x="267" y="95"/>
                  </a:lnTo>
                  <a:lnTo>
                    <a:pt x="272" y="95"/>
                  </a:lnTo>
                  <a:lnTo>
                    <a:pt x="278" y="95"/>
                  </a:lnTo>
                  <a:lnTo>
                    <a:pt x="284" y="101"/>
                  </a:lnTo>
                  <a:lnTo>
                    <a:pt x="289" y="101"/>
                  </a:lnTo>
                  <a:lnTo>
                    <a:pt x="289" y="107"/>
                  </a:lnTo>
                  <a:lnTo>
                    <a:pt x="284" y="107"/>
                  </a:lnTo>
                  <a:lnTo>
                    <a:pt x="289" y="107"/>
                  </a:lnTo>
                  <a:lnTo>
                    <a:pt x="284" y="113"/>
                  </a:lnTo>
                  <a:lnTo>
                    <a:pt x="284" y="119"/>
                  </a:lnTo>
                  <a:lnTo>
                    <a:pt x="278" y="119"/>
                  </a:lnTo>
                  <a:lnTo>
                    <a:pt x="284" y="119"/>
                  </a:lnTo>
                  <a:lnTo>
                    <a:pt x="278" y="119"/>
                  </a:lnTo>
                  <a:lnTo>
                    <a:pt x="278" y="125"/>
                  </a:lnTo>
                  <a:lnTo>
                    <a:pt x="284" y="125"/>
                  </a:lnTo>
                  <a:lnTo>
                    <a:pt x="278" y="125"/>
                  </a:lnTo>
                  <a:lnTo>
                    <a:pt x="278" y="130"/>
                  </a:lnTo>
                  <a:lnTo>
                    <a:pt x="278" y="136"/>
                  </a:lnTo>
                  <a:lnTo>
                    <a:pt x="278" y="142"/>
                  </a:lnTo>
                  <a:lnTo>
                    <a:pt x="284" y="142"/>
                  </a:lnTo>
                  <a:lnTo>
                    <a:pt x="284" y="148"/>
                  </a:lnTo>
                  <a:lnTo>
                    <a:pt x="289" y="148"/>
                  </a:lnTo>
                  <a:lnTo>
                    <a:pt x="284" y="148"/>
                  </a:lnTo>
                  <a:lnTo>
                    <a:pt x="289" y="148"/>
                  </a:lnTo>
                  <a:lnTo>
                    <a:pt x="295" y="148"/>
                  </a:lnTo>
                  <a:lnTo>
                    <a:pt x="295" y="154"/>
                  </a:lnTo>
                  <a:lnTo>
                    <a:pt x="301" y="154"/>
                  </a:lnTo>
                  <a:lnTo>
                    <a:pt x="301" y="160"/>
                  </a:lnTo>
                  <a:lnTo>
                    <a:pt x="301" y="166"/>
                  </a:lnTo>
                  <a:lnTo>
                    <a:pt x="301" y="172"/>
                  </a:lnTo>
                  <a:lnTo>
                    <a:pt x="301" y="178"/>
                  </a:lnTo>
                  <a:lnTo>
                    <a:pt x="306" y="178"/>
                  </a:lnTo>
                  <a:lnTo>
                    <a:pt x="306" y="184"/>
                  </a:lnTo>
                  <a:lnTo>
                    <a:pt x="312" y="184"/>
                  </a:lnTo>
                  <a:lnTo>
                    <a:pt x="312" y="190"/>
                  </a:lnTo>
                  <a:lnTo>
                    <a:pt x="318" y="190"/>
                  </a:lnTo>
                  <a:lnTo>
                    <a:pt x="318" y="196"/>
                  </a:lnTo>
                  <a:lnTo>
                    <a:pt x="323" y="196"/>
                  </a:lnTo>
                  <a:lnTo>
                    <a:pt x="323" y="202"/>
                  </a:lnTo>
                  <a:lnTo>
                    <a:pt x="323" y="208"/>
                  </a:lnTo>
                  <a:lnTo>
                    <a:pt x="323" y="214"/>
                  </a:lnTo>
                  <a:lnTo>
                    <a:pt x="323" y="220"/>
                  </a:lnTo>
                  <a:lnTo>
                    <a:pt x="323" y="226"/>
                  </a:lnTo>
                  <a:lnTo>
                    <a:pt x="318" y="226"/>
                  </a:lnTo>
                  <a:lnTo>
                    <a:pt x="318" y="231"/>
                  </a:lnTo>
                  <a:lnTo>
                    <a:pt x="312" y="237"/>
                  </a:lnTo>
                  <a:lnTo>
                    <a:pt x="306" y="237"/>
                  </a:lnTo>
                  <a:lnTo>
                    <a:pt x="306" y="243"/>
                  </a:lnTo>
                  <a:lnTo>
                    <a:pt x="301" y="243"/>
                  </a:lnTo>
                  <a:lnTo>
                    <a:pt x="295" y="237"/>
                  </a:lnTo>
                  <a:lnTo>
                    <a:pt x="289" y="237"/>
                  </a:lnTo>
                  <a:lnTo>
                    <a:pt x="284" y="237"/>
                  </a:lnTo>
                  <a:lnTo>
                    <a:pt x="278" y="237"/>
                  </a:lnTo>
                  <a:lnTo>
                    <a:pt x="272" y="237"/>
                  </a:lnTo>
                  <a:lnTo>
                    <a:pt x="267" y="237"/>
                  </a:lnTo>
                  <a:lnTo>
                    <a:pt x="267" y="231"/>
                  </a:lnTo>
                  <a:lnTo>
                    <a:pt x="261" y="231"/>
                  </a:lnTo>
                  <a:lnTo>
                    <a:pt x="255" y="226"/>
                  </a:lnTo>
                  <a:lnTo>
                    <a:pt x="250" y="226"/>
                  </a:lnTo>
                  <a:lnTo>
                    <a:pt x="250" y="220"/>
                  </a:lnTo>
                  <a:lnTo>
                    <a:pt x="244" y="220"/>
                  </a:lnTo>
                  <a:lnTo>
                    <a:pt x="238" y="220"/>
                  </a:lnTo>
                  <a:lnTo>
                    <a:pt x="233" y="220"/>
                  </a:lnTo>
                  <a:lnTo>
                    <a:pt x="227" y="220"/>
                  </a:lnTo>
                  <a:lnTo>
                    <a:pt x="221" y="220"/>
                  </a:lnTo>
                  <a:lnTo>
                    <a:pt x="221" y="226"/>
                  </a:lnTo>
                  <a:lnTo>
                    <a:pt x="216" y="226"/>
                  </a:lnTo>
                  <a:lnTo>
                    <a:pt x="210" y="231"/>
                  </a:lnTo>
                  <a:lnTo>
                    <a:pt x="204" y="231"/>
                  </a:lnTo>
                  <a:lnTo>
                    <a:pt x="199" y="231"/>
                  </a:lnTo>
                  <a:lnTo>
                    <a:pt x="199" y="237"/>
                  </a:lnTo>
                  <a:lnTo>
                    <a:pt x="193" y="237"/>
                  </a:lnTo>
                  <a:lnTo>
                    <a:pt x="187" y="237"/>
                  </a:lnTo>
                  <a:lnTo>
                    <a:pt x="187" y="231"/>
                  </a:lnTo>
                  <a:lnTo>
                    <a:pt x="182" y="231"/>
                  </a:lnTo>
                  <a:lnTo>
                    <a:pt x="176" y="231"/>
                  </a:lnTo>
                  <a:lnTo>
                    <a:pt x="170" y="226"/>
                  </a:lnTo>
                  <a:lnTo>
                    <a:pt x="165" y="226"/>
                  </a:lnTo>
                  <a:lnTo>
                    <a:pt x="159" y="220"/>
                  </a:lnTo>
                  <a:lnTo>
                    <a:pt x="153" y="220"/>
                  </a:lnTo>
                  <a:lnTo>
                    <a:pt x="148" y="214"/>
                  </a:lnTo>
                  <a:lnTo>
                    <a:pt x="142" y="214"/>
                  </a:lnTo>
                  <a:lnTo>
                    <a:pt x="136" y="214"/>
                  </a:lnTo>
                  <a:lnTo>
                    <a:pt x="136" y="208"/>
                  </a:lnTo>
                  <a:lnTo>
                    <a:pt x="131" y="208"/>
                  </a:lnTo>
                  <a:lnTo>
                    <a:pt x="125" y="208"/>
                  </a:lnTo>
                  <a:lnTo>
                    <a:pt x="119" y="208"/>
                  </a:lnTo>
                  <a:lnTo>
                    <a:pt x="114" y="208"/>
                  </a:lnTo>
                  <a:lnTo>
                    <a:pt x="108" y="214"/>
                  </a:lnTo>
                  <a:lnTo>
                    <a:pt x="102" y="214"/>
                  </a:lnTo>
                  <a:lnTo>
                    <a:pt x="102" y="220"/>
                  </a:lnTo>
                  <a:lnTo>
                    <a:pt x="97" y="220"/>
                  </a:lnTo>
                  <a:lnTo>
                    <a:pt x="97" y="226"/>
                  </a:lnTo>
                  <a:lnTo>
                    <a:pt x="91" y="226"/>
                  </a:lnTo>
                  <a:lnTo>
                    <a:pt x="85" y="220"/>
                  </a:lnTo>
                  <a:lnTo>
                    <a:pt x="80" y="220"/>
                  </a:lnTo>
                  <a:lnTo>
                    <a:pt x="74" y="220"/>
                  </a:lnTo>
                  <a:lnTo>
                    <a:pt x="68" y="220"/>
                  </a:lnTo>
                  <a:lnTo>
                    <a:pt x="63" y="214"/>
                  </a:lnTo>
                  <a:lnTo>
                    <a:pt x="57" y="214"/>
                  </a:lnTo>
                  <a:lnTo>
                    <a:pt x="51" y="214"/>
                  </a:lnTo>
                  <a:lnTo>
                    <a:pt x="46" y="214"/>
                  </a:lnTo>
                  <a:lnTo>
                    <a:pt x="40" y="214"/>
                  </a:lnTo>
                  <a:lnTo>
                    <a:pt x="40" y="220"/>
                  </a:lnTo>
                  <a:lnTo>
                    <a:pt x="34" y="220"/>
                  </a:lnTo>
                  <a:lnTo>
                    <a:pt x="34" y="226"/>
                  </a:lnTo>
                  <a:lnTo>
                    <a:pt x="29" y="226"/>
                  </a:lnTo>
                  <a:lnTo>
                    <a:pt x="29" y="220"/>
                  </a:lnTo>
                  <a:lnTo>
                    <a:pt x="29" y="214"/>
                  </a:lnTo>
                  <a:lnTo>
                    <a:pt x="23" y="208"/>
                  </a:lnTo>
                  <a:lnTo>
                    <a:pt x="23" y="202"/>
                  </a:lnTo>
                  <a:lnTo>
                    <a:pt x="23" y="196"/>
                  </a:lnTo>
                  <a:lnTo>
                    <a:pt x="17" y="196"/>
                  </a:lnTo>
                  <a:lnTo>
                    <a:pt x="17" y="190"/>
                  </a:lnTo>
                  <a:lnTo>
                    <a:pt x="17" y="184"/>
                  </a:lnTo>
                  <a:lnTo>
                    <a:pt x="12" y="178"/>
                  </a:lnTo>
                  <a:lnTo>
                    <a:pt x="12" y="172"/>
                  </a:lnTo>
                  <a:lnTo>
                    <a:pt x="12" y="166"/>
                  </a:lnTo>
                  <a:lnTo>
                    <a:pt x="6" y="166"/>
                  </a:lnTo>
                  <a:lnTo>
                    <a:pt x="6" y="160"/>
                  </a:lnTo>
                  <a:lnTo>
                    <a:pt x="6" y="154"/>
                  </a:lnTo>
                  <a:lnTo>
                    <a:pt x="6" y="148"/>
                  </a:lnTo>
                  <a:lnTo>
                    <a:pt x="0" y="148"/>
                  </a:lnTo>
                  <a:lnTo>
                    <a:pt x="0" y="142"/>
                  </a:lnTo>
                  <a:lnTo>
                    <a:pt x="0" y="136"/>
                  </a:lnTo>
                  <a:lnTo>
                    <a:pt x="0" y="130"/>
                  </a:lnTo>
                  <a:lnTo>
                    <a:pt x="0" y="125"/>
                  </a:lnTo>
                  <a:lnTo>
                    <a:pt x="0" y="119"/>
                  </a:lnTo>
                  <a:lnTo>
                    <a:pt x="0" y="113"/>
                  </a:lnTo>
                  <a:lnTo>
                    <a:pt x="6" y="113"/>
                  </a:lnTo>
                  <a:lnTo>
                    <a:pt x="6" y="107"/>
                  </a:lnTo>
                  <a:lnTo>
                    <a:pt x="6" y="101"/>
                  </a:lnTo>
                  <a:lnTo>
                    <a:pt x="6" y="95"/>
                  </a:lnTo>
                  <a:lnTo>
                    <a:pt x="12" y="95"/>
                  </a:lnTo>
                  <a:lnTo>
                    <a:pt x="12" y="89"/>
                  </a:lnTo>
                  <a:lnTo>
                    <a:pt x="17" y="89"/>
                  </a:lnTo>
                  <a:lnTo>
                    <a:pt x="23" y="89"/>
                  </a:lnTo>
                  <a:lnTo>
                    <a:pt x="29" y="89"/>
                  </a:lnTo>
                  <a:lnTo>
                    <a:pt x="29" y="95"/>
                  </a:lnTo>
                  <a:lnTo>
                    <a:pt x="34" y="95"/>
                  </a:lnTo>
                  <a:lnTo>
                    <a:pt x="34" y="101"/>
                  </a:lnTo>
                  <a:lnTo>
                    <a:pt x="40" y="101"/>
                  </a:lnTo>
                  <a:lnTo>
                    <a:pt x="40" y="107"/>
                  </a:lnTo>
                  <a:lnTo>
                    <a:pt x="46" y="107"/>
                  </a:lnTo>
                  <a:lnTo>
                    <a:pt x="46" y="113"/>
                  </a:lnTo>
                  <a:lnTo>
                    <a:pt x="51" y="113"/>
                  </a:lnTo>
                  <a:lnTo>
                    <a:pt x="51" y="107"/>
                  </a:lnTo>
                  <a:lnTo>
                    <a:pt x="57" y="107"/>
                  </a:lnTo>
                  <a:lnTo>
                    <a:pt x="57" y="113"/>
                  </a:lnTo>
                  <a:lnTo>
                    <a:pt x="57" y="107"/>
                  </a:lnTo>
                  <a:lnTo>
                    <a:pt x="63" y="107"/>
                  </a:lnTo>
                  <a:lnTo>
                    <a:pt x="63" y="113"/>
                  </a:lnTo>
                  <a:lnTo>
                    <a:pt x="68" y="113"/>
                  </a:lnTo>
                  <a:lnTo>
                    <a:pt x="74" y="113"/>
                  </a:lnTo>
                  <a:lnTo>
                    <a:pt x="80" y="113"/>
                  </a:lnTo>
                  <a:lnTo>
                    <a:pt x="85" y="113"/>
                  </a:lnTo>
                  <a:lnTo>
                    <a:pt x="91" y="113"/>
                  </a:lnTo>
                  <a:lnTo>
                    <a:pt x="91" y="119"/>
                  </a:lnTo>
                  <a:lnTo>
                    <a:pt x="97" y="119"/>
                  </a:lnTo>
                  <a:lnTo>
                    <a:pt x="91" y="119"/>
                  </a:lnTo>
                  <a:lnTo>
                    <a:pt x="97" y="119"/>
                  </a:lnTo>
                  <a:lnTo>
                    <a:pt x="97" y="113"/>
                  </a:lnTo>
                  <a:lnTo>
                    <a:pt x="102" y="113"/>
                  </a:lnTo>
                  <a:lnTo>
                    <a:pt x="102" y="107"/>
                  </a:lnTo>
                  <a:lnTo>
                    <a:pt x="108" y="107"/>
                  </a:lnTo>
                  <a:lnTo>
                    <a:pt x="108" y="101"/>
                  </a:lnTo>
                  <a:lnTo>
                    <a:pt x="114" y="101"/>
                  </a:lnTo>
                  <a:lnTo>
                    <a:pt x="114" y="95"/>
                  </a:lnTo>
                  <a:lnTo>
                    <a:pt x="114" y="89"/>
                  </a:lnTo>
                  <a:lnTo>
                    <a:pt x="119" y="89"/>
                  </a:lnTo>
                  <a:lnTo>
                    <a:pt x="119" y="83"/>
                  </a:lnTo>
                  <a:lnTo>
                    <a:pt x="119" y="77"/>
                  </a:lnTo>
                  <a:lnTo>
                    <a:pt x="119" y="71"/>
                  </a:lnTo>
                  <a:lnTo>
                    <a:pt x="125" y="71"/>
                  </a:lnTo>
                  <a:lnTo>
                    <a:pt x="125" y="65"/>
                  </a:lnTo>
                  <a:lnTo>
                    <a:pt x="131" y="65"/>
                  </a:lnTo>
                  <a:lnTo>
                    <a:pt x="131" y="59"/>
                  </a:lnTo>
                  <a:lnTo>
                    <a:pt x="136" y="59"/>
                  </a:lnTo>
                  <a:lnTo>
                    <a:pt x="142" y="59"/>
                  </a:lnTo>
                  <a:lnTo>
                    <a:pt x="136" y="59"/>
                  </a:lnTo>
                  <a:lnTo>
                    <a:pt x="136" y="53"/>
                  </a:lnTo>
                  <a:lnTo>
                    <a:pt x="142" y="53"/>
                  </a:lnTo>
                  <a:lnTo>
                    <a:pt x="142" y="47"/>
                  </a:lnTo>
                  <a:lnTo>
                    <a:pt x="148" y="47"/>
                  </a:lnTo>
                  <a:lnTo>
                    <a:pt x="153" y="41"/>
                  </a:lnTo>
                  <a:lnTo>
                    <a:pt x="159" y="41"/>
                  </a:lnTo>
                  <a:lnTo>
                    <a:pt x="159" y="35"/>
                  </a:lnTo>
                  <a:lnTo>
                    <a:pt x="153" y="35"/>
                  </a:lnTo>
                  <a:lnTo>
                    <a:pt x="159" y="30"/>
                  </a:lnTo>
                  <a:lnTo>
                    <a:pt x="159" y="24"/>
                  </a:lnTo>
                  <a:lnTo>
                    <a:pt x="159" y="18"/>
                  </a:lnTo>
                  <a:lnTo>
                    <a:pt x="159" y="12"/>
                  </a:lnTo>
                  <a:lnTo>
                    <a:pt x="15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7" name="Freeform 87"/>
            <p:cNvSpPr>
              <a:spLocks/>
            </p:cNvSpPr>
            <p:nvPr/>
          </p:nvSpPr>
          <p:spPr bwMode="auto">
            <a:xfrm>
              <a:off x="6887166" y="3393436"/>
              <a:ext cx="318543" cy="391511"/>
            </a:xfrm>
            <a:custGeom>
              <a:avLst/>
              <a:gdLst>
                <a:gd name="T0" fmla="*/ 2147483647 w 204"/>
                <a:gd name="T1" fmla="*/ 2147483647 h 249"/>
                <a:gd name="T2" fmla="*/ 2147483647 w 204"/>
                <a:gd name="T3" fmla="*/ 2147483647 h 249"/>
                <a:gd name="T4" fmla="*/ 2147483647 w 204"/>
                <a:gd name="T5" fmla="*/ 2147483647 h 249"/>
                <a:gd name="T6" fmla="*/ 2147483647 w 204"/>
                <a:gd name="T7" fmla="*/ 2147483647 h 249"/>
                <a:gd name="T8" fmla="*/ 2147483647 w 204"/>
                <a:gd name="T9" fmla="*/ 2147483647 h 249"/>
                <a:gd name="T10" fmla="*/ 2147483647 w 204"/>
                <a:gd name="T11" fmla="*/ 2147483647 h 249"/>
                <a:gd name="T12" fmla="*/ 2147483647 w 204"/>
                <a:gd name="T13" fmla="*/ 2147483647 h 249"/>
                <a:gd name="T14" fmla="*/ 2147483647 w 204"/>
                <a:gd name="T15" fmla="*/ 2147483647 h 249"/>
                <a:gd name="T16" fmla="*/ 2147483647 w 204"/>
                <a:gd name="T17" fmla="*/ 2147483647 h 249"/>
                <a:gd name="T18" fmla="*/ 2147483647 w 204"/>
                <a:gd name="T19" fmla="*/ 2147483647 h 249"/>
                <a:gd name="T20" fmla="*/ 2147483647 w 204"/>
                <a:gd name="T21" fmla="*/ 2147483647 h 249"/>
                <a:gd name="T22" fmla="*/ 2147483647 w 204"/>
                <a:gd name="T23" fmla="*/ 2147483647 h 249"/>
                <a:gd name="T24" fmla="*/ 2147483647 w 204"/>
                <a:gd name="T25" fmla="*/ 2147483647 h 249"/>
                <a:gd name="T26" fmla="*/ 2147483647 w 204"/>
                <a:gd name="T27" fmla="*/ 2147483647 h 249"/>
                <a:gd name="T28" fmla="*/ 2147483647 w 204"/>
                <a:gd name="T29" fmla="*/ 2147483647 h 249"/>
                <a:gd name="T30" fmla="*/ 2147483647 w 204"/>
                <a:gd name="T31" fmla="*/ 2147483647 h 249"/>
                <a:gd name="T32" fmla="*/ 2147483647 w 204"/>
                <a:gd name="T33" fmla="*/ 2147483647 h 249"/>
                <a:gd name="T34" fmla="*/ 2147483647 w 204"/>
                <a:gd name="T35" fmla="*/ 2147483647 h 249"/>
                <a:gd name="T36" fmla="*/ 2147483647 w 204"/>
                <a:gd name="T37" fmla="*/ 2147483647 h 249"/>
                <a:gd name="T38" fmla="*/ 2147483647 w 204"/>
                <a:gd name="T39" fmla="*/ 2147483647 h 249"/>
                <a:gd name="T40" fmla="*/ 2147483647 w 204"/>
                <a:gd name="T41" fmla="*/ 2147483647 h 249"/>
                <a:gd name="T42" fmla="*/ 2147483647 w 204"/>
                <a:gd name="T43" fmla="*/ 2147483647 h 249"/>
                <a:gd name="T44" fmla="*/ 2147483647 w 204"/>
                <a:gd name="T45" fmla="*/ 2147483647 h 249"/>
                <a:gd name="T46" fmla="*/ 2147483647 w 204"/>
                <a:gd name="T47" fmla="*/ 2147483647 h 249"/>
                <a:gd name="T48" fmla="*/ 2147483647 w 204"/>
                <a:gd name="T49" fmla="*/ 2147483647 h 249"/>
                <a:gd name="T50" fmla="*/ 2147483647 w 204"/>
                <a:gd name="T51" fmla="*/ 2147483647 h 249"/>
                <a:gd name="T52" fmla="*/ 2147483647 w 204"/>
                <a:gd name="T53" fmla="*/ 2147483647 h 249"/>
                <a:gd name="T54" fmla="*/ 2147483647 w 204"/>
                <a:gd name="T55" fmla="*/ 2147483647 h 249"/>
                <a:gd name="T56" fmla="*/ 2147483647 w 204"/>
                <a:gd name="T57" fmla="*/ 2147483647 h 249"/>
                <a:gd name="T58" fmla="*/ 2147483647 w 204"/>
                <a:gd name="T59" fmla="*/ 2147483647 h 249"/>
                <a:gd name="T60" fmla="*/ 2147483647 w 204"/>
                <a:gd name="T61" fmla="*/ 2147483647 h 249"/>
                <a:gd name="T62" fmla="*/ 2147483647 w 204"/>
                <a:gd name="T63" fmla="*/ 2147483647 h 249"/>
                <a:gd name="T64" fmla="*/ 2147483647 w 204"/>
                <a:gd name="T65" fmla="*/ 2147483647 h 249"/>
                <a:gd name="T66" fmla="*/ 2147483647 w 204"/>
                <a:gd name="T67" fmla="*/ 2147483647 h 249"/>
                <a:gd name="T68" fmla="*/ 2147483647 w 204"/>
                <a:gd name="T69" fmla="*/ 2147483647 h 249"/>
                <a:gd name="T70" fmla="*/ 0 w 204"/>
                <a:gd name="T71" fmla="*/ 2147483647 h 249"/>
                <a:gd name="T72" fmla="*/ 2147483647 w 204"/>
                <a:gd name="T73" fmla="*/ 2147483647 h 249"/>
                <a:gd name="T74" fmla="*/ 2147483647 w 204"/>
                <a:gd name="T75" fmla="*/ 2147483647 h 249"/>
                <a:gd name="T76" fmla="*/ 2147483647 w 204"/>
                <a:gd name="T77" fmla="*/ 2147483647 h 249"/>
                <a:gd name="T78" fmla="*/ 2147483647 w 204"/>
                <a:gd name="T79" fmla="*/ 2147483647 h 249"/>
                <a:gd name="T80" fmla="*/ 2147483647 w 204"/>
                <a:gd name="T81" fmla="*/ 2147483647 h 249"/>
                <a:gd name="T82" fmla="*/ 2147483647 w 204"/>
                <a:gd name="T83" fmla="*/ 2147483647 h 249"/>
                <a:gd name="T84" fmla="*/ 2147483647 w 204"/>
                <a:gd name="T85" fmla="*/ 2147483647 h 249"/>
                <a:gd name="T86" fmla="*/ 2147483647 w 204"/>
                <a:gd name="T87" fmla="*/ 2147483647 h 249"/>
                <a:gd name="T88" fmla="*/ 2147483647 w 204"/>
                <a:gd name="T89" fmla="*/ 2147483647 h 249"/>
                <a:gd name="T90" fmla="*/ 2147483647 w 204"/>
                <a:gd name="T91" fmla="*/ 2147483647 h 249"/>
                <a:gd name="T92" fmla="*/ 2147483647 w 204"/>
                <a:gd name="T93" fmla="*/ 0 h 2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4" h="249">
                  <a:moveTo>
                    <a:pt x="91" y="6"/>
                  </a:moveTo>
                  <a:lnTo>
                    <a:pt x="97" y="6"/>
                  </a:lnTo>
                  <a:lnTo>
                    <a:pt x="102" y="6"/>
                  </a:lnTo>
                  <a:lnTo>
                    <a:pt x="102" y="12"/>
                  </a:lnTo>
                  <a:lnTo>
                    <a:pt x="108" y="12"/>
                  </a:lnTo>
                  <a:lnTo>
                    <a:pt x="114" y="12"/>
                  </a:lnTo>
                  <a:lnTo>
                    <a:pt x="114" y="18"/>
                  </a:lnTo>
                  <a:lnTo>
                    <a:pt x="119" y="18"/>
                  </a:lnTo>
                  <a:lnTo>
                    <a:pt x="125" y="23"/>
                  </a:lnTo>
                  <a:lnTo>
                    <a:pt x="131" y="23"/>
                  </a:lnTo>
                  <a:lnTo>
                    <a:pt x="136" y="29"/>
                  </a:lnTo>
                  <a:lnTo>
                    <a:pt x="142" y="29"/>
                  </a:lnTo>
                  <a:lnTo>
                    <a:pt x="142" y="35"/>
                  </a:lnTo>
                  <a:lnTo>
                    <a:pt x="148" y="35"/>
                  </a:lnTo>
                  <a:lnTo>
                    <a:pt x="148" y="41"/>
                  </a:lnTo>
                  <a:lnTo>
                    <a:pt x="153" y="41"/>
                  </a:lnTo>
                  <a:lnTo>
                    <a:pt x="153" y="47"/>
                  </a:lnTo>
                  <a:lnTo>
                    <a:pt x="159" y="47"/>
                  </a:lnTo>
                  <a:lnTo>
                    <a:pt x="165" y="47"/>
                  </a:lnTo>
                  <a:lnTo>
                    <a:pt x="165" y="53"/>
                  </a:lnTo>
                  <a:lnTo>
                    <a:pt x="170" y="53"/>
                  </a:lnTo>
                  <a:lnTo>
                    <a:pt x="176" y="53"/>
                  </a:lnTo>
                  <a:lnTo>
                    <a:pt x="176" y="59"/>
                  </a:lnTo>
                  <a:lnTo>
                    <a:pt x="182" y="59"/>
                  </a:lnTo>
                  <a:lnTo>
                    <a:pt x="182" y="65"/>
                  </a:lnTo>
                  <a:lnTo>
                    <a:pt x="187" y="71"/>
                  </a:lnTo>
                  <a:lnTo>
                    <a:pt x="187" y="77"/>
                  </a:lnTo>
                  <a:lnTo>
                    <a:pt x="193" y="77"/>
                  </a:lnTo>
                  <a:lnTo>
                    <a:pt x="187" y="77"/>
                  </a:lnTo>
                  <a:lnTo>
                    <a:pt x="182" y="77"/>
                  </a:lnTo>
                  <a:lnTo>
                    <a:pt x="182" y="83"/>
                  </a:lnTo>
                  <a:lnTo>
                    <a:pt x="176" y="83"/>
                  </a:lnTo>
                  <a:lnTo>
                    <a:pt x="176" y="89"/>
                  </a:lnTo>
                  <a:lnTo>
                    <a:pt x="176" y="95"/>
                  </a:lnTo>
                  <a:lnTo>
                    <a:pt x="176" y="101"/>
                  </a:lnTo>
                  <a:lnTo>
                    <a:pt x="170" y="101"/>
                  </a:lnTo>
                  <a:lnTo>
                    <a:pt x="170" y="107"/>
                  </a:lnTo>
                  <a:lnTo>
                    <a:pt x="170" y="113"/>
                  </a:lnTo>
                  <a:lnTo>
                    <a:pt x="170" y="118"/>
                  </a:lnTo>
                  <a:lnTo>
                    <a:pt x="170" y="124"/>
                  </a:lnTo>
                  <a:lnTo>
                    <a:pt x="170" y="130"/>
                  </a:lnTo>
                  <a:lnTo>
                    <a:pt x="170" y="136"/>
                  </a:lnTo>
                  <a:lnTo>
                    <a:pt x="176" y="136"/>
                  </a:lnTo>
                  <a:lnTo>
                    <a:pt x="176" y="142"/>
                  </a:lnTo>
                  <a:lnTo>
                    <a:pt x="176" y="148"/>
                  </a:lnTo>
                  <a:lnTo>
                    <a:pt x="176" y="154"/>
                  </a:lnTo>
                  <a:lnTo>
                    <a:pt x="182" y="154"/>
                  </a:lnTo>
                  <a:lnTo>
                    <a:pt x="182" y="160"/>
                  </a:lnTo>
                  <a:lnTo>
                    <a:pt x="182" y="166"/>
                  </a:lnTo>
                  <a:lnTo>
                    <a:pt x="187" y="172"/>
                  </a:lnTo>
                  <a:lnTo>
                    <a:pt x="187" y="178"/>
                  </a:lnTo>
                  <a:lnTo>
                    <a:pt x="187" y="184"/>
                  </a:lnTo>
                  <a:lnTo>
                    <a:pt x="193" y="184"/>
                  </a:lnTo>
                  <a:lnTo>
                    <a:pt x="193" y="190"/>
                  </a:lnTo>
                  <a:lnTo>
                    <a:pt x="193" y="196"/>
                  </a:lnTo>
                  <a:lnTo>
                    <a:pt x="199" y="202"/>
                  </a:lnTo>
                  <a:lnTo>
                    <a:pt x="199" y="208"/>
                  </a:lnTo>
                  <a:lnTo>
                    <a:pt x="199" y="214"/>
                  </a:lnTo>
                  <a:lnTo>
                    <a:pt x="204" y="214"/>
                  </a:lnTo>
                  <a:lnTo>
                    <a:pt x="199" y="214"/>
                  </a:lnTo>
                  <a:lnTo>
                    <a:pt x="199" y="219"/>
                  </a:lnTo>
                  <a:lnTo>
                    <a:pt x="193" y="219"/>
                  </a:lnTo>
                  <a:lnTo>
                    <a:pt x="193" y="225"/>
                  </a:lnTo>
                  <a:lnTo>
                    <a:pt x="193" y="231"/>
                  </a:lnTo>
                  <a:lnTo>
                    <a:pt x="187" y="231"/>
                  </a:lnTo>
                  <a:lnTo>
                    <a:pt x="182" y="231"/>
                  </a:lnTo>
                  <a:lnTo>
                    <a:pt x="176" y="231"/>
                  </a:lnTo>
                  <a:lnTo>
                    <a:pt x="170" y="231"/>
                  </a:lnTo>
                  <a:lnTo>
                    <a:pt x="165" y="231"/>
                  </a:lnTo>
                  <a:lnTo>
                    <a:pt x="159" y="231"/>
                  </a:lnTo>
                  <a:lnTo>
                    <a:pt x="153" y="231"/>
                  </a:lnTo>
                  <a:lnTo>
                    <a:pt x="148" y="237"/>
                  </a:lnTo>
                  <a:lnTo>
                    <a:pt x="142" y="237"/>
                  </a:lnTo>
                  <a:lnTo>
                    <a:pt x="136" y="237"/>
                  </a:lnTo>
                  <a:lnTo>
                    <a:pt x="131" y="243"/>
                  </a:lnTo>
                  <a:lnTo>
                    <a:pt x="131" y="249"/>
                  </a:lnTo>
                  <a:lnTo>
                    <a:pt x="119" y="237"/>
                  </a:lnTo>
                  <a:lnTo>
                    <a:pt x="114" y="237"/>
                  </a:lnTo>
                  <a:lnTo>
                    <a:pt x="108" y="237"/>
                  </a:lnTo>
                  <a:lnTo>
                    <a:pt x="102" y="231"/>
                  </a:lnTo>
                  <a:lnTo>
                    <a:pt x="97" y="231"/>
                  </a:lnTo>
                  <a:lnTo>
                    <a:pt x="91" y="225"/>
                  </a:lnTo>
                  <a:lnTo>
                    <a:pt x="85" y="225"/>
                  </a:lnTo>
                  <a:lnTo>
                    <a:pt x="85" y="219"/>
                  </a:lnTo>
                  <a:lnTo>
                    <a:pt x="80" y="219"/>
                  </a:lnTo>
                  <a:lnTo>
                    <a:pt x="74" y="219"/>
                  </a:lnTo>
                  <a:lnTo>
                    <a:pt x="74" y="214"/>
                  </a:lnTo>
                  <a:lnTo>
                    <a:pt x="68" y="214"/>
                  </a:lnTo>
                  <a:lnTo>
                    <a:pt x="68" y="208"/>
                  </a:lnTo>
                  <a:lnTo>
                    <a:pt x="63" y="208"/>
                  </a:lnTo>
                  <a:lnTo>
                    <a:pt x="63" y="202"/>
                  </a:lnTo>
                  <a:lnTo>
                    <a:pt x="57" y="196"/>
                  </a:lnTo>
                  <a:lnTo>
                    <a:pt x="51" y="190"/>
                  </a:lnTo>
                  <a:lnTo>
                    <a:pt x="51" y="184"/>
                  </a:lnTo>
                  <a:lnTo>
                    <a:pt x="46" y="178"/>
                  </a:lnTo>
                  <a:lnTo>
                    <a:pt x="46" y="172"/>
                  </a:lnTo>
                  <a:lnTo>
                    <a:pt x="40" y="172"/>
                  </a:lnTo>
                  <a:lnTo>
                    <a:pt x="40" y="166"/>
                  </a:lnTo>
                  <a:lnTo>
                    <a:pt x="34" y="160"/>
                  </a:lnTo>
                  <a:lnTo>
                    <a:pt x="34" y="154"/>
                  </a:lnTo>
                  <a:lnTo>
                    <a:pt x="29" y="148"/>
                  </a:lnTo>
                  <a:lnTo>
                    <a:pt x="23" y="142"/>
                  </a:lnTo>
                  <a:lnTo>
                    <a:pt x="17" y="142"/>
                  </a:lnTo>
                  <a:lnTo>
                    <a:pt x="12" y="142"/>
                  </a:lnTo>
                  <a:lnTo>
                    <a:pt x="6" y="136"/>
                  </a:lnTo>
                  <a:lnTo>
                    <a:pt x="0" y="130"/>
                  </a:lnTo>
                  <a:lnTo>
                    <a:pt x="0" y="124"/>
                  </a:lnTo>
                  <a:lnTo>
                    <a:pt x="0" y="118"/>
                  </a:lnTo>
                  <a:lnTo>
                    <a:pt x="6" y="118"/>
                  </a:lnTo>
                  <a:lnTo>
                    <a:pt x="6" y="113"/>
                  </a:lnTo>
                  <a:lnTo>
                    <a:pt x="6" y="107"/>
                  </a:lnTo>
                  <a:lnTo>
                    <a:pt x="12" y="107"/>
                  </a:lnTo>
                  <a:lnTo>
                    <a:pt x="12" y="101"/>
                  </a:lnTo>
                  <a:lnTo>
                    <a:pt x="17" y="95"/>
                  </a:lnTo>
                  <a:lnTo>
                    <a:pt x="17" y="89"/>
                  </a:lnTo>
                  <a:lnTo>
                    <a:pt x="23" y="83"/>
                  </a:lnTo>
                  <a:lnTo>
                    <a:pt x="23" y="77"/>
                  </a:lnTo>
                  <a:lnTo>
                    <a:pt x="29" y="71"/>
                  </a:lnTo>
                  <a:lnTo>
                    <a:pt x="29" y="65"/>
                  </a:lnTo>
                  <a:lnTo>
                    <a:pt x="34" y="65"/>
                  </a:lnTo>
                  <a:lnTo>
                    <a:pt x="34" y="59"/>
                  </a:lnTo>
                  <a:lnTo>
                    <a:pt x="40" y="59"/>
                  </a:lnTo>
                  <a:lnTo>
                    <a:pt x="40" y="53"/>
                  </a:lnTo>
                  <a:lnTo>
                    <a:pt x="40" y="47"/>
                  </a:lnTo>
                  <a:lnTo>
                    <a:pt x="40" y="41"/>
                  </a:lnTo>
                  <a:lnTo>
                    <a:pt x="46" y="41"/>
                  </a:lnTo>
                  <a:lnTo>
                    <a:pt x="46" y="35"/>
                  </a:lnTo>
                  <a:lnTo>
                    <a:pt x="46" y="29"/>
                  </a:lnTo>
                  <a:lnTo>
                    <a:pt x="46" y="23"/>
                  </a:lnTo>
                  <a:lnTo>
                    <a:pt x="46" y="18"/>
                  </a:lnTo>
                  <a:lnTo>
                    <a:pt x="51" y="18"/>
                  </a:lnTo>
                  <a:lnTo>
                    <a:pt x="51" y="12"/>
                  </a:lnTo>
                  <a:lnTo>
                    <a:pt x="57" y="12"/>
                  </a:lnTo>
                  <a:lnTo>
                    <a:pt x="63" y="12"/>
                  </a:lnTo>
                  <a:lnTo>
                    <a:pt x="68" y="12"/>
                  </a:lnTo>
                  <a:lnTo>
                    <a:pt x="74" y="12"/>
                  </a:lnTo>
                  <a:lnTo>
                    <a:pt x="80" y="12"/>
                  </a:lnTo>
                  <a:lnTo>
                    <a:pt x="80" y="6"/>
                  </a:lnTo>
                  <a:lnTo>
                    <a:pt x="80" y="0"/>
                  </a:lnTo>
                  <a:lnTo>
                    <a:pt x="85" y="0"/>
                  </a:lnTo>
                  <a:lnTo>
                    <a:pt x="91" y="0"/>
                  </a:lnTo>
                  <a:lnTo>
                    <a:pt x="91"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8" name="Freeform 88"/>
            <p:cNvSpPr>
              <a:spLocks/>
            </p:cNvSpPr>
            <p:nvPr/>
          </p:nvSpPr>
          <p:spPr bwMode="auto">
            <a:xfrm>
              <a:off x="5250729" y="3457902"/>
              <a:ext cx="238907" cy="272014"/>
            </a:xfrm>
            <a:custGeom>
              <a:avLst/>
              <a:gdLst>
                <a:gd name="T0" fmla="*/ 2147483647 w 153"/>
                <a:gd name="T1" fmla="*/ 2147483647 h 173"/>
                <a:gd name="T2" fmla="*/ 2147483647 w 153"/>
                <a:gd name="T3" fmla="*/ 2147483647 h 173"/>
                <a:gd name="T4" fmla="*/ 2147483647 w 153"/>
                <a:gd name="T5" fmla="*/ 2147483647 h 173"/>
                <a:gd name="T6" fmla="*/ 2147483647 w 153"/>
                <a:gd name="T7" fmla="*/ 2147483647 h 173"/>
                <a:gd name="T8" fmla="*/ 2147483647 w 153"/>
                <a:gd name="T9" fmla="*/ 2147483647 h 173"/>
                <a:gd name="T10" fmla="*/ 2147483647 w 153"/>
                <a:gd name="T11" fmla="*/ 2147483647 h 173"/>
                <a:gd name="T12" fmla="*/ 2147483647 w 153"/>
                <a:gd name="T13" fmla="*/ 2147483647 h 173"/>
                <a:gd name="T14" fmla="*/ 2147483647 w 153"/>
                <a:gd name="T15" fmla="*/ 2147483647 h 173"/>
                <a:gd name="T16" fmla="*/ 2147483647 w 153"/>
                <a:gd name="T17" fmla="*/ 2147483647 h 173"/>
                <a:gd name="T18" fmla="*/ 2147483647 w 153"/>
                <a:gd name="T19" fmla="*/ 2147483647 h 173"/>
                <a:gd name="T20" fmla="*/ 2147483647 w 153"/>
                <a:gd name="T21" fmla="*/ 2147483647 h 173"/>
                <a:gd name="T22" fmla="*/ 2147483647 w 153"/>
                <a:gd name="T23" fmla="*/ 2147483647 h 173"/>
                <a:gd name="T24" fmla="*/ 2147483647 w 153"/>
                <a:gd name="T25" fmla="*/ 2147483647 h 173"/>
                <a:gd name="T26" fmla="*/ 2147483647 w 153"/>
                <a:gd name="T27" fmla="*/ 2147483647 h 173"/>
                <a:gd name="T28" fmla="*/ 2147483647 w 153"/>
                <a:gd name="T29" fmla="*/ 2147483647 h 173"/>
                <a:gd name="T30" fmla="*/ 2147483647 w 153"/>
                <a:gd name="T31" fmla="*/ 2147483647 h 173"/>
                <a:gd name="T32" fmla="*/ 2147483647 w 153"/>
                <a:gd name="T33" fmla="*/ 2147483647 h 173"/>
                <a:gd name="T34" fmla="*/ 2147483647 w 153"/>
                <a:gd name="T35" fmla="*/ 2147483647 h 173"/>
                <a:gd name="T36" fmla="*/ 2147483647 w 153"/>
                <a:gd name="T37" fmla="*/ 2147483647 h 173"/>
                <a:gd name="T38" fmla="*/ 2147483647 w 153"/>
                <a:gd name="T39" fmla="*/ 2147483647 h 173"/>
                <a:gd name="T40" fmla="*/ 2147483647 w 153"/>
                <a:gd name="T41" fmla="*/ 2147483647 h 173"/>
                <a:gd name="T42" fmla="*/ 2147483647 w 153"/>
                <a:gd name="T43" fmla="*/ 2147483647 h 173"/>
                <a:gd name="T44" fmla="*/ 2147483647 w 153"/>
                <a:gd name="T45" fmla="*/ 2147483647 h 173"/>
                <a:gd name="T46" fmla="*/ 2147483647 w 153"/>
                <a:gd name="T47" fmla="*/ 2147483647 h 173"/>
                <a:gd name="T48" fmla="*/ 2147483647 w 153"/>
                <a:gd name="T49" fmla="*/ 2147483647 h 173"/>
                <a:gd name="T50" fmla="*/ 2147483647 w 153"/>
                <a:gd name="T51" fmla="*/ 2147483647 h 173"/>
                <a:gd name="T52" fmla="*/ 2147483647 w 153"/>
                <a:gd name="T53" fmla="*/ 2147483647 h 173"/>
                <a:gd name="T54" fmla="*/ 2147483647 w 153"/>
                <a:gd name="T55" fmla="*/ 2147483647 h 173"/>
                <a:gd name="T56" fmla="*/ 2147483647 w 153"/>
                <a:gd name="T57" fmla="*/ 2147483647 h 173"/>
                <a:gd name="T58" fmla="*/ 2147483647 w 153"/>
                <a:gd name="T59" fmla="*/ 2147483647 h 173"/>
                <a:gd name="T60" fmla="*/ 2147483647 w 153"/>
                <a:gd name="T61" fmla="*/ 2147483647 h 173"/>
                <a:gd name="T62" fmla="*/ 2147483647 w 153"/>
                <a:gd name="T63" fmla="*/ 2147483647 h 173"/>
                <a:gd name="T64" fmla="*/ 2147483647 w 153"/>
                <a:gd name="T65" fmla="*/ 2147483647 h 173"/>
                <a:gd name="T66" fmla="*/ 2147483647 w 153"/>
                <a:gd name="T67" fmla="*/ 2147483647 h 173"/>
                <a:gd name="T68" fmla="*/ 2147483647 w 153"/>
                <a:gd name="T69" fmla="*/ 2147483647 h 173"/>
                <a:gd name="T70" fmla="*/ 2147483647 w 153"/>
                <a:gd name="T71" fmla="*/ 2147483647 h 173"/>
                <a:gd name="T72" fmla="*/ 2147483647 w 153"/>
                <a:gd name="T73" fmla="*/ 2147483647 h 173"/>
                <a:gd name="T74" fmla="*/ 2147483647 w 153"/>
                <a:gd name="T75" fmla="*/ 2147483647 h 173"/>
                <a:gd name="T76" fmla="*/ 2147483647 w 153"/>
                <a:gd name="T77" fmla="*/ 2147483647 h 173"/>
                <a:gd name="T78" fmla="*/ 2147483647 w 153"/>
                <a:gd name="T79" fmla="*/ 2147483647 h 173"/>
                <a:gd name="T80" fmla="*/ 2147483647 w 153"/>
                <a:gd name="T81" fmla="*/ 2147483647 h 173"/>
                <a:gd name="T82" fmla="*/ 2147483647 w 153"/>
                <a:gd name="T83" fmla="*/ 2147483647 h 173"/>
                <a:gd name="T84" fmla="*/ 2147483647 w 153"/>
                <a:gd name="T85" fmla="*/ 2147483647 h 173"/>
                <a:gd name="T86" fmla="*/ 0 w 153"/>
                <a:gd name="T87" fmla="*/ 2147483647 h 173"/>
                <a:gd name="T88" fmla="*/ 2147483647 w 153"/>
                <a:gd name="T89" fmla="*/ 2147483647 h 173"/>
                <a:gd name="T90" fmla="*/ 2147483647 w 153"/>
                <a:gd name="T91" fmla="*/ 2147483647 h 173"/>
                <a:gd name="T92" fmla="*/ 2147483647 w 153"/>
                <a:gd name="T93" fmla="*/ 2147483647 h 173"/>
                <a:gd name="T94" fmla="*/ 2147483647 w 153"/>
                <a:gd name="T95" fmla="*/ 2147483647 h 173"/>
                <a:gd name="T96" fmla="*/ 2147483647 w 153"/>
                <a:gd name="T97" fmla="*/ 2147483647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3" h="173">
                  <a:moveTo>
                    <a:pt x="29" y="6"/>
                  </a:moveTo>
                  <a:lnTo>
                    <a:pt x="34" y="6"/>
                  </a:lnTo>
                  <a:lnTo>
                    <a:pt x="34" y="12"/>
                  </a:lnTo>
                  <a:lnTo>
                    <a:pt x="40" y="12"/>
                  </a:lnTo>
                  <a:lnTo>
                    <a:pt x="40" y="18"/>
                  </a:lnTo>
                  <a:lnTo>
                    <a:pt x="46" y="18"/>
                  </a:lnTo>
                  <a:lnTo>
                    <a:pt x="46" y="24"/>
                  </a:lnTo>
                  <a:lnTo>
                    <a:pt x="51" y="24"/>
                  </a:lnTo>
                  <a:lnTo>
                    <a:pt x="57" y="24"/>
                  </a:lnTo>
                  <a:lnTo>
                    <a:pt x="63" y="30"/>
                  </a:lnTo>
                  <a:lnTo>
                    <a:pt x="68" y="30"/>
                  </a:lnTo>
                  <a:lnTo>
                    <a:pt x="68" y="36"/>
                  </a:lnTo>
                  <a:lnTo>
                    <a:pt x="80" y="36"/>
                  </a:lnTo>
                  <a:lnTo>
                    <a:pt x="91" y="30"/>
                  </a:lnTo>
                  <a:lnTo>
                    <a:pt x="97" y="24"/>
                  </a:lnTo>
                  <a:lnTo>
                    <a:pt x="97" y="18"/>
                  </a:lnTo>
                  <a:lnTo>
                    <a:pt x="97" y="12"/>
                  </a:lnTo>
                  <a:lnTo>
                    <a:pt x="97" y="6"/>
                  </a:lnTo>
                  <a:lnTo>
                    <a:pt x="97" y="0"/>
                  </a:lnTo>
                  <a:lnTo>
                    <a:pt x="102" y="0"/>
                  </a:lnTo>
                  <a:lnTo>
                    <a:pt x="102" y="6"/>
                  </a:lnTo>
                  <a:lnTo>
                    <a:pt x="102" y="12"/>
                  </a:lnTo>
                  <a:lnTo>
                    <a:pt x="102" y="18"/>
                  </a:lnTo>
                  <a:lnTo>
                    <a:pt x="108" y="24"/>
                  </a:lnTo>
                  <a:lnTo>
                    <a:pt x="108" y="30"/>
                  </a:lnTo>
                  <a:lnTo>
                    <a:pt x="102" y="36"/>
                  </a:lnTo>
                  <a:lnTo>
                    <a:pt x="102" y="42"/>
                  </a:lnTo>
                  <a:lnTo>
                    <a:pt x="102" y="48"/>
                  </a:lnTo>
                  <a:lnTo>
                    <a:pt x="102" y="54"/>
                  </a:lnTo>
                  <a:lnTo>
                    <a:pt x="102" y="60"/>
                  </a:lnTo>
                  <a:lnTo>
                    <a:pt x="102" y="66"/>
                  </a:lnTo>
                  <a:lnTo>
                    <a:pt x="108" y="66"/>
                  </a:lnTo>
                  <a:lnTo>
                    <a:pt x="108" y="72"/>
                  </a:lnTo>
                  <a:lnTo>
                    <a:pt x="108" y="77"/>
                  </a:lnTo>
                  <a:lnTo>
                    <a:pt x="114" y="77"/>
                  </a:lnTo>
                  <a:lnTo>
                    <a:pt x="119" y="77"/>
                  </a:lnTo>
                  <a:lnTo>
                    <a:pt x="125" y="72"/>
                  </a:lnTo>
                  <a:lnTo>
                    <a:pt x="125" y="77"/>
                  </a:lnTo>
                  <a:lnTo>
                    <a:pt x="125" y="83"/>
                  </a:lnTo>
                  <a:lnTo>
                    <a:pt x="131" y="83"/>
                  </a:lnTo>
                  <a:lnTo>
                    <a:pt x="136" y="83"/>
                  </a:lnTo>
                  <a:lnTo>
                    <a:pt x="136" y="77"/>
                  </a:lnTo>
                  <a:lnTo>
                    <a:pt x="142" y="77"/>
                  </a:lnTo>
                  <a:lnTo>
                    <a:pt x="142" y="83"/>
                  </a:lnTo>
                  <a:lnTo>
                    <a:pt x="142" y="89"/>
                  </a:lnTo>
                  <a:lnTo>
                    <a:pt x="136" y="89"/>
                  </a:lnTo>
                  <a:lnTo>
                    <a:pt x="136" y="95"/>
                  </a:lnTo>
                  <a:lnTo>
                    <a:pt x="142" y="95"/>
                  </a:lnTo>
                  <a:lnTo>
                    <a:pt x="142" y="101"/>
                  </a:lnTo>
                  <a:lnTo>
                    <a:pt x="148" y="101"/>
                  </a:lnTo>
                  <a:lnTo>
                    <a:pt x="148" y="95"/>
                  </a:lnTo>
                  <a:lnTo>
                    <a:pt x="148" y="101"/>
                  </a:lnTo>
                  <a:lnTo>
                    <a:pt x="153" y="101"/>
                  </a:lnTo>
                  <a:lnTo>
                    <a:pt x="153" y="107"/>
                  </a:lnTo>
                  <a:lnTo>
                    <a:pt x="153" y="113"/>
                  </a:lnTo>
                  <a:lnTo>
                    <a:pt x="148" y="107"/>
                  </a:lnTo>
                  <a:lnTo>
                    <a:pt x="148" y="113"/>
                  </a:lnTo>
                  <a:lnTo>
                    <a:pt x="142" y="113"/>
                  </a:lnTo>
                  <a:lnTo>
                    <a:pt x="136" y="113"/>
                  </a:lnTo>
                  <a:lnTo>
                    <a:pt x="136" y="119"/>
                  </a:lnTo>
                  <a:lnTo>
                    <a:pt x="131" y="119"/>
                  </a:lnTo>
                  <a:lnTo>
                    <a:pt x="125" y="119"/>
                  </a:lnTo>
                  <a:lnTo>
                    <a:pt x="125" y="125"/>
                  </a:lnTo>
                  <a:lnTo>
                    <a:pt x="131" y="125"/>
                  </a:lnTo>
                  <a:lnTo>
                    <a:pt x="125" y="125"/>
                  </a:lnTo>
                  <a:lnTo>
                    <a:pt x="125" y="131"/>
                  </a:lnTo>
                  <a:lnTo>
                    <a:pt x="125" y="125"/>
                  </a:lnTo>
                  <a:lnTo>
                    <a:pt x="119" y="125"/>
                  </a:lnTo>
                  <a:lnTo>
                    <a:pt x="119" y="119"/>
                  </a:lnTo>
                  <a:lnTo>
                    <a:pt x="125" y="119"/>
                  </a:lnTo>
                  <a:lnTo>
                    <a:pt x="119" y="119"/>
                  </a:lnTo>
                  <a:lnTo>
                    <a:pt x="114" y="119"/>
                  </a:lnTo>
                  <a:lnTo>
                    <a:pt x="119" y="119"/>
                  </a:lnTo>
                  <a:lnTo>
                    <a:pt x="119" y="125"/>
                  </a:lnTo>
                  <a:lnTo>
                    <a:pt x="114" y="125"/>
                  </a:lnTo>
                  <a:lnTo>
                    <a:pt x="114" y="131"/>
                  </a:lnTo>
                  <a:lnTo>
                    <a:pt x="108" y="131"/>
                  </a:lnTo>
                  <a:lnTo>
                    <a:pt x="114" y="131"/>
                  </a:lnTo>
                  <a:lnTo>
                    <a:pt x="108" y="131"/>
                  </a:lnTo>
                  <a:lnTo>
                    <a:pt x="108" y="125"/>
                  </a:lnTo>
                  <a:lnTo>
                    <a:pt x="102" y="125"/>
                  </a:lnTo>
                  <a:lnTo>
                    <a:pt x="102" y="131"/>
                  </a:lnTo>
                  <a:lnTo>
                    <a:pt x="102" y="125"/>
                  </a:lnTo>
                  <a:lnTo>
                    <a:pt x="97" y="125"/>
                  </a:lnTo>
                  <a:lnTo>
                    <a:pt x="97" y="131"/>
                  </a:lnTo>
                  <a:lnTo>
                    <a:pt x="102" y="131"/>
                  </a:lnTo>
                  <a:lnTo>
                    <a:pt x="108" y="137"/>
                  </a:lnTo>
                  <a:lnTo>
                    <a:pt x="102" y="137"/>
                  </a:lnTo>
                  <a:lnTo>
                    <a:pt x="97" y="137"/>
                  </a:lnTo>
                  <a:lnTo>
                    <a:pt x="97" y="143"/>
                  </a:lnTo>
                  <a:lnTo>
                    <a:pt x="97" y="149"/>
                  </a:lnTo>
                  <a:lnTo>
                    <a:pt x="97" y="143"/>
                  </a:lnTo>
                  <a:lnTo>
                    <a:pt x="91" y="143"/>
                  </a:lnTo>
                  <a:lnTo>
                    <a:pt x="85" y="143"/>
                  </a:lnTo>
                  <a:lnTo>
                    <a:pt x="85" y="149"/>
                  </a:lnTo>
                  <a:lnTo>
                    <a:pt x="80" y="149"/>
                  </a:lnTo>
                  <a:lnTo>
                    <a:pt x="80" y="155"/>
                  </a:lnTo>
                  <a:lnTo>
                    <a:pt x="74" y="155"/>
                  </a:lnTo>
                  <a:lnTo>
                    <a:pt x="68" y="155"/>
                  </a:lnTo>
                  <a:lnTo>
                    <a:pt x="63" y="161"/>
                  </a:lnTo>
                  <a:lnTo>
                    <a:pt x="63" y="167"/>
                  </a:lnTo>
                  <a:lnTo>
                    <a:pt x="57" y="167"/>
                  </a:lnTo>
                  <a:lnTo>
                    <a:pt x="57" y="173"/>
                  </a:lnTo>
                  <a:lnTo>
                    <a:pt x="51" y="173"/>
                  </a:lnTo>
                  <a:lnTo>
                    <a:pt x="51" y="167"/>
                  </a:lnTo>
                  <a:lnTo>
                    <a:pt x="51" y="161"/>
                  </a:lnTo>
                  <a:lnTo>
                    <a:pt x="46" y="161"/>
                  </a:lnTo>
                  <a:lnTo>
                    <a:pt x="46" y="155"/>
                  </a:lnTo>
                  <a:lnTo>
                    <a:pt x="46" y="149"/>
                  </a:lnTo>
                  <a:lnTo>
                    <a:pt x="46" y="143"/>
                  </a:lnTo>
                  <a:lnTo>
                    <a:pt x="40" y="143"/>
                  </a:lnTo>
                  <a:lnTo>
                    <a:pt x="40" y="137"/>
                  </a:lnTo>
                  <a:lnTo>
                    <a:pt x="34" y="137"/>
                  </a:lnTo>
                  <a:lnTo>
                    <a:pt x="34" y="131"/>
                  </a:lnTo>
                  <a:lnTo>
                    <a:pt x="34" y="125"/>
                  </a:lnTo>
                  <a:lnTo>
                    <a:pt x="29" y="125"/>
                  </a:lnTo>
                  <a:lnTo>
                    <a:pt x="29" y="119"/>
                  </a:lnTo>
                  <a:lnTo>
                    <a:pt x="29" y="113"/>
                  </a:lnTo>
                  <a:lnTo>
                    <a:pt x="23" y="113"/>
                  </a:lnTo>
                  <a:lnTo>
                    <a:pt x="23" y="107"/>
                  </a:lnTo>
                  <a:lnTo>
                    <a:pt x="23" y="101"/>
                  </a:lnTo>
                  <a:lnTo>
                    <a:pt x="23" y="95"/>
                  </a:lnTo>
                  <a:lnTo>
                    <a:pt x="17" y="95"/>
                  </a:lnTo>
                  <a:lnTo>
                    <a:pt x="17" y="89"/>
                  </a:lnTo>
                  <a:lnTo>
                    <a:pt x="17" y="83"/>
                  </a:lnTo>
                  <a:lnTo>
                    <a:pt x="17" y="77"/>
                  </a:lnTo>
                  <a:lnTo>
                    <a:pt x="12" y="77"/>
                  </a:lnTo>
                  <a:lnTo>
                    <a:pt x="12" y="72"/>
                  </a:lnTo>
                  <a:lnTo>
                    <a:pt x="6" y="72"/>
                  </a:lnTo>
                  <a:lnTo>
                    <a:pt x="6" y="66"/>
                  </a:lnTo>
                  <a:lnTo>
                    <a:pt x="6" y="60"/>
                  </a:lnTo>
                  <a:lnTo>
                    <a:pt x="0" y="60"/>
                  </a:lnTo>
                  <a:lnTo>
                    <a:pt x="0" y="54"/>
                  </a:lnTo>
                  <a:lnTo>
                    <a:pt x="0" y="48"/>
                  </a:lnTo>
                  <a:lnTo>
                    <a:pt x="6" y="48"/>
                  </a:lnTo>
                  <a:lnTo>
                    <a:pt x="0" y="48"/>
                  </a:lnTo>
                  <a:lnTo>
                    <a:pt x="0" y="42"/>
                  </a:lnTo>
                  <a:lnTo>
                    <a:pt x="6" y="42"/>
                  </a:lnTo>
                  <a:lnTo>
                    <a:pt x="6" y="36"/>
                  </a:lnTo>
                  <a:lnTo>
                    <a:pt x="6" y="30"/>
                  </a:lnTo>
                  <a:lnTo>
                    <a:pt x="6" y="24"/>
                  </a:lnTo>
                  <a:lnTo>
                    <a:pt x="12" y="24"/>
                  </a:lnTo>
                  <a:lnTo>
                    <a:pt x="12" y="18"/>
                  </a:lnTo>
                  <a:lnTo>
                    <a:pt x="17" y="18"/>
                  </a:lnTo>
                  <a:lnTo>
                    <a:pt x="23" y="12"/>
                  </a:lnTo>
                  <a:lnTo>
                    <a:pt x="23" y="6"/>
                  </a:lnTo>
                  <a:lnTo>
                    <a:pt x="2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79" name="Freeform 89"/>
            <p:cNvSpPr>
              <a:spLocks/>
            </p:cNvSpPr>
            <p:nvPr/>
          </p:nvSpPr>
          <p:spPr bwMode="auto">
            <a:xfrm>
              <a:off x="6003366" y="3486204"/>
              <a:ext cx="43721" cy="56604"/>
            </a:xfrm>
            <a:custGeom>
              <a:avLst/>
              <a:gdLst>
                <a:gd name="T0" fmla="*/ 0 w 28"/>
                <a:gd name="T1" fmla="*/ 2147483647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0 h 36"/>
                <a:gd name="T12" fmla="*/ 2147483647 w 28"/>
                <a:gd name="T13" fmla="*/ 2147483647 h 36"/>
                <a:gd name="T14" fmla="*/ 2147483647 w 28"/>
                <a:gd name="T15" fmla="*/ 2147483647 h 36"/>
                <a:gd name="T16" fmla="*/ 2147483647 w 28"/>
                <a:gd name="T17" fmla="*/ 2147483647 h 36"/>
                <a:gd name="T18" fmla="*/ 2147483647 w 28"/>
                <a:gd name="T19" fmla="*/ 2147483647 h 36"/>
                <a:gd name="T20" fmla="*/ 2147483647 w 28"/>
                <a:gd name="T21" fmla="*/ 2147483647 h 36"/>
                <a:gd name="T22" fmla="*/ 2147483647 w 28"/>
                <a:gd name="T23" fmla="*/ 2147483647 h 36"/>
                <a:gd name="T24" fmla="*/ 2147483647 w 28"/>
                <a:gd name="T25" fmla="*/ 2147483647 h 36"/>
                <a:gd name="T26" fmla="*/ 2147483647 w 28"/>
                <a:gd name="T27" fmla="*/ 2147483647 h 36"/>
                <a:gd name="T28" fmla="*/ 2147483647 w 28"/>
                <a:gd name="T29" fmla="*/ 2147483647 h 36"/>
                <a:gd name="T30" fmla="*/ 2147483647 w 28"/>
                <a:gd name="T31" fmla="*/ 2147483647 h 36"/>
                <a:gd name="T32" fmla="*/ 2147483647 w 28"/>
                <a:gd name="T33" fmla="*/ 2147483647 h 36"/>
                <a:gd name="T34" fmla="*/ 2147483647 w 28"/>
                <a:gd name="T35" fmla="*/ 2147483647 h 36"/>
                <a:gd name="T36" fmla="*/ 2147483647 w 28"/>
                <a:gd name="T37" fmla="*/ 2147483647 h 36"/>
                <a:gd name="T38" fmla="*/ 2147483647 w 28"/>
                <a:gd name="T39" fmla="*/ 2147483647 h 36"/>
                <a:gd name="T40" fmla="*/ 2147483647 w 28"/>
                <a:gd name="T41" fmla="*/ 2147483647 h 36"/>
                <a:gd name="T42" fmla="*/ 0 w 28"/>
                <a:gd name="T43" fmla="*/ 2147483647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36">
                  <a:moveTo>
                    <a:pt x="0" y="12"/>
                  </a:moveTo>
                  <a:lnTo>
                    <a:pt x="6" y="12"/>
                  </a:lnTo>
                  <a:lnTo>
                    <a:pt x="11" y="12"/>
                  </a:lnTo>
                  <a:lnTo>
                    <a:pt x="11" y="6"/>
                  </a:lnTo>
                  <a:lnTo>
                    <a:pt x="17" y="6"/>
                  </a:lnTo>
                  <a:lnTo>
                    <a:pt x="17" y="0"/>
                  </a:lnTo>
                  <a:lnTo>
                    <a:pt x="17" y="6"/>
                  </a:lnTo>
                  <a:lnTo>
                    <a:pt x="23" y="6"/>
                  </a:lnTo>
                  <a:lnTo>
                    <a:pt x="23" y="12"/>
                  </a:lnTo>
                  <a:lnTo>
                    <a:pt x="28" y="12"/>
                  </a:lnTo>
                  <a:lnTo>
                    <a:pt x="28" y="18"/>
                  </a:lnTo>
                  <a:lnTo>
                    <a:pt x="23" y="24"/>
                  </a:lnTo>
                  <a:lnTo>
                    <a:pt x="23" y="30"/>
                  </a:lnTo>
                  <a:lnTo>
                    <a:pt x="17" y="30"/>
                  </a:lnTo>
                  <a:lnTo>
                    <a:pt x="17" y="36"/>
                  </a:lnTo>
                  <a:lnTo>
                    <a:pt x="11" y="36"/>
                  </a:lnTo>
                  <a:lnTo>
                    <a:pt x="6" y="36"/>
                  </a:lnTo>
                  <a:lnTo>
                    <a:pt x="11" y="30"/>
                  </a:lnTo>
                  <a:lnTo>
                    <a:pt x="11" y="24"/>
                  </a:lnTo>
                  <a:lnTo>
                    <a:pt x="6" y="24"/>
                  </a:lnTo>
                  <a:lnTo>
                    <a:pt x="6" y="18"/>
                  </a:lnTo>
                  <a:lnTo>
                    <a:pt x="0"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0" name="Freeform 90"/>
            <p:cNvSpPr>
              <a:spLocks/>
            </p:cNvSpPr>
            <p:nvPr/>
          </p:nvSpPr>
          <p:spPr bwMode="auto">
            <a:xfrm>
              <a:off x="5897184" y="3495638"/>
              <a:ext cx="123357" cy="47170"/>
            </a:xfrm>
            <a:custGeom>
              <a:avLst/>
              <a:gdLst>
                <a:gd name="T0" fmla="*/ 0 w 79"/>
                <a:gd name="T1" fmla="*/ 0 h 30"/>
                <a:gd name="T2" fmla="*/ 2147483647 w 79"/>
                <a:gd name="T3" fmla="*/ 0 h 30"/>
                <a:gd name="T4" fmla="*/ 2147483647 w 79"/>
                <a:gd name="T5" fmla="*/ 0 h 30"/>
                <a:gd name="T6" fmla="*/ 2147483647 w 79"/>
                <a:gd name="T7" fmla="*/ 0 h 30"/>
                <a:gd name="T8" fmla="*/ 2147483647 w 79"/>
                <a:gd name="T9" fmla="*/ 0 h 30"/>
                <a:gd name="T10" fmla="*/ 2147483647 w 79"/>
                <a:gd name="T11" fmla="*/ 0 h 30"/>
                <a:gd name="T12" fmla="*/ 2147483647 w 79"/>
                <a:gd name="T13" fmla="*/ 0 h 30"/>
                <a:gd name="T14" fmla="*/ 2147483647 w 79"/>
                <a:gd name="T15" fmla="*/ 2147483647 h 30"/>
                <a:gd name="T16" fmla="*/ 2147483647 w 79"/>
                <a:gd name="T17" fmla="*/ 2147483647 h 30"/>
                <a:gd name="T18" fmla="*/ 2147483647 w 79"/>
                <a:gd name="T19" fmla="*/ 2147483647 h 30"/>
                <a:gd name="T20" fmla="*/ 2147483647 w 79"/>
                <a:gd name="T21" fmla="*/ 2147483647 h 30"/>
                <a:gd name="T22" fmla="*/ 2147483647 w 79"/>
                <a:gd name="T23" fmla="*/ 2147483647 h 30"/>
                <a:gd name="T24" fmla="*/ 2147483647 w 79"/>
                <a:gd name="T25" fmla="*/ 2147483647 h 30"/>
                <a:gd name="T26" fmla="*/ 2147483647 w 79"/>
                <a:gd name="T27" fmla="*/ 2147483647 h 30"/>
                <a:gd name="T28" fmla="*/ 2147483647 w 79"/>
                <a:gd name="T29" fmla="*/ 2147483647 h 30"/>
                <a:gd name="T30" fmla="*/ 2147483647 w 79"/>
                <a:gd name="T31" fmla="*/ 2147483647 h 30"/>
                <a:gd name="T32" fmla="*/ 2147483647 w 79"/>
                <a:gd name="T33" fmla="*/ 2147483647 h 30"/>
                <a:gd name="T34" fmla="*/ 2147483647 w 79"/>
                <a:gd name="T35" fmla="*/ 2147483647 h 30"/>
                <a:gd name="T36" fmla="*/ 2147483647 w 79"/>
                <a:gd name="T37" fmla="*/ 2147483647 h 30"/>
                <a:gd name="T38" fmla="*/ 2147483647 w 79"/>
                <a:gd name="T39" fmla="*/ 2147483647 h 30"/>
                <a:gd name="T40" fmla="*/ 2147483647 w 79"/>
                <a:gd name="T41" fmla="*/ 2147483647 h 30"/>
                <a:gd name="T42" fmla="*/ 2147483647 w 79"/>
                <a:gd name="T43" fmla="*/ 2147483647 h 30"/>
                <a:gd name="T44" fmla="*/ 2147483647 w 79"/>
                <a:gd name="T45" fmla="*/ 2147483647 h 30"/>
                <a:gd name="T46" fmla="*/ 2147483647 w 79"/>
                <a:gd name="T47" fmla="*/ 2147483647 h 30"/>
                <a:gd name="T48" fmla="*/ 2147483647 w 79"/>
                <a:gd name="T49" fmla="*/ 2147483647 h 30"/>
                <a:gd name="T50" fmla="*/ 2147483647 w 79"/>
                <a:gd name="T51" fmla="*/ 2147483647 h 30"/>
                <a:gd name="T52" fmla="*/ 2147483647 w 79"/>
                <a:gd name="T53" fmla="*/ 2147483647 h 30"/>
                <a:gd name="T54" fmla="*/ 2147483647 w 79"/>
                <a:gd name="T55" fmla="*/ 2147483647 h 30"/>
                <a:gd name="T56" fmla="*/ 2147483647 w 79"/>
                <a:gd name="T57" fmla="*/ 2147483647 h 30"/>
                <a:gd name="T58" fmla="*/ 2147483647 w 79"/>
                <a:gd name="T59" fmla="*/ 2147483647 h 30"/>
                <a:gd name="T60" fmla="*/ 2147483647 w 79"/>
                <a:gd name="T61" fmla="*/ 2147483647 h 30"/>
                <a:gd name="T62" fmla="*/ 2147483647 w 79"/>
                <a:gd name="T63" fmla="*/ 2147483647 h 30"/>
                <a:gd name="T64" fmla="*/ 2147483647 w 79"/>
                <a:gd name="T65" fmla="*/ 2147483647 h 30"/>
                <a:gd name="T66" fmla="*/ 2147483647 w 79"/>
                <a:gd name="T67" fmla="*/ 2147483647 h 30"/>
                <a:gd name="T68" fmla="*/ 2147483647 w 79"/>
                <a:gd name="T69" fmla="*/ 2147483647 h 30"/>
                <a:gd name="T70" fmla="*/ 2147483647 w 79"/>
                <a:gd name="T71" fmla="*/ 0 h 30"/>
                <a:gd name="T72" fmla="*/ 0 w 79"/>
                <a:gd name="T73" fmla="*/ 0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9" h="30">
                  <a:moveTo>
                    <a:pt x="0" y="0"/>
                  </a:moveTo>
                  <a:lnTo>
                    <a:pt x="6" y="0"/>
                  </a:lnTo>
                  <a:lnTo>
                    <a:pt x="11" y="0"/>
                  </a:lnTo>
                  <a:lnTo>
                    <a:pt x="17" y="0"/>
                  </a:lnTo>
                  <a:lnTo>
                    <a:pt x="23" y="0"/>
                  </a:lnTo>
                  <a:lnTo>
                    <a:pt x="28" y="0"/>
                  </a:lnTo>
                  <a:lnTo>
                    <a:pt x="34" y="0"/>
                  </a:lnTo>
                  <a:lnTo>
                    <a:pt x="40" y="6"/>
                  </a:lnTo>
                  <a:lnTo>
                    <a:pt x="45" y="6"/>
                  </a:lnTo>
                  <a:lnTo>
                    <a:pt x="51" y="6"/>
                  </a:lnTo>
                  <a:lnTo>
                    <a:pt x="57" y="6"/>
                  </a:lnTo>
                  <a:lnTo>
                    <a:pt x="62" y="6"/>
                  </a:lnTo>
                  <a:lnTo>
                    <a:pt x="68" y="6"/>
                  </a:lnTo>
                  <a:lnTo>
                    <a:pt x="74" y="12"/>
                  </a:lnTo>
                  <a:lnTo>
                    <a:pt x="74" y="18"/>
                  </a:lnTo>
                  <a:lnTo>
                    <a:pt x="79" y="18"/>
                  </a:lnTo>
                  <a:lnTo>
                    <a:pt x="79" y="24"/>
                  </a:lnTo>
                  <a:lnTo>
                    <a:pt x="74" y="30"/>
                  </a:lnTo>
                  <a:lnTo>
                    <a:pt x="68" y="24"/>
                  </a:lnTo>
                  <a:lnTo>
                    <a:pt x="62" y="24"/>
                  </a:lnTo>
                  <a:lnTo>
                    <a:pt x="62" y="30"/>
                  </a:lnTo>
                  <a:lnTo>
                    <a:pt x="57" y="30"/>
                  </a:lnTo>
                  <a:lnTo>
                    <a:pt x="57" y="24"/>
                  </a:lnTo>
                  <a:lnTo>
                    <a:pt x="51" y="24"/>
                  </a:lnTo>
                  <a:lnTo>
                    <a:pt x="45" y="24"/>
                  </a:lnTo>
                  <a:lnTo>
                    <a:pt x="40" y="24"/>
                  </a:lnTo>
                  <a:lnTo>
                    <a:pt x="34" y="24"/>
                  </a:lnTo>
                  <a:lnTo>
                    <a:pt x="28" y="24"/>
                  </a:lnTo>
                  <a:lnTo>
                    <a:pt x="28" y="18"/>
                  </a:lnTo>
                  <a:lnTo>
                    <a:pt x="23" y="18"/>
                  </a:lnTo>
                  <a:lnTo>
                    <a:pt x="17" y="18"/>
                  </a:lnTo>
                  <a:lnTo>
                    <a:pt x="17" y="12"/>
                  </a:lnTo>
                  <a:lnTo>
                    <a:pt x="11" y="12"/>
                  </a:lnTo>
                  <a:lnTo>
                    <a:pt x="11" y="6"/>
                  </a:lnTo>
                  <a:lnTo>
                    <a:pt x="6" y="6"/>
                  </a:lnTo>
                  <a:lnTo>
                    <a:pt x="6" y="0"/>
                  </a:lnTo>
                  <a:lnTo>
                    <a:pt x="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1" name="Freeform 91"/>
            <p:cNvSpPr>
              <a:spLocks/>
            </p:cNvSpPr>
            <p:nvPr/>
          </p:nvSpPr>
          <p:spPr bwMode="auto">
            <a:xfrm>
              <a:off x="6039279" y="3505072"/>
              <a:ext cx="79635" cy="73900"/>
            </a:xfrm>
            <a:custGeom>
              <a:avLst/>
              <a:gdLst>
                <a:gd name="T0" fmla="*/ 2147483647 w 51"/>
                <a:gd name="T1" fmla="*/ 2147483647 h 47"/>
                <a:gd name="T2" fmla="*/ 2147483647 w 51"/>
                <a:gd name="T3" fmla="*/ 2147483647 h 47"/>
                <a:gd name="T4" fmla="*/ 2147483647 w 51"/>
                <a:gd name="T5" fmla="*/ 0 h 47"/>
                <a:gd name="T6" fmla="*/ 2147483647 w 51"/>
                <a:gd name="T7" fmla="*/ 0 h 47"/>
                <a:gd name="T8" fmla="*/ 2147483647 w 51"/>
                <a:gd name="T9" fmla="*/ 0 h 47"/>
                <a:gd name="T10" fmla="*/ 2147483647 w 51"/>
                <a:gd name="T11" fmla="*/ 0 h 47"/>
                <a:gd name="T12" fmla="*/ 2147483647 w 51"/>
                <a:gd name="T13" fmla="*/ 0 h 47"/>
                <a:gd name="T14" fmla="*/ 2147483647 w 51"/>
                <a:gd name="T15" fmla="*/ 2147483647 h 47"/>
                <a:gd name="T16" fmla="*/ 2147483647 w 51"/>
                <a:gd name="T17" fmla="*/ 2147483647 h 47"/>
                <a:gd name="T18" fmla="*/ 2147483647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2147483647 w 51"/>
                <a:gd name="T33" fmla="*/ 2147483647 h 47"/>
                <a:gd name="T34" fmla="*/ 2147483647 w 51"/>
                <a:gd name="T35" fmla="*/ 2147483647 h 47"/>
                <a:gd name="T36" fmla="*/ 2147483647 w 51"/>
                <a:gd name="T37" fmla="*/ 2147483647 h 47"/>
                <a:gd name="T38" fmla="*/ 2147483647 w 51"/>
                <a:gd name="T39" fmla="*/ 2147483647 h 47"/>
                <a:gd name="T40" fmla="*/ 2147483647 w 51"/>
                <a:gd name="T41" fmla="*/ 2147483647 h 47"/>
                <a:gd name="T42" fmla="*/ 2147483647 w 51"/>
                <a:gd name="T43" fmla="*/ 2147483647 h 47"/>
                <a:gd name="T44" fmla="*/ 2147483647 w 51"/>
                <a:gd name="T45" fmla="*/ 2147483647 h 47"/>
                <a:gd name="T46" fmla="*/ 2147483647 w 51"/>
                <a:gd name="T47" fmla="*/ 2147483647 h 47"/>
                <a:gd name="T48" fmla="*/ 2147483647 w 51"/>
                <a:gd name="T49" fmla="*/ 2147483647 h 47"/>
                <a:gd name="T50" fmla="*/ 2147483647 w 51"/>
                <a:gd name="T51" fmla="*/ 2147483647 h 47"/>
                <a:gd name="T52" fmla="*/ 2147483647 w 51"/>
                <a:gd name="T53" fmla="*/ 2147483647 h 47"/>
                <a:gd name="T54" fmla="*/ 2147483647 w 51"/>
                <a:gd name="T55" fmla="*/ 2147483647 h 47"/>
                <a:gd name="T56" fmla="*/ 2147483647 w 51"/>
                <a:gd name="T57" fmla="*/ 2147483647 h 47"/>
                <a:gd name="T58" fmla="*/ 0 w 51"/>
                <a:gd name="T59" fmla="*/ 2147483647 h 47"/>
                <a:gd name="T60" fmla="*/ 0 w 51"/>
                <a:gd name="T61" fmla="*/ 2147483647 h 47"/>
                <a:gd name="T62" fmla="*/ 0 w 51"/>
                <a:gd name="T63" fmla="*/ 2147483647 h 47"/>
                <a:gd name="T64" fmla="*/ 2147483647 w 51"/>
                <a:gd name="T65" fmla="*/ 2147483647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47">
                  <a:moveTo>
                    <a:pt x="5" y="6"/>
                  </a:moveTo>
                  <a:lnTo>
                    <a:pt x="11" y="6"/>
                  </a:lnTo>
                  <a:lnTo>
                    <a:pt x="11" y="0"/>
                  </a:lnTo>
                  <a:lnTo>
                    <a:pt x="17" y="0"/>
                  </a:lnTo>
                  <a:lnTo>
                    <a:pt x="22" y="0"/>
                  </a:lnTo>
                  <a:lnTo>
                    <a:pt x="28" y="0"/>
                  </a:lnTo>
                  <a:lnTo>
                    <a:pt x="34" y="0"/>
                  </a:lnTo>
                  <a:lnTo>
                    <a:pt x="34" y="6"/>
                  </a:lnTo>
                  <a:lnTo>
                    <a:pt x="39" y="6"/>
                  </a:lnTo>
                  <a:lnTo>
                    <a:pt x="45" y="6"/>
                  </a:lnTo>
                  <a:lnTo>
                    <a:pt x="45" y="12"/>
                  </a:lnTo>
                  <a:lnTo>
                    <a:pt x="51" y="12"/>
                  </a:lnTo>
                  <a:lnTo>
                    <a:pt x="51" y="18"/>
                  </a:lnTo>
                  <a:lnTo>
                    <a:pt x="45" y="18"/>
                  </a:lnTo>
                  <a:lnTo>
                    <a:pt x="39" y="24"/>
                  </a:lnTo>
                  <a:lnTo>
                    <a:pt x="34" y="24"/>
                  </a:lnTo>
                  <a:lnTo>
                    <a:pt x="34" y="30"/>
                  </a:lnTo>
                  <a:lnTo>
                    <a:pt x="34" y="36"/>
                  </a:lnTo>
                  <a:lnTo>
                    <a:pt x="28" y="36"/>
                  </a:lnTo>
                  <a:lnTo>
                    <a:pt x="28" y="42"/>
                  </a:lnTo>
                  <a:lnTo>
                    <a:pt x="22" y="42"/>
                  </a:lnTo>
                  <a:lnTo>
                    <a:pt x="17" y="47"/>
                  </a:lnTo>
                  <a:lnTo>
                    <a:pt x="11" y="47"/>
                  </a:lnTo>
                  <a:lnTo>
                    <a:pt x="5" y="42"/>
                  </a:lnTo>
                  <a:lnTo>
                    <a:pt x="11" y="42"/>
                  </a:lnTo>
                  <a:lnTo>
                    <a:pt x="11" y="36"/>
                  </a:lnTo>
                  <a:lnTo>
                    <a:pt x="11" y="30"/>
                  </a:lnTo>
                  <a:lnTo>
                    <a:pt x="11" y="24"/>
                  </a:lnTo>
                  <a:lnTo>
                    <a:pt x="5" y="24"/>
                  </a:lnTo>
                  <a:lnTo>
                    <a:pt x="0" y="24"/>
                  </a:lnTo>
                  <a:lnTo>
                    <a:pt x="0" y="18"/>
                  </a:lnTo>
                  <a:lnTo>
                    <a:pt x="0" y="12"/>
                  </a:lnTo>
                  <a:lnTo>
                    <a:pt x="5" y="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82" name="Freeform 92"/>
            <p:cNvSpPr>
              <a:spLocks/>
            </p:cNvSpPr>
            <p:nvPr/>
          </p:nvSpPr>
          <p:spPr bwMode="auto">
            <a:xfrm>
              <a:off x="6020541" y="3505072"/>
              <a:ext cx="168641" cy="121070"/>
            </a:xfrm>
            <a:custGeom>
              <a:avLst/>
              <a:gdLst>
                <a:gd name="T0" fmla="*/ 2147483647 w 108"/>
                <a:gd name="T1" fmla="*/ 0 h 77"/>
                <a:gd name="T2" fmla="*/ 2147483647 w 108"/>
                <a:gd name="T3" fmla="*/ 2147483647 h 77"/>
                <a:gd name="T4" fmla="*/ 2147483647 w 108"/>
                <a:gd name="T5" fmla="*/ 2147483647 h 77"/>
                <a:gd name="T6" fmla="*/ 2147483647 w 108"/>
                <a:gd name="T7" fmla="*/ 2147483647 h 77"/>
                <a:gd name="T8" fmla="*/ 2147483647 w 108"/>
                <a:gd name="T9" fmla="*/ 2147483647 h 77"/>
                <a:gd name="T10" fmla="*/ 2147483647 w 108"/>
                <a:gd name="T11" fmla="*/ 2147483647 h 77"/>
                <a:gd name="T12" fmla="*/ 2147483647 w 108"/>
                <a:gd name="T13" fmla="*/ 2147483647 h 77"/>
                <a:gd name="T14" fmla="*/ 2147483647 w 108"/>
                <a:gd name="T15" fmla="*/ 2147483647 h 77"/>
                <a:gd name="T16" fmla="*/ 2147483647 w 108"/>
                <a:gd name="T17" fmla="*/ 2147483647 h 77"/>
                <a:gd name="T18" fmla="*/ 2147483647 w 108"/>
                <a:gd name="T19" fmla="*/ 2147483647 h 77"/>
                <a:gd name="T20" fmla="*/ 2147483647 w 108"/>
                <a:gd name="T21" fmla="*/ 2147483647 h 77"/>
                <a:gd name="T22" fmla="*/ 2147483647 w 108"/>
                <a:gd name="T23" fmla="*/ 2147483647 h 77"/>
                <a:gd name="T24" fmla="*/ 2147483647 w 108"/>
                <a:gd name="T25" fmla="*/ 2147483647 h 77"/>
                <a:gd name="T26" fmla="*/ 2147483647 w 108"/>
                <a:gd name="T27" fmla="*/ 2147483647 h 77"/>
                <a:gd name="T28" fmla="*/ 2147483647 w 108"/>
                <a:gd name="T29" fmla="*/ 2147483647 h 77"/>
                <a:gd name="T30" fmla="*/ 2147483647 w 108"/>
                <a:gd name="T31" fmla="*/ 2147483647 h 77"/>
                <a:gd name="T32" fmla="*/ 2147483647 w 108"/>
                <a:gd name="T33" fmla="*/ 2147483647 h 77"/>
                <a:gd name="T34" fmla="*/ 2147483647 w 108"/>
                <a:gd name="T35" fmla="*/ 2147483647 h 77"/>
                <a:gd name="T36" fmla="*/ 2147483647 w 108"/>
                <a:gd name="T37" fmla="*/ 2147483647 h 77"/>
                <a:gd name="T38" fmla="*/ 2147483647 w 108"/>
                <a:gd name="T39" fmla="*/ 2147483647 h 77"/>
                <a:gd name="T40" fmla="*/ 2147483647 w 108"/>
                <a:gd name="T41" fmla="*/ 2147483647 h 77"/>
                <a:gd name="T42" fmla="*/ 2147483647 w 108"/>
                <a:gd name="T43" fmla="*/ 2147483647 h 77"/>
                <a:gd name="T44" fmla="*/ 2147483647 w 108"/>
                <a:gd name="T45" fmla="*/ 2147483647 h 77"/>
                <a:gd name="T46" fmla="*/ 2147483647 w 108"/>
                <a:gd name="T47" fmla="*/ 2147483647 h 77"/>
                <a:gd name="T48" fmla="*/ 2147483647 w 108"/>
                <a:gd name="T49" fmla="*/ 2147483647 h 77"/>
                <a:gd name="T50" fmla="*/ 2147483647 w 108"/>
                <a:gd name="T51" fmla="*/ 2147483647 h 77"/>
                <a:gd name="T52" fmla="*/ 2147483647 w 108"/>
                <a:gd name="T53" fmla="*/ 2147483647 h 77"/>
                <a:gd name="T54" fmla="*/ 2147483647 w 108"/>
                <a:gd name="T55" fmla="*/ 2147483647 h 77"/>
                <a:gd name="T56" fmla="*/ 2147483647 w 108"/>
                <a:gd name="T57" fmla="*/ 2147483647 h 77"/>
                <a:gd name="T58" fmla="*/ 2147483647 w 108"/>
                <a:gd name="T59" fmla="*/ 2147483647 h 77"/>
                <a:gd name="T60" fmla="*/ 2147483647 w 108"/>
                <a:gd name="T61" fmla="*/ 2147483647 h 77"/>
                <a:gd name="T62" fmla="*/ 2147483647 w 108"/>
                <a:gd name="T63" fmla="*/ 2147483647 h 77"/>
                <a:gd name="T64" fmla="*/ 2147483647 w 108"/>
                <a:gd name="T65" fmla="*/ 2147483647 h 77"/>
                <a:gd name="T66" fmla="*/ 2147483647 w 108"/>
                <a:gd name="T67" fmla="*/ 2147483647 h 77"/>
                <a:gd name="T68" fmla="*/ 2147483647 w 108"/>
                <a:gd name="T69" fmla="*/ 2147483647 h 77"/>
                <a:gd name="T70" fmla="*/ 2147483647 w 108"/>
                <a:gd name="T71" fmla="*/ 2147483647 h 77"/>
                <a:gd name="T72" fmla="*/ 0 w 108"/>
                <a:gd name="T73" fmla="*/ 2147483647 h 77"/>
                <a:gd name="T74" fmla="*/ 0 w 108"/>
                <a:gd name="T75" fmla="*/ 2147483647 h 77"/>
                <a:gd name="T76" fmla="*/ 0 w 108"/>
                <a:gd name="T77" fmla="*/ 2147483647 h 77"/>
                <a:gd name="T78" fmla="*/ 0 w 108"/>
                <a:gd name="T79" fmla="*/ 2147483647 h 77"/>
                <a:gd name="T80" fmla="*/ 2147483647 w 108"/>
                <a:gd name="T81" fmla="*/ 2147483647 h 77"/>
                <a:gd name="T82" fmla="*/ 2147483647 w 108"/>
                <a:gd name="T83" fmla="*/ 2147483647 h 77"/>
                <a:gd name="T84" fmla="*/ 2147483647 w 108"/>
                <a:gd name="T85" fmla="*/ 2147483647 h 77"/>
                <a:gd name="T86" fmla="*/ 2147483647 w 108"/>
                <a:gd name="T87" fmla="*/ 2147483647 h 77"/>
                <a:gd name="T88" fmla="*/ 2147483647 w 108"/>
                <a:gd name="T89" fmla="*/ 2147483647 h 77"/>
                <a:gd name="T90" fmla="*/ 2147483647 w 108"/>
                <a:gd name="T91" fmla="*/ 2147483647 h 77"/>
                <a:gd name="T92" fmla="*/ 2147483647 w 108"/>
                <a:gd name="T93" fmla="*/ 2147483647 h 77"/>
                <a:gd name="T94" fmla="*/ 2147483647 w 108"/>
                <a:gd name="T95" fmla="*/ 2147483647 h 77"/>
                <a:gd name="T96" fmla="*/ 2147483647 w 108"/>
                <a:gd name="T97" fmla="*/ 2147483647 h 77"/>
                <a:gd name="T98" fmla="*/ 2147483647 w 108"/>
                <a:gd name="T99" fmla="*/ 2147483647 h 77"/>
                <a:gd name="T100" fmla="*/ 2147483647 w 108"/>
                <a:gd name="T101" fmla="*/ 2147483647 h 77"/>
                <a:gd name="T102" fmla="*/ 2147483647 w 108"/>
                <a:gd name="T103" fmla="*/ 2147483647 h 77"/>
                <a:gd name="T104" fmla="*/ 2147483647 w 108"/>
                <a:gd name="T105" fmla="*/ 2147483647 h 77"/>
                <a:gd name="T106" fmla="*/ 2147483647 w 108"/>
                <a:gd name="T107" fmla="*/ 2147483647 h 77"/>
                <a:gd name="T108" fmla="*/ 2147483647 w 108"/>
                <a:gd name="T109" fmla="*/ 2147483647 h 77"/>
                <a:gd name="T110" fmla="*/ 2147483647 w 108"/>
                <a:gd name="T111" fmla="*/ 2147483647 h 77"/>
                <a:gd name="T112" fmla="*/ 2147483647 w 108"/>
                <a:gd name="T113" fmla="*/ 2147483647 h 77"/>
                <a:gd name="T114" fmla="*/ 2147483647 w 108"/>
                <a:gd name="T115" fmla="*/ 2147483647 h 77"/>
                <a:gd name="T116" fmla="*/ 2147483647 w 108"/>
                <a:gd name="T117" fmla="*/ 2147483647 h 77"/>
                <a:gd name="T118" fmla="*/ 2147483647 w 108"/>
                <a:gd name="T119" fmla="*/ 2147483647 h 77"/>
                <a:gd name="T120" fmla="*/ 2147483647 w 108"/>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8" h="77">
                  <a:moveTo>
                    <a:pt x="80" y="0"/>
                  </a:moveTo>
                  <a:lnTo>
                    <a:pt x="80" y="6"/>
                  </a:lnTo>
                  <a:lnTo>
                    <a:pt x="85" y="6"/>
                  </a:lnTo>
                  <a:lnTo>
                    <a:pt x="91" y="6"/>
                  </a:lnTo>
                  <a:lnTo>
                    <a:pt x="97" y="6"/>
                  </a:lnTo>
                  <a:lnTo>
                    <a:pt x="102" y="6"/>
                  </a:lnTo>
                  <a:lnTo>
                    <a:pt x="102" y="12"/>
                  </a:lnTo>
                  <a:lnTo>
                    <a:pt x="108" y="12"/>
                  </a:lnTo>
                  <a:lnTo>
                    <a:pt x="102" y="18"/>
                  </a:lnTo>
                  <a:lnTo>
                    <a:pt x="97" y="18"/>
                  </a:lnTo>
                  <a:lnTo>
                    <a:pt x="91" y="18"/>
                  </a:lnTo>
                  <a:lnTo>
                    <a:pt x="85" y="18"/>
                  </a:lnTo>
                  <a:lnTo>
                    <a:pt x="85" y="24"/>
                  </a:lnTo>
                  <a:lnTo>
                    <a:pt x="80" y="24"/>
                  </a:lnTo>
                  <a:lnTo>
                    <a:pt x="80" y="30"/>
                  </a:lnTo>
                  <a:lnTo>
                    <a:pt x="74" y="30"/>
                  </a:lnTo>
                  <a:lnTo>
                    <a:pt x="68" y="30"/>
                  </a:lnTo>
                  <a:lnTo>
                    <a:pt x="63" y="36"/>
                  </a:lnTo>
                  <a:lnTo>
                    <a:pt x="63" y="42"/>
                  </a:lnTo>
                  <a:lnTo>
                    <a:pt x="57" y="47"/>
                  </a:lnTo>
                  <a:lnTo>
                    <a:pt x="51" y="47"/>
                  </a:lnTo>
                  <a:lnTo>
                    <a:pt x="51" y="53"/>
                  </a:lnTo>
                  <a:lnTo>
                    <a:pt x="46" y="53"/>
                  </a:lnTo>
                  <a:lnTo>
                    <a:pt x="40" y="53"/>
                  </a:lnTo>
                  <a:lnTo>
                    <a:pt x="34" y="53"/>
                  </a:lnTo>
                  <a:lnTo>
                    <a:pt x="29" y="53"/>
                  </a:lnTo>
                  <a:lnTo>
                    <a:pt x="29" y="59"/>
                  </a:lnTo>
                  <a:lnTo>
                    <a:pt x="29" y="65"/>
                  </a:lnTo>
                  <a:lnTo>
                    <a:pt x="29" y="71"/>
                  </a:lnTo>
                  <a:lnTo>
                    <a:pt x="34" y="71"/>
                  </a:lnTo>
                  <a:lnTo>
                    <a:pt x="34" y="77"/>
                  </a:lnTo>
                  <a:lnTo>
                    <a:pt x="29" y="77"/>
                  </a:lnTo>
                  <a:lnTo>
                    <a:pt x="23" y="77"/>
                  </a:lnTo>
                  <a:lnTo>
                    <a:pt x="17" y="71"/>
                  </a:lnTo>
                  <a:lnTo>
                    <a:pt x="12" y="71"/>
                  </a:lnTo>
                  <a:lnTo>
                    <a:pt x="6" y="71"/>
                  </a:lnTo>
                  <a:lnTo>
                    <a:pt x="0" y="71"/>
                  </a:lnTo>
                  <a:lnTo>
                    <a:pt x="0" y="65"/>
                  </a:lnTo>
                  <a:lnTo>
                    <a:pt x="0" y="59"/>
                  </a:lnTo>
                  <a:lnTo>
                    <a:pt x="0" y="53"/>
                  </a:lnTo>
                  <a:lnTo>
                    <a:pt x="6" y="47"/>
                  </a:lnTo>
                  <a:lnTo>
                    <a:pt x="12" y="47"/>
                  </a:lnTo>
                  <a:lnTo>
                    <a:pt x="17" y="47"/>
                  </a:lnTo>
                  <a:lnTo>
                    <a:pt x="17" y="42"/>
                  </a:lnTo>
                  <a:lnTo>
                    <a:pt x="23" y="47"/>
                  </a:lnTo>
                  <a:lnTo>
                    <a:pt x="29" y="47"/>
                  </a:lnTo>
                  <a:lnTo>
                    <a:pt x="34" y="42"/>
                  </a:lnTo>
                  <a:lnTo>
                    <a:pt x="40" y="42"/>
                  </a:lnTo>
                  <a:lnTo>
                    <a:pt x="40" y="36"/>
                  </a:lnTo>
                  <a:lnTo>
                    <a:pt x="46" y="36"/>
                  </a:lnTo>
                  <a:lnTo>
                    <a:pt x="46" y="30"/>
                  </a:lnTo>
                  <a:lnTo>
                    <a:pt x="46" y="24"/>
                  </a:lnTo>
                  <a:lnTo>
                    <a:pt x="51" y="24"/>
                  </a:lnTo>
                  <a:lnTo>
                    <a:pt x="57" y="18"/>
                  </a:lnTo>
                  <a:lnTo>
                    <a:pt x="63" y="18"/>
                  </a:lnTo>
                  <a:lnTo>
                    <a:pt x="63" y="12"/>
                  </a:lnTo>
                  <a:lnTo>
                    <a:pt x="68" y="12"/>
                  </a:lnTo>
                  <a:lnTo>
                    <a:pt x="68" y="6"/>
                  </a:lnTo>
                  <a:lnTo>
                    <a:pt x="74" y="6"/>
                  </a:lnTo>
                  <a:lnTo>
                    <a:pt x="80" y="6"/>
                  </a:lnTo>
                  <a:lnTo>
                    <a:pt x="80"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83" name="Freeform 93"/>
            <p:cNvSpPr>
              <a:spLocks/>
            </p:cNvSpPr>
            <p:nvPr/>
          </p:nvSpPr>
          <p:spPr bwMode="auto">
            <a:xfrm>
              <a:off x="6020541" y="3533374"/>
              <a:ext cx="35913" cy="45598"/>
            </a:xfrm>
            <a:custGeom>
              <a:avLst/>
              <a:gdLst>
                <a:gd name="T0" fmla="*/ 2147483647 w 23"/>
                <a:gd name="T1" fmla="*/ 0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2147483647 h 29"/>
                <a:gd name="T16" fmla="*/ 2147483647 w 23"/>
                <a:gd name="T17" fmla="*/ 2147483647 h 29"/>
                <a:gd name="T18" fmla="*/ 2147483647 w 23"/>
                <a:gd name="T19" fmla="*/ 2147483647 h 29"/>
                <a:gd name="T20" fmla="*/ 2147483647 w 23"/>
                <a:gd name="T21" fmla="*/ 2147483647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0 w 23"/>
                <a:gd name="T31" fmla="*/ 2147483647 h 29"/>
                <a:gd name="T32" fmla="*/ 2147483647 w 23"/>
                <a:gd name="T33" fmla="*/ 2147483647 h 29"/>
                <a:gd name="T34" fmla="*/ 2147483647 w 23"/>
                <a:gd name="T35" fmla="*/ 0 h 29"/>
                <a:gd name="T36" fmla="*/ 2147483647 w 23"/>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 h="29">
                  <a:moveTo>
                    <a:pt x="12" y="0"/>
                  </a:moveTo>
                  <a:lnTo>
                    <a:pt x="12" y="6"/>
                  </a:lnTo>
                  <a:lnTo>
                    <a:pt x="17" y="6"/>
                  </a:lnTo>
                  <a:lnTo>
                    <a:pt x="23" y="6"/>
                  </a:lnTo>
                  <a:lnTo>
                    <a:pt x="23" y="12"/>
                  </a:lnTo>
                  <a:lnTo>
                    <a:pt x="23" y="18"/>
                  </a:lnTo>
                  <a:lnTo>
                    <a:pt x="23" y="24"/>
                  </a:lnTo>
                  <a:lnTo>
                    <a:pt x="17" y="24"/>
                  </a:lnTo>
                  <a:lnTo>
                    <a:pt x="17" y="29"/>
                  </a:lnTo>
                  <a:lnTo>
                    <a:pt x="12" y="29"/>
                  </a:lnTo>
                  <a:lnTo>
                    <a:pt x="6" y="29"/>
                  </a:lnTo>
                  <a:lnTo>
                    <a:pt x="6" y="24"/>
                  </a:lnTo>
                  <a:lnTo>
                    <a:pt x="6" y="18"/>
                  </a:lnTo>
                  <a:lnTo>
                    <a:pt x="6" y="12"/>
                  </a:lnTo>
                  <a:lnTo>
                    <a:pt x="6" y="6"/>
                  </a:lnTo>
                  <a:lnTo>
                    <a:pt x="0" y="6"/>
                  </a:lnTo>
                  <a:lnTo>
                    <a:pt x="6" y="6"/>
                  </a:lnTo>
                  <a:lnTo>
                    <a:pt x="6" y="0"/>
                  </a:lnTo>
                  <a:lnTo>
                    <a:pt x="12"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84" name="Freeform 94"/>
            <p:cNvSpPr>
              <a:spLocks/>
            </p:cNvSpPr>
            <p:nvPr/>
          </p:nvSpPr>
          <p:spPr bwMode="auto">
            <a:xfrm>
              <a:off x="5127371" y="3533374"/>
              <a:ext cx="202993" cy="279875"/>
            </a:xfrm>
            <a:custGeom>
              <a:avLst/>
              <a:gdLst>
                <a:gd name="T0" fmla="*/ 2147483647 w 130"/>
                <a:gd name="T1" fmla="*/ 2147483647 h 178"/>
                <a:gd name="T2" fmla="*/ 2147483647 w 130"/>
                <a:gd name="T3" fmla="*/ 2147483647 h 178"/>
                <a:gd name="T4" fmla="*/ 2147483647 w 130"/>
                <a:gd name="T5" fmla="*/ 2147483647 h 178"/>
                <a:gd name="T6" fmla="*/ 2147483647 w 130"/>
                <a:gd name="T7" fmla="*/ 2147483647 h 178"/>
                <a:gd name="T8" fmla="*/ 2147483647 w 130"/>
                <a:gd name="T9" fmla="*/ 2147483647 h 178"/>
                <a:gd name="T10" fmla="*/ 2147483647 w 130"/>
                <a:gd name="T11" fmla="*/ 2147483647 h 178"/>
                <a:gd name="T12" fmla="*/ 2147483647 w 130"/>
                <a:gd name="T13" fmla="*/ 2147483647 h 178"/>
                <a:gd name="T14" fmla="*/ 2147483647 w 130"/>
                <a:gd name="T15" fmla="*/ 2147483647 h 178"/>
                <a:gd name="T16" fmla="*/ 2147483647 w 130"/>
                <a:gd name="T17" fmla="*/ 2147483647 h 178"/>
                <a:gd name="T18" fmla="*/ 2147483647 w 130"/>
                <a:gd name="T19" fmla="*/ 2147483647 h 178"/>
                <a:gd name="T20" fmla="*/ 2147483647 w 130"/>
                <a:gd name="T21" fmla="*/ 2147483647 h 178"/>
                <a:gd name="T22" fmla="*/ 2147483647 w 130"/>
                <a:gd name="T23" fmla="*/ 2147483647 h 178"/>
                <a:gd name="T24" fmla="*/ 2147483647 w 130"/>
                <a:gd name="T25" fmla="*/ 2147483647 h 178"/>
                <a:gd name="T26" fmla="*/ 2147483647 w 130"/>
                <a:gd name="T27" fmla="*/ 2147483647 h 178"/>
                <a:gd name="T28" fmla="*/ 2147483647 w 130"/>
                <a:gd name="T29" fmla="*/ 2147483647 h 178"/>
                <a:gd name="T30" fmla="*/ 2147483647 w 130"/>
                <a:gd name="T31" fmla="*/ 2147483647 h 178"/>
                <a:gd name="T32" fmla="*/ 2147483647 w 130"/>
                <a:gd name="T33" fmla="*/ 2147483647 h 178"/>
                <a:gd name="T34" fmla="*/ 2147483647 w 130"/>
                <a:gd name="T35" fmla="*/ 2147483647 h 178"/>
                <a:gd name="T36" fmla="*/ 2147483647 w 130"/>
                <a:gd name="T37" fmla="*/ 2147483647 h 178"/>
                <a:gd name="T38" fmla="*/ 2147483647 w 130"/>
                <a:gd name="T39" fmla="*/ 2147483647 h 178"/>
                <a:gd name="T40" fmla="*/ 2147483647 w 130"/>
                <a:gd name="T41" fmla="*/ 2147483647 h 178"/>
                <a:gd name="T42" fmla="*/ 2147483647 w 130"/>
                <a:gd name="T43" fmla="*/ 2147483647 h 178"/>
                <a:gd name="T44" fmla="*/ 2147483647 w 130"/>
                <a:gd name="T45" fmla="*/ 2147483647 h 178"/>
                <a:gd name="T46" fmla="*/ 2147483647 w 130"/>
                <a:gd name="T47" fmla="*/ 2147483647 h 178"/>
                <a:gd name="T48" fmla="*/ 2147483647 w 130"/>
                <a:gd name="T49" fmla="*/ 2147483647 h 178"/>
                <a:gd name="T50" fmla="*/ 2147483647 w 130"/>
                <a:gd name="T51" fmla="*/ 2147483647 h 178"/>
                <a:gd name="T52" fmla="*/ 2147483647 w 130"/>
                <a:gd name="T53" fmla="*/ 2147483647 h 178"/>
                <a:gd name="T54" fmla="*/ 2147483647 w 130"/>
                <a:gd name="T55" fmla="*/ 2147483647 h 178"/>
                <a:gd name="T56" fmla="*/ 2147483647 w 130"/>
                <a:gd name="T57" fmla="*/ 2147483647 h 178"/>
                <a:gd name="T58" fmla="*/ 2147483647 w 130"/>
                <a:gd name="T59" fmla="*/ 2147483647 h 178"/>
                <a:gd name="T60" fmla="*/ 2147483647 w 130"/>
                <a:gd name="T61" fmla="*/ 2147483647 h 178"/>
                <a:gd name="T62" fmla="*/ 2147483647 w 130"/>
                <a:gd name="T63" fmla="*/ 2147483647 h 178"/>
                <a:gd name="T64" fmla="*/ 2147483647 w 130"/>
                <a:gd name="T65" fmla="*/ 2147483647 h 178"/>
                <a:gd name="T66" fmla="*/ 2147483647 w 130"/>
                <a:gd name="T67" fmla="*/ 2147483647 h 178"/>
                <a:gd name="T68" fmla="*/ 2147483647 w 130"/>
                <a:gd name="T69" fmla="*/ 2147483647 h 178"/>
                <a:gd name="T70" fmla="*/ 2147483647 w 130"/>
                <a:gd name="T71" fmla="*/ 2147483647 h 178"/>
                <a:gd name="T72" fmla="*/ 2147483647 w 130"/>
                <a:gd name="T73" fmla="*/ 2147483647 h 178"/>
                <a:gd name="T74" fmla="*/ 2147483647 w 130"/>
                <a:gd name="T75" fmla="*/ 2147483647 h 178"/>
                <a:gd name="T76" fmla="*/ 0 w 130"/>
                <a:gd name="T77" fmla="*/ 2147483647 h 178"/>
                <a:gd name="T78" fmla="*/ 0 w 130"/>
                <a:gd name="T79" fmla="*/ 2147483647 h 178"/>
                <a:gd name="T80" fmla="*/ 2147483647 w 130"/>
                <a:gd name="T81" fmla="*/ 2147483647 h 178"/>
                <a:gd name="T82" fmla="*/ 2147483647 w 130"/>
                <a:gd name="T83" fmla="*/ 2147483647 h 178"/>
                <a:gd name="T84" fmla="*/ 2147483647 w 130"/>
                <a:gd name="T85" fmla="*/ 2147483647 h 178"/>
                <a:gd name="T86" fmla="*/ 2147483647 w 130"/>
                <a:gd name="T87" fmla="*/ 2147483647 h 178"/>
                <a:gd name="T88" fmla="*/ 2147483647 w 130"/>
                <a:gd name="T89" fmla="*/ 2147483647 h 178"/>
                <a:gd name="T90" fmla="*/ 2147483647 w 130"/>
                <a:gd name="T91" fmla="*/ 2147483647 h 178"/>
                <a:gd name="T92" fmla="*/ 2147483647 w 130"/>
                <a:gd name="T93" fmla="*/ 2147483647 h 178"/>
                <a:gd name="T94" fmla="*/ 2147483647 w 130"/>
                <a:gd name="T95" fmla="*/ 2147483647 h 178"/>
                <a:gd name="T96" fmla="*/ 2147483647 w 130"/>
                <a:gd name="T97" fmla="*/ 2147483647 h 178"/>
                <a:gd name="T98" fmla="*/ 2147483647 w 130"/>
                <a:gd name="T99" fmla="*/ 2147483647 h 178"/>
                <a:gd name="T100" fmla="*/ 2147483647 w 130"/>
                <a:gd name="T101" fmla="*/ 2147483647 h 178"/>
                <a:gd name="T102" fmla="*/ 2147483647 w 130"/>
                <a:gd name="T103" fmla="*/ 2147483647 h 178"/>
                <a:gd name="T104" fmla="*/ 2147483647 w 130"/>
                <a:gd name="T105" fmla="*/ 2147483647 h 178"/>
                <a:gd name="T106" fmla="*/ 2147483647 w 130"/>
                <a:gd name="T107" fmla="*/ 2147483647 h 178"/>
                <a:gd name="T108" fmla="*/ 2147483647 w 130"/>
                <a:gd name="T109" fmla="*/ 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0" h="178">
                  <a:moveTo>
                    <a:pt x="79" y="0"/>
                  </a:moveTo>
                  <a:lnTo>
                    <a:pt x="79" y="6"/>
                  </a:lnTo>
                  <a:lnTo>
                    <a:pt x="79" y="12"/>
                  </a:lnTo>
                  <a:lnTo>
                    <a:pt x="85" y="12"/>
                  </a:lnTo>
                  <a:lnTo>
                    <a:pt x="85" y="18"/>
                  </a:lnTo>
                  <a:lnTo>
                    <a:pt x="85" y="24"/>
                  </a:lnTo>
                  <a:lnTo>
                    <a:pt x="91" y="24"/>
                  </a:lnTo>
                  <a:lnTo>
                    <a:pt x="91" y="29"/>
                  </a:lnTo>
                  <a:lnTo>
                    <a:pt x="96" y="29"/>
                  </a:lnTo>
                  <a:lnTo>
                    <a:pt x="96" y="35"/>
                  </a:lnTo>
                  <a:lnTo>
                    <a:pt x="96" y="41"/>
                  </a:lnTo>
                  <a:lnTo>
                    <a:pt x="96" y="47"/>
                  </a:lnTo>
                  <a:lnTo>
                    <a:pt x="102" y="47"/>
                  </a:lnTo>
                  <a:lnTo>
                    <a:pt x="102" y="53"/>
                  </a:lnTo>
                  <a:lnTo>
                    <a:pt x="102" y="59"/>
                  </a:lnTo>
                  <a:lnTo>
                    <a:pt x="102" y="65"/>
                  </a:lnTo>
                  <a:lnTo>
                    <a:pt x="108" y="65"/>
                  </a:lnTo>
                  <a:lnTo>
                    <a:pt x="108" y="71"/>
                  </a:lnTo>
                  <a:lnTo>
                    <a:pt x="108" y="77"/>
                  </a:lnTo>
                  <a:lnTo>
                    <a:pt x="113" y="77"/>
                  </a:lnTo>
                  <a:lnTo>
                    <a:pt x="113" y="83"/>
                  </a:lnTo>
                  <a:lnTo>
                    <a:pt x="113" y="89"/>
                  </a:lnTo>
                  <a:lnTo>
                    <a:pt x="119" y="89"/>
                  </a:lnTo>
                  <a:lnTo>
                    <a:pt x="119" y="95"/>
                  </a:lnTo>
                  <a:lnTo>
                    <a:pt x="125" y="95"/>
                  </a:lnTo>
                  <a:lnTo>
                    <a:pt x="125" y="101"/>
                  </a:lnTo>
                  <a:lnTo>
                    <a:pt x="125" y="107"/>
                  </a:lnTo>
                  <a:lnTo>
                    <a:pt x="125" y="113"/>
                  </a:lnTo>
                  <a:lnTo>
                    <a:pt x="130" y="113"/>
                  </a:lnTo>
                  <a:lnTo>
                    <a:pt x="130" y="119"/>
                  </a:lnTo>
                  <a:lnTo>
                    <a:pt x="130" y="125"/>
                  </a:lnTo>
                  <a:lnTo>
                    <a:pt x="130" y="130"/>
                  </a:lnTo>
                  <a:lnTo>
                    <a:pt x="125" y="130"/>
                  </a:lnTo>
                  <a:lnTo>
                    <a:pt x="125" y="136"/>
                  </a:lnTo>
                  <a:lnTo>
                    <a:pt x="125" y="142"/>
                  </a:lnTo>
                  <a:lnTo>
                    <a:pt x="119" y="142"/>
                  </a:lnTo>
                  <a:lnTo>
                    <a:pt x="119" y="148"/>
                  </a:lnTo>
                  <a:lnTo>
                    <a:pt x="113" y="154"/>
                  </a:lnTo>
                  <a:lnTo>
                    <a:pt x="108" y="154"/>
                  </a:lnTo>
                  <a:lnTo>
                    <a:pt x="102" y="154"/>
                  </a:lnTo>
                  <a:lnTo>
                    <a:pt x="96" y="154"/>
                  </a:lnTo>
                  <a:lnTo>
                    <a:pt x="96" y="160"/>
                  </a:lnTo>
                  <a:lnTo>
                    <a:pt x="102" y="160"/>
                  </a:lnTo>
                  <a:lnTo>
                    <a:pt x="96" y="160"/>
                  </a:lnTo>
                  <a:lnTo>
                    <a:pt x="102" y="160"/>
                  </a:lnTo>
                  <a:lnTo>
                    <a:pt x="96" y="160"/>
                  </a:lnTo>
                  <a:lnTo>
                    <a:pt x="102" y="160"/>
                  </a:lnTo>
                  <a:lnTo>
                    <a:pt x="102" y="166"/>
                  </a:lnTo>
                  <a:lnTo>
                    <a:pt x="96" y="166"/>
                  </a:lnTo>
                  <a:lnTo>
                    <a:pt x="96" y="172"/>
                  </a:lnTo>
                  <a:lnTo>
                    <a:pt x="91" y="172"/>
                  </a:lnTo>
                  <a:lnTo>
                    <a:pt x="96" y="172"/>
                  </a:lnTo>
                  <a:lnTo>
                    <a:pt x="91" y="178"/>
                  </a:lnTo>
                  <a:lnTo>
                    <a:pt x="91" y="172"/>
                  </a:lnTo>
                  <a:lnTo>
                    <a:pt x="85" y="172"/>
                  </a:lnTo>
                  <a:lnTo>
                    <a:pt x="79" y="172"/>
                  </a:lnTo>
                  <a:lnTo>
                    <a:pt x="74" y="172"/>
                  </a:lnTo>
                  <a:lnTo>
                    <a:pt x="74" y="166"/>
                  </a:lnTo>
                  <a:lnTo>
                    <a:pt x="74" y="160"/>
                  </a:lnTo>
                  <a:lnTo>
                    <a:pt x="68" y="160"/>
                  </a:lnTo>
                  <a:lnTo>
                    <a:pt x="62" y="160"/>
                  </a:lnTo>
                  <a:lnTo>
                    <a:pt x="62" y="154"/>
                  </a:lnTo>
                  <a:lnTo>
                    <a:pt x="57" y="154"/>
                  </a:lnTo>
                  <a:lnTo>
                    <a:pt x="57" y="148"/>
                  </a:lnTo>
                  <a:lnTo>
                    <a:pt x="51" y="148"/>
                  </a:lnTo>
                  <a:lnTo>
                    <a:pt x="51" y="142"/>
                  </a:lnTo>
                  <a:lnTo>
                    <a:pt x="45" y="142"/>
                  </a:lnTo>
                  <a:lnTo>
                    <a:pt x="51" y="142"/>
                  </a:lnTo>
                  <a:lnTo>
                    <a:pt x="45" y="142"/>
                  </a:lnTo>
                  <a:lnTo>
                    <a:pt x="40" y="142"/>
                  </a:lnTo>
                  <a:lnTo>
                    <a:pt x="40" y="136"/>
                  </a:lnTo>
                  <a:lnTo>
                    <a:pt x="34" y="136"/>
                  </a:lnTo>
                  <a:lnTo>
                    <a:pt x="28" y="136"/>
                  </a:lnTo>
                  <a:lnTo>
                    <a:pt x="23" y="136"/>
                  </a:lnTo>
                  <a:lnTo>
                    <a:pt x="17" y="136"/>
                  </a:lnTo>
                  <a:lnTo>
                    <a:pt x="11" y="130"/>
                  </a:lnTo>
                  <a:lnTo>
                    <a:pt x="6" y="130"/>
                  </a:lnTo>
                  <a:lnTo>
                    <a:pt x="0" y="125"/>
                  </a:lnTo>
                  <a:lnTo>
                    <a:pt x="0" y="119"/>
                  </a:lnTo>
                  <a:lnTo>
                    <a:pt x="0" y="113"/>
                  </a:lnTo>
                  <a:lnTo>
                    <a:pt x="0" y="107"/>
                  </a:lnTo>
                  <a:lnTo>
                    <a:pt x="6" y="101"/>
                  </a:lnTo>
                  <a:lnTo>
                    <a:pt x="11" y="101"/>
                  </a:lnTo>
                  <a:lnTo>
                    <a:pt x="11" y="95"/>
                  </a:lnTo>
                  <a:lnTo>
                    <a:pt x="17" y="89"/>
                  </a:lnTo>
                  <a:lnTo>
                    <a:pt x="17" y="83"/>
                  </a:lnTo>
                  <a:lnTo>
                    <a:pt x="23" y="77"/>
                  </a:lnTo>
                  <a:lnTo>
                    <a:pt x="28" y="65"/>
                  </a:lnTo>
                  <a:lnTo>
                    <a:pt x="28" y="59"/>
                  </a:lnTo>
                  <a:lnTo>
                    <a:pt x="34" y="59"/>
                  </a:lnTo>
                  <a:lnTo>
                    <a:pt x="34" y="53"/>
                  </a:lnTo>
                  <a:lnTo>
                    <a:pt x="40" y="53"/>
                  </a:lnTo>
                  <a:lnTo>
                    <a:pt x="40" y="47"/>
                  </a:lnTo>
                  <a:lnTo>
                    <a:pt x="45" y="47"/>
                  </a:lnTo>
                  <a:lnTo>
                    <a:pt x="45" y="41"/>
                  </a:lnTo>
                  <a:lnTo>
                    <a:pt x="51" y="41"/>
                  </a:lnTo>
                  <a:lnTo>
                    <a:pt x="51" y="35"/>
                  </a:lnTo>
                  <a:lnTo>
                    <a:pt x="51" y="29"/>
                  </a:lnTo>
                  <a:lnTo>
                    <a:pt x="45" y="29"/>
                  </a:lnTo>
                  <a:lnTo>
                    <a:pt x="45" y="24"/>
                  </a:lnTo>
                  <a:lnTo>
                    <a:pt x="51" y="24"/>
                  </a:lnTo>
                  <a:lnTo>
                    <a:pt x="51" y="18"/>
                  </a:lnTo>
                  <a:lnTo>
                    <a:pt x="57" y="18"/>
                  </a:lnTo>
                  <a:lnTo>
                    <a:pt x="57" y="12"/>
                  </a:lnTo>
                  <a:lnTo>
                    <a:pt x="62" y="12"/>
                  </a:lnTo>
                  <a:lnTo>
                    <a:pt x="68" y="12"/>
                  </a:lnTo>
                  <a:lnTo>
                    <a:pt x="68" y="6"/>
                  </a:lnTo>
                  <a:lnTo>
                    <a:pt x="74" y="12"/>
                  </a:lnTo>
                  <a:lnTo>
                    <a:pt x="74" y="6"/>
                  </a:lnTo>
                  <a:lnTo>
                    <a:pt x="79"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5" name="Freeform 95"/>
            <p:cNvSpPr>
              <a:spLocks/>
            </p:cNvSpPr>
            <p:nvPr/>
          </p:nvSpPr>
          <p:spPr bwMode="auto">
            <a:xfrm>
              <a:off x="7188533" y="3701613"/>
              <a:ext cx="441901" cy="177674"/>
            </a:xfrm>
            <a:custGeom>
              <a:avLst/>
              <a:gdLst>
                <a:gd name="T0" fmla="*/ 2147483647 w 283"/>
                <a:gd name="T1" fmla="*/ 2147483647 h 113"/>
                <a:gd name="T2" fmla="*/ 2147483647 w 283"/>
                <a:gd name="T3" fmla="*/ 2147483647 h 113"/>
                <a:gd name="T4" fmla="*/ 2147483647 w 283"/>
                <a:gd name="T5" fmla="*/ 2147483647 h 113"/>
                <a:gd name="T6" fmla="*/ 2147483647 w 283"/>
                <a:gd name="T7" fmla="*/ 2147483647 h 113"/>
                <a:gd name="T8" fmla="*/ 2147483647 w 283"/>
                <a:gd name="T9" fmla="*/ 2147483647 h 113"/>
                <a:gd name="T10" fmla="*/ 2147483647 w 283"/>
                <a:gd name="T11" fmla="*/ 2147483647 h 113"/>
                <a:gd name="T12" fmla="*/ 2147483647 w 283"/>
                <a:gd name="T13" fmla="*/ 0 h 113"/>
                <a:gd name="T14" fmla="*/ 2147483647 w 283"/>
                <a:gd name="T15" fmla="*/ 2147483647 h 113"/>
                <a:gd name="T16" fmla="*/ 2147483647 w 283"/>
                <a:gd name="T17" fmla="*/ 2147483647 h 113"/>
                <a:gd name="T18" fmla="*/ 2147483647 w 283"/>
                <a:gd name="T19" fmla="*/ 2147483647 h 113"/>
                <a:gd name="T20" fmla="*/ 2147483647 w 283"/>
                <a:gd name="T21" fmla="*/ 2147483647 h 113"/>
                <a:gd name="T22" fmla="*/ 2147483647 w 283"/>
                <a:gd name="T23" fmla="*/ 2147483647 h 113"/>
                <a:gd name="T24" fmla="*/ 2147483647 w 283"/>
                <a:gd name="T25" fmla="*/ 2147483647 h 113"/>
                <a:gd name="T26" fmla="*/ 2147483647 w 283"/>
                <a:gd name="T27" fmla="*/ 2147483647 h 113"/>
                <a:gd name="T28" fmla="*/ 2147483647 w 283"/>
                <a:gd name="T29" fmla="*/ 2147483647 h 113"/>
                <a:gd name="T30" fmla="*/ 2147483647 w 283"/>
                <a:gd name="T31" fmla="*/ 2147483647 h 113"/>
                <a:gd name="T32" fmla="*/ 2147483647 w 283"/>
                <a:gd name="T33" fmla="*/ 2147483647 h 113"/>
                <a:gd name="T34" fmla="*/ 2147483647 w 283"/>
                <a:gd name="T35" fmla="*/ 2147483647 h 113"/>
                <a:gd name="T36" fmla="*/ 2147483647 w 283"/>
                <a:gd name="T37" fmla="*/ 2147483647 h 113"/>
                <a:gd name="T38" fmla="*/ 2147483647 w 283"/>
                <a:gd name="T39" fmla="*/ 2147483647 h 113"/>
                <a:gd name="T40" fmla="*/ 2147483647 w 283"/>
                <a:gd name="T41" fmla="*/ 2147483647 h 113"/>
                <a:gd name="T42" fmla="*/ 2147483647 w 283"/>
                <a:gd name="T43" fmla="*/ 2147483647 h 113"/>
                <a:gd name="T44" fmla="*/ 2147483647 w 283"/>
                <a:gd name="T45" fmla="*/ 2147483647 h 113"/>
                <a:gd name="T46" fmla="*/ 2147483647 w 283"/>
                <a:gd name="T47" fmla="*/ 2147483647 h 113"/>
                <a:gd name="T48" fmla="*/ 2147483647 w 283"/>
                <a:gd name="T49" fmla="*/ 2147483647 h 113"/>
                <a:gd name="T50" fmla="*/ 2147483647 w 283"/>
                <a:gd name="T51" fmla="*/ 2147483647 h 113"/>
                <a:gd name="T52" fmla="*/ 2147483647 w 283"/>
                <a:gd name="T53" fmla="*/ 2147483647 h 113"/>
                <a:gd name="T54" fmla="*/ 2147483647 w 283"/>
                <a:gd name="T55" fmla="*/ 2147483647 h 113"/>
                <a:gd name="T56" fmla="*/ 2147483647 w 283"/>
                <a:gd name="T57" fmla="*/ 2147483647 h 113"/>
                <a:gd name="T58" fmla="*/ 2147483647 w 283"/>
                <a:gd name="T59" fmla="*/ 2147483647 h 113"/>
                <a:gd name="T60" fmla="*/ 2147483647 w 283"/>
                <a:gd name="T61" fmla="*/ 2147483647 h 113"/>
                <a:gd name="T62" fmla="*/ 2147483647 w 283"/>
                <a:gd name="T63" fmla="*/ 2147483647 h 113"/>
                <a:gd name="T64" fmla="*/ 2147483647 w 283"/>
                <a:gd name="T65" fmla="*/ 2147483647 h 113"/>
                <a:gd name="T66" fmla="*/ 2147483647 w 283"/>
                <a:gd name="T67" fmla="*/ 2147483647 h 113"/>
                <a:gd name="T68" fmla="*/ 2147483647 w 283"/>
                <a:gd name="T69" fmla="*/ 2147483647 h 113"/>
                <a:gd name="T70" fmla="*/ 2147483647 w 283"/>
                <a:gd name="T71" fmla="*/ 2147483647 h 113"/>
                <a:gd name="T72" fmla="*/ 2147483647 w 283"/>
                <a:gd name="T73" fmla="*/ 2147483647 h 113"/>
                <a:gd name="T74" fmla="*/ 2147483647 w 283"/>
                <a:gd name="T75" fmla="*/ 2147483647 h 113"/>
                <a:gd name="T76" fmla="*/ 2147483647 w 283"/>
                <a:gd name="T77" fmla="*/ 2147483647 h 113"/>
                <a:gd name="T78" fmla="*/ 2147483647 w 283"/>
                <a:gd name="T79" fmla="*/ 2147483647 h 113"/>
                <a:gd name="T80" fmla="*/ 2147483647 w 283"/>
                <a:gd name="T81" fmla="*/ 2147483647 h 113"/>
                <a:gd name="T82" fmla="*/ 2147483647 w 283"/>
                <a:gd name="T83" fmla="*/ 2147483647 h 113"/>
                <a:gd name="T84" fmla="*/ 2147483647 w 283"/>
                <a:gd name="T85" fmla="*/ 2147483647 h 113"/>
                <a:gd name="T86" fmla="*/ 2147483647 w 283"/>
                <a:gd name="T87" fmla="*/ 2147483647 h 113"/>
                <a:gd name="T88" fmla="*/ 2147483647 w 283"/>
                <a:gd name="T89" fmla="*/ 2147483647 h 113"/>
                <a:gd name="T90" fmla="*/ 2147483647 w 283"/>
                <a:gd name="T91" fmla="*/ 2147483647 h 113"/>
                <a:gd name="T92" fmla="*/ 0 w 283"/>
                <a:gd name="T93" fmla="*/ 2147483647 h 113"/>
                <a:gd name="T94" fmla="*/ 2147483647 w 283"/>
                <a:gd name="T95" fmla="*/ 2147483647 h 1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3" h="113">
                  <a:moveTo>
                    <a:pt x="11" y="18"/>
                  </a:moveTo>
                  <a:lnTo>
                    <a:pt x="11" y="12"/>
                  </a:lnTo>
                  <a:lnTo>
                    <a:pt x="17" y="12"/>
                  </a:lnTo>
                  <a:lnTo>
                    <a:pt x="17" y="6"/>
                  </a:lnTo>
                  <a:lnTo>
                    <a:pt x="23" y="6"/>
                  </a:lnTo>
                  <a:lnTo>
                    <a:pt x="28" y="6"/>
                  </a:lnTo>
                  <a:lnTo>
                    <a:pt x="34" y="6"/>
                  </a:lnTo>
                  <a:lnTo>
                    <a:pt x="40" y="6"/>
                  </a:lnTo>
                  <a:lnTo>
                    <a:pt x="45" y="12"/>
                  </a:lnTo>
                  <a:lnTo>
                    <a:pt x="51" y="12"/>
                  </a:lnTo>
                  <a:lnTo>
                    <a:pt x="57" y="12"/>
                  </a:lnTo>
                  <a:lnTo>
                    <a:pt x="62" y="12"/>
                  </a:lnTo>
                  <a:lnTo>
                    <a:pt x="68" y="18"/>
                  </a:lnTo>
                  <a:lnTo>
                    <a:pt x="74" y="18"/>
                  </a:lnTo>
                  <a:lnTo>
                    <a:pt x="74" y="12"/>
                  </a:lnTo>
                  <a:lnTo>
                    <a:pt x="79" y="12"/>
                  </a:lnTo>
                  <a:lnTo>
                    <a:pt x="79" y="6"/>
                  </a:lnTo>
                  <a:lnTo>
                    <a:pt x="85" y="6"/>
                  </a:lnTo>
                  <a:lnTo>
                    <a:pt x="91" y="0"/>
                  </a:lnTo>
                  <a:lnTo>
                    <a:pt x="96" y="0"/>
                  </a:lnTo>
                  <a:lnTo>
                    <a:pt x="102" y="0"/>
                  </a:lnTo>
                  <a:lnTo>
                    <a:pt x="108" y="0"/>
                  </a:lnTo>
                  <a:lnTo>
                    <a:pt x="113" y="0"/>
                  </a:lnTo>
                  <a:lnTo>
                    <a:pt x="113" y="6"/>
                  </a:lnTo>
                  <a:lnTo>
                    <a:pt x="119" y="6"/>
                  </a:lnTo>
                  <a:lnTo>
                    <a:pt x="125" y="6"/>
                  </a:lnTo>
                  <a:lnTo>
                    <a:pt x="130" y="12"/>
                  </a:lnTo>
                  <a:lnTo>
                    <a:pt x="136" y="12"/>
                  </a:lnTo>
                  <a:lnTo>
                    <a:pt x="142" y="18"/>
                  </a:lnTo>
                  <a:lnTo>
                    <a:pt x="147" y="18"/>
                  </a:lnTo>
                  <a:lnTo>
                    <a:pt x="153" y="23"/>
                  </a:lnTo>
                  <a:lnTo>
                    <a:pt x="159" y="23"/>
                  </a:lnTo>
                  <a:lnTo>
                    <a:pt x="164" y="23"/>
                  </a:lnTo>
                  <a:lnTo>
                    <a:pt x="164" y="29"/>
                  </a:lnTo>
                  <a:lnTo>
                    <a:pt x="170" y="29"/>
                  </a:lnTo>
                  <a:lnTo>
                    <a:pt x="176" y="29"/>
                  </a:lnTo>
                  <a:lnTo>
                    <a:pt x="176" y="23"/>
                  </a:lnTo>
                  <a:lnTo>
                    <a:pt x="181" y="23"/>
                  </a:lnTo>
                  <a:lnTo>
                    <a:pt x="187" y="23"/>
                  </a:lnTo>
                  <a:lnTo>
                    <a:pt x="193" y="18"/>
                  </a:lnTo>
                  <a:lnTo>
                    <a:pt x="198" y="18"/>
                  </a:lnTo>
                  <a:lnTo>
                    <a:pt x="198" y="12"/>
                  </a:lnTo>
                  <a:lnTo>
                    <a:pt x="204" y="12"/>
                  </a:lnTo>
                  <a:lnTo>
                    <a:pt x="210" y="12"/>
                  </a:lnTo>
                  <a:lnTo>
                    <a:pt x="215" y="12"/>
                  </a:lnTo>
                  <a:lnTo>
                    <a:pt x="221" y="12"/>
                  </a:lnTo>
                  <a:lnTo>
                    <a:pt x="227" y="12"/>
                  </a:lnTo>
                  <a:lnTo>
                    <a:pt x="227" y="18"/>
                  </a:lnTo>
                  <a:lnTo>
                    <a:pt x="232" y="18"/>
                  </a:lnTo>
                  <a:lnTo>
                    <a:pt x="238" y="23"/>
                  </a:lnTo>
                  <a:lnTo>
                    <a:pt x="244" y="23"/>
                  </a:lnTo>
                  <a:lnTo>
                    <a:pt x="244" y="29"/>
                  </a:lnTo>
                  <a:lnTo>
                    <a:pt x="249" y="29"/>
                  </a:lnTo>
                  <a:lnTo>
                    <a:pt x="255" y="29"/>
                  </a:lnTo>
                  <a:lnTo>
                    <a:pt x="261" y="29"/>
                  </a:lnTo>
                  <a:lnTo>
                    <a:pt x="266" y="29"/>
                  </a:lnTo>
                  <a:lnTo>
                    <a:pt x="272" y="29"/>
                  </a:lnTo>
                  <a:lnTo>
                    <a:pt x="278" y="35"/>
                  </a:lnTo>
                  <a:lnTo>
                    <a:pt x="283" y="35"/>
                  </a:lnTo>
                  <a:lnTo>
                    <a:pt x="278" y="35"/>
                  </a:lnTo>
                  <a:lnTo>
                    <a:pt x="272" y="41"/>
                  </a:lnTo>
                  <a:lnTo>
                    <a:pt x="266" y="41"/>
                  </a:lnTo>
                  <a:lnTo>
                    <a:pt x="261" y="41"/>
                  </a:lnTo>
                  <a:lnTo>
                    <a:pt x="255" y="41"/>
                  </a:lnTo>
                  <a:lnTo>
                    <a:pt x="249" y="41"/>
                  </a:lnTo>
                  <a:lnTo>
                    <a:pt x="244" y="41"/>
                  </a:lnTo>
                  <a:lnTo>
                    <a:pt x="238" y="41"/>
                  </a:lnTo>
                  <a:lnTo>
                    <a:pt x="238" y="47"/>
                  </a:lnTo>
                  <a:lnTo>
                    <a:pt x="232" y="47"/>
                  </a:lnTo>
                  <a:lnTo>
                    <a:pt x="227" y="47"/>
                  </a:lnTo>
                  <a:lnTo>
                    <a:pt x="221" y="47"/>
                  </a:lnTo>
                  <a:lnTo>
                    <a:pt x="227" y="53"/>
                  </a:lnTo>
                  <a:lnTo>
                    <a:pt x="232" y="53"/>
                  </a:lnTo>
                  <a:lnTo>
                    <a:pt x="232" y="59"/>
                  </a:lnTo>
                  <a:lnTo>
                    <a:pt x="238" y="65"/>
                  </a:lnTo>
                  <a:lnTo>
                    <a:pt x="244" y="71"/>
                  </a:lnTo>
                  <a:lnTo>
                    <a:pt x="249" y="77"/>
                  </a:lnTo>
                  <a:lnTo>
                    <a:pt x="249" y="83"/>
                  </a:lnTo>
                  <a:lnTo>
                    <a:pt x="255" y="89"/>
                  </a:lnTo>
                  <a:lnTo>
                    <a:pt x="255" y="95"/>
                  </a:lnTo>
                  <a:lnTo>
                    <a:pt x="255" y="101"/>
                  </a:lnTo>
                  <a:lnTo>
                    <a:pt x="255" y="107"/>
                  </a:lnTo>
                  <a:lnTo>
                    <a:pt x="255" y="113"/>
                  </a:lnTo>
                  <a:lnTo>
                    <a:pt x="249" y="113"/>
                  </a:lnTo>
                  <a:lnTo>
                    <a:pt x="249" y="107"/>
                  </a:lnTo>
                  <a:lnTo>
                    <a:pt x="244" y="107"/>
                  </a:lnTo>
                  <a:lnTo>
                    <a:pt x="238" y="107"/>
                  </a:lnTo>
                  <a:lnTo>
                    <a:pt x="232" y="107"/>
                  </a:lnTo>
                  <a:lnTo>
                    <a:pt x="227" y="107"/>
                  </a:lnTo>
                  <a:lnTo>
                    <a:pt x="221" y="101"/>
                  </a:lnTo>
                  <a:lnTo>
                    <a:pt x="215" y="101"/>
                  </a:lnTo>
                  <a:lnTo>
                    <a:pt x="210" y="101"/>
                  </a:lnTo>
                  <a:lnTo>
                    <a:pt x="204" y="101"/>
                  </a:lnTo>
                  <a:lnTo>
                    <a:pt x="198" y="101"/>
                  </a:lnTo>
                  <a:lnTo>
                    <a:pt x="198" y="95"/>
                  </a:lnTo>
                  <a:lnTo>
                    <a:pt x="193" y="95"/>
                  </a:lnTo>
                  <a:lnTo>
                    <a:pt x="187" y="89"/>
                  </a:lnTo>
                  <a:lnTo>
                    <a:pt x="181" y="83"/>
                  </a:lnTo>
                  <a:lnTo>
                    <a:pt x="176" y="77"/>
                  </a:lnTo>
                  <a:lnTo>
                    <a:pt x="170" y="77"/>
                  </a:lnTo>
                  <a:lnTo>
                    <a:pt x="170" y="71"/>
                  </a:lnTo>
                  <a:lnTo>
                    <a:pt x="164" y="71"/>
                  </a:lnTo>
                  <a:lnTo>
                    <a:pt x="159" y="71"/>
                  </a:lnTo>
                  <a:lnTo>
                    <a:pt x="153" y="71"/>
                  </a:lnTo>
                  <a:lnTo>
                    <a:pt x="147" y="71"/>
                  </a:lnTo>
                  <a:lnTo>
                    <a:pt x="142" y="77"/>
                  </a:lnTo>
                  <a:lnTo>
                    <a:pt x="136" y="77"/>
                  </a:lnTo>
                  <a:lnTo>
                    <a:pt x="130" y="77"/>
                  </a:lnTo>
                  <a:lnTo>
                    <a:pt x="125" y="77"/>
                  </a:lnTo>
                  <a:lnTo>
                    <a:pt x="119" y="71"/>
                  </a:lnTo>
                  <a:lnTo>
                    <a:pt x="113" y="71"/>
                  </a:lnTo>
                  <a:lnTo>
                    <a:pt x="113" y="77"/>
                  </a:lnTo>
                  <a:lnTo>
                    <a:pt x="108" y="77"/>
                  </a:lnTo>
                  <a:lnTo>
                    <a:pt x="102" y="77"/>
                  </a:lnTo>
                  <a:lnTo>
                    <a:pt x="96" y="77"/>
                  </a:lnTo>
                  <a:lnTo>
                    <a:pt x="91" y="71"/>
                  </a:lnTo>
                  <a:lnTo>
                    <a:pt x="91" y="77"/>
                  </a:lnTo>
                  <a:lnTo>
                    <a:pt x="85" y="77"/>
                  </a:lnTo>
                  <a:lnTo>
                    <a:pt x="79" y="77"/>
                  </a:lnTo>
                  <a:lnTo>
                    <a:pt x="74" y="77"/>
                  </a:lnTo>
                  <a:lnTo>
                    <a:pt x="68" y="77"/>
                  </a:lnTo>
                  <a:lnTo>
                    <a:pt x="62" y="83"/>
                  </a:lnTo>
                  <a:lnTo>
                    <a:pt x="57" y="83"/>
                  </a:lnTo>
                  <a:lnTo>
                    <a:pt x="51" y="83"/>
                  </a:lnTo>
                  <a:lnTo>
                    <a:pt x="45" y="83"/>
                  </a:lnTo>
                  <a:lnTo>
                    <a:pt x="45" y="77"/>
                  </a:lnTo>
                  <a:lnTo>
                    <a:pt x="45" y="71"/>
                  </a:lnTo>
                  <a:lnTo>
                    <a:pt x="45" y="65"/>
                  </a:lnTo>
                  <a:lnTo>
                    <a:pt x="40" y="65"/>
                  </a:lnTo>
                  <a:lnTo>
                    <a:pt x="40" y="59"/>
                  </a:lnTo>
                  <a:lnTo>
                    <a:pt x="34" y="59"/>
                  </a:lnTo>
                  <a:lnTo>
                    <a:pt x="28" y="59"/>
                  </a:lnTo>
                  <a:lnTo>
                    <a:pt x="23" y="59"/>
                  </a:lnTo>
                  <a:lnTo>
                    <a:pt x="28" y="59"/>
                  </a:lnTo>
                  <a:lnTo>
                    <a:pt x="28" y="53"/>
                  </a:lnTo>
                  <a:lnTo>
                    <a:pt x="23" y="47"/>
                  </a:lnTo>
                  <a:lnTo>
                    <a:pt x="17" y="47"/>
                  </a:lnTo>
                  <a:lnTo>
                    <a:pt x="11" y="47"/>
                  </a:lnTo>
                  <a:lnTo>
                    <a:pt x="11" y="41"/>
                  </a:lnTo>
                  <a:lnTo>
                    <a:pt x="6" y="41"/>
                  </a:lnTo>
                  <a:lnTo>
                    <a:pt x="0" y="35"/>
                  </a:lnTo>
                  <a:lnTo>
                    <a:pt x="0" y="29"/>
                  </a:lnTo>
                  <a:lnTo>
                    <a:pt x="0" y="23"/>
                  </a:lnTo>
                  <a:lnTo>
                    <a:pt x="6" y="23"/>
                  </a:lnTo>
                  <a:lnTo>
                    <a:pt x="6" y="18"/>
                  </a:lnTo>
                  <a:lnTo>
                    <a:pt x="11"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6" name="Freeform 96"/>
            <p:cNvSpPr>
              <a:spLocks/>
            </p:cNvSpPr>
            <p:nvPr/>
          </p:nvSpPr>
          <p:spPr bwMode="auto">
            <a:xfrm>
              <a:off x="7533623" y="3711047"/>
              <a:ext cx="477815" cy="382077"/>
            </a:xfrm>
            <a:custGeom>
              <a:avLst/>
              <a:gdLst>
                <a:gd name="T0" fmla="*/ 2147483647 w 306"/>
                <a:gd name="T1" fmla="*/ 2147483647 h 243"/>
                <a:gd name="T2" fmla="*/ 2147483647 w 306"/>
                <a:gd name="T3" fmla="*/ 0 h 243"/>
                <a:gd name="T4" fmla="*/ 2147483647 w 306"/>
                <a:gd name="T5" fmla="*/ 2147483647 h 243"/>
                <a:gd name="T6" fmla="*/ 2147483647 w 306"/>
                <a:gd name="T7" fmla="*/ 2147483647 h 243"/>
                <a:gd name="T8" fmla="*/ 2147483647 w 306"/>
                <a:gd name="T9" fmla="*/ 2147483647 h 243"/>
                <a:gd name="T10" fmla="*/ 2147483647 w 306"/>
                <a:gd name="T11" fmla="*/ 2147483647 h 243"/>
                <a:gd name="T12" fmla="*/ 2147483647 w 306"/>
                <a:gd name="T13" fmla="*/ 2147483647 h 243"/>
                <a:gd name="T14" fmla="*/ 2147483647 w 306"/>
                <a:gd name="T15" fmla="*/ 2147483647 h 243"/>
                <a:gd name="T16" fmla="*/ 2147483647 w 306"/>
                <a:gd name="T17" fmla="*/ 2147483647 h 243"/>
                <a:gd name="T18" fmla="*/ 2147483647 w 306"/>
                <a:gd name="T19" fmla="*/ 2147483647 h 243"/>
                <a:gd name="T20" fmla="*/ 2147483647 w 306"/>
                <a:gd name="T21" fmla="*/ 2147483647 h 243"/>
                <a:gd name="T22" fmla="*/ 2147483647 w 306"/>
                <a:gd name="T23" fmla="*/ 2147483647 h 243"/>
                <a:gd name="T24" fmla="*/ 2147483647 w 306"/>
                <a:gd name="T25" fmla="*/ 2147483647 h 243"/>
                <a:gd name="T26" fmla="*/ 2147483647 w 306"/>
                <a:gd name="T27" fmla="*/ 2147483647 h 243"/>
                <a:gd name="T28" fmla="*/ 2147483647 w 306"/>
                <a:gd name="T29" fmla="*/ 2147483647 h 243"/>
                <a:gd name="T30" fmla="*/ 2147483647 w 306"/>
                <a:gd name="T31" fmla="*/ 2147483647 h 243"/>
                <a:gd name="T32" fmla="*/ 2147483647 w 306"/>
                <a:gd name="T33" fmla="*/ 2147483647 h 243"/>
                <a:gd name="T34" fmla="*/ 2147483647 w 306"/>
                <a:gd name="T35" fmla="*/ 2147483647 h 243"/>
                <a:gd name="T36" fmla="*/ 2147483647 w 306"/>
                <a:gd name="T37" fmla="*/ 2147483647 h 243"/>
                <a:gd name="T38" fmla="*/ 2147483647 w 306"/>
                <a:gd name="T39" fmla="*/ 2147483647 h 243"/>
                <a:gd name="T40" fmla="*/ 2147483647 w 306"/>
                <a:gd name="T41" fmla="*/ 2147483647 h 243"/>
                <a:gd name="T42" fmla="*/ 2147483647 w 306"/>
                <a:gd name="T43" fmla="*/ 2147483647 h 243"/>
                <a:gd name="T44" fmla="*/ 2147483647 w 306"/>
                <a:gd name="T45" fmla="*/ 2147483647 h 243"/>
                <a:gd name="T46" fmla="*/ 2147483647 w 306"/>
                <a:gd name="T47" fmla="*/ 2147483647 h 243"/>
                <a:gd name="T48" fmla="*/ 2147483647 w 306"/>
                <a:gd name="T49" fmla="*/ 2147483647 h 243"/>
                <a:gd name="T50" fmla="*/ 2147483647 w 306"/>
                <a:gd name="T51" fmla="*/ 2147483647 h 243"/>
                <a:gd name="T52" fmla="*/ 2147483647 w 306"/>
                <a:gd name="T53" fmla="*/ 2147483647 h 243"/>
                <a:gd name="T54" fmla="*/ 2147483647 w 306"/>
                <a:gd name="T55" fmla="*/ 2147483647 h 243"/>
                <a:gd name="T56" fmla="*/ 2147483647 w 306"/>
                <a:gd name="T57" fmla="*/ 2147483647 h 243"/>
                <a:gd name="T58" fmla="*/ 2147483647 w 306"/>
                <a:gd name="T59" fmla="*/ 2147483647 h 243"/>
                <a:gd name="T60" fmla="*/ 2147483647 w 306"/>
                <a:gd name="T61" fmla="*/ 2147483647 h 243"/>
                <a:gd name="T62" fmla="*/ 2147483647 w 306"/>
                <a:gd name="T63" fmla="*/ 2147483647 h 243"/>
                <a:gd name="T64" fmla="*/ 2147483647 w 306"/>
                <a:gd name="T65" fmla="*/ 2147483647 h 243"/>
                <a:gd name="T66" fmla="*/ 2147483647 w 306"/>
                <a:gd name="T67" fmla="*/ 2147483647 h 243"/>
                <a:gd name="T68" fmla="*/ 2147483647 w 306"/>
                <a:gd name="T69" fmla="*/ 2147483647 h 243"/>
                <a:gd name="T70" fmla="*/ 2147483647 w 306"/>
                <a:gd name="T71" fmla="*/ 2147483647 h 243"/>
                <a:gd name="T72" fmla="*/ 2147483647 w 306"/>
                <a:gd name="T73" fmla="*/ 2147483647 h 243"/>
                <a:gd name="T74" fmla="*/ 2147483647 w 306"/>
                <a:gd name="T75" fmla="*/ 2147483647 h 243"/>
                <a:gd name="T76" fmla="*/ 2147483647 w 306"/>
                <a:gd name="T77" fmla="*/ 2147483647 h 243"/>
                <a:gd name="T78" fmla="*/ 2147483647 w 306"/>
                <a:gd name="T79" fmla="*/ 2147483647 h 243"/>
                <a:gd name="T80" fmla="*/ 2147483647 w 306"/>
                <a:gd name="T81" fmla="*/ 2147483647 h 243"/>
                <a:gd name="T82" fmla="*/ 2147483647 w 306"/>
                <a:gd name="T83" fmla="*/ 2147483647 h 243"/>
                <a:gd name="T84" fmla="*/ 2147483647 w 306"/>
                <a:gd name="T85" fmla="*/ 2147483647 h 243"/>
                <a:gd name="T86" fmla="*/ 2147483647 w 306"/>
                <a:gd name="T87" fmla="*/ 2147483647 h 243"/>
                <a:gd name="T88" fmla="*/ 2147483647 w 306"/>
                <a:gd name="T89" fmla="*/ 2147483647 h 243"/>
                <a:gd name="T90" fmla="*/ 2147483647 w 306"/>
                <a:gd name="T91" fmla="*/ 2147483647 h 243"/>
                <a:gd name="T92" fmla="*/ 2147483647 w 306"/>
                <a:gd name="T93" fmla="*/ 2147483647 h 243"/>
                <a:gd name="T94" fmla="*/ 2147483647 w 306"/>
                <a:gd name="T95" fmla="*/ 2147483647 h 2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6" h="243">
                  <a:moveTo>
                    <a:pt x="62" y="29"/>
                  </a:moveTo>
                  <a:lnTo>
                    <a:pt x="62" y="23"/>
                  </a:lnTo>
                  <a:lnTo>
                    <a:pt x="68" y="23"/>
                  </a:lnTo>
                  <a:lnTo>
                    <a:pt x="74" y="17"/>
                  </a:lnTo>
                  <a:lnTo>
                    <a:pt x="74" y="12"/>
                  </a:lnTo>
                  <a:lnTo>
                    <a:pt x="79" y="12"/>
                  </a:lnTo>
                  <a:lnTo>
                    <a:pt x="79" y="6"/>
                  </a:lnTo>
                  <a:lnTo>
                    <a:pt x="79" y="0"/>
                  </a:lnTo>
                  <a:lnTo>
                    <a:pt x="85" y="6"/>
                  </a:lnTo>
                  <a:lnTo>
                    <a:pt x="85" y="0"/>
                  </a:lnTo>
                  <a:lnTo>
                    <a:pt x="91" y="0"/>
                  </a:lnTo>
                  <a:lnTo>
                    <a:pt x="91" y="6"/>
                  </a:lnTo>
                  <a:lnTo>
                    <a:pt x="96" y="6"/>
                  </a:lnTo>
                  <a:lnTo>
                    <a:pt x="102" y="6"/>
                  </a:lnTo>
                  <a:lnTo>
                    <a:pt x="108" y="12"/>
                  </a:lnTo>
                  <a:lnTo>
                    <a:pt x="108" y="17"/>
                  </a:lnTo>
                  <a:lnTo>
                    <a:pt x="113" y="17"/>
                  </a:lnTo>
                  <a:lnTo>
                    <a:pt x="119" y="17"/>
                  </a:lnTo>
                  <a:lnTo>
                    <a:pt x="125" y="29"/>
                  </a:lnTo>
                  <a:lnTo>
                    <a:pt x="130" y="35"/>
                  </a:lnTo>
                  <a:lnTo>
                    <a:pt x="136" y="47"/>
                  </a:lnTo>
                  <a:lnTo>
                    <a:pt x="147" y="59"/>
                  </a:lnTo>
                  <a:lnTo>
                    <a:pt x="153" y="65"/>
                  </a:lnTo>
                  <a:lnTo>
                    <a:pt x="159" y="77"/>
                  </a:lnTo>
                  <a:lnTo>
                    <a:pt x="164" y="77"/>
                  </a:lnTo>
                  <a:lnTo>
                    <a:pt x="164" y="83"/>
                  </a:lnTo>
                  <a:lnTo>
                    <a:pt x="170" y="89"/>
                  </a:lnTo>
                  <a:lnTo>
                    <a:pt x="176" y="95"/>
                  </a:lnTo>
                  <a:lnTo>
                    <a:pt x="181" y="101"/>
                  </a:lnTo>
                  <a:lnTo>
                    <a:pt x="187" y="107"/>
                  </a:lnTo>
                  <a:lnTo>
                    <a:pt x="187" y="112"/>
                  </a:lnTo>
                  <a:lnTo>
                    <a:pt x="193" y="112"/>
                  </a:lnTo>
                  <a:lnTo>
                    <a:pt x="198" y="112"/>
                  </a:lnTo>
                  <a:lnTo>
                    <a:pt x="198" y="118"/>
                  </a:lnTo>
                  <a:lnTo>
                    <a:pt x="204" y="118"/>
                  </a:lnTo>
                  <a:lnTo>
                    <a:pt x="204" y="124"/>
                  </a:lnTo>
                  <a:lnTo>
                    <a:pt x="210" y="124"/>
                  </a:lnTo>
                  <a:lnTo>
                    <a:pt x="210" y="130"/>
                  </a:lnTo>
                  <a:lnTo>
                    <a:pt x="215" y="130"/>
                  </a:lnTo>
                  <a:lnTo>
                    <a:pt x="215" y="136"/>
                  </a:lnTo>
                  <a:lnTo>
                    <a:pt x="221" y="136"/>
                  </a:lnTo>
                  <a:lnTo>
                    <a:pt x="227" y="142"/>
                  </a:lnTo>
                  <a:lnTo>
                    <a:pt x="227" y="148"/>
                  </a:lnTo>
                  <a:lnTo>
                    <a:pt x="232" y="148"/>
                  </a:lnTo>
                  <a:lnTo>
                    <a:pt x="238" y="148"/>
                  </a:lnTo>
                  <a:lnTo>
                    <a:pt x="238" y="154"/>
                  </a:lnTo>
                  <a:lnTo>
                    <a:pt x="244" y="154"/>
                  </a:lnTo>
                  <a:lnTo>
                    <a:pt x="249" y="154"/>
                  </a:lnTo>
                  <a:lnTo>
                    <a:pt x="255" y="148"/>
                  </a:lnTo>
                  <a:lnTo>
                    <a:pt x="255" y="142"/>
                  </a:lnTo>
                  <a:lnTo>
                    <a:pt x="255" y="136"/>
                  </a:lnTo>
                  <a:lnTo>
                    <a:pt x="261" y="136"/>
                  </a:lnTo>
                  <a:lnTo>
                    <a:pt x="266" y="136"/>
                  </a:lnTo>
                  <a:lnTo>
                    <a:pt x="266" y="142"/>
                  </a:lnTo>
                  <a:lnTo>
                    <a:pt x="266" y="148"/>
                  </a:lnTo>
                  <a:lnTo>
                    <a:pt x="266" y="154"/>
                  </a:lnTo>
                  <a:lnTo>
                    <a:pt x="272" y="154"/>
                  </a:lnTo>
                  <a:lnTo>
                    <a:pt x="272" y="160"/>
                  </a:lnTo>
                  <a:lnTo>
                    <a:pt x="272" y="166"/>
                  </a:lnTo>
                  <a:lnTo>
                    <a:pt x="266" y="166"/>
                  </a:lnTo>
                  <a:lnTo>
                    <a:pt x="266" y="172"/>
                  </a:lnTo>
                  <a:lnTo>
                    <a:pt x="272" y="172"/>
                  </a:lnTo>
                  <a:lnTo>
                    <a:pt x="272" y="178"/>
                  </a:lnTo>
                  <a:lnTo>
                    <a:pt x="272" y="184"/>
                  </a:lnTo>
                  <a:lnTo>
                    <a:pt x="278" y="184"/>
                  </a:lnTo>
                  <a:lnTo>
                    <a:pt x="283" y="184"/>
                  </a:lnTo>
                  <a:lnTo>
                    <a:pt x="283" y="190"/>
                  </a:lnTo>
                  <a:lnTo>
                    <a:pt x="283" y="196"/>
                  </a:lnTo>
                  <a:lnTo>
                    <a:pt x="289" y="202"/>
                  </a:lnTo>
                  <a:lnTo>
                    <a:pt x="289" y="208"/>
                  </a:lnTo>
                  <a:lnTo>
                    <a:pt x="295" y="208"/>
                  </a:lnTo>
                  <a:lnTo>
                    <a:pt x="295" y="213"/>
                  </a:lnTo>
                  <a:lnTo>
                    <a:pt x="300" y="213"/>
                  </a:lnTo>
                  <a:lnTo>
                    <a:pt x="300" y="219"/>
                  </a:lnTo>
                  <a:lnTo>
                    <a:pt x="300" y="225"/>
                  </a:lnTo>
                  <a:lnTo>
                    <a:pt x="300" y="231"/>
                  </a:lnTo>
                  <a:lnTo>
                    <a:pt x="306" y="231"/>
                  </a:lnTo>
                  <a:lnTo>
                    <a:pt x="306" y="237"/>
                  </a:lnTo>
                  <a:lnTo>
                    <a:pt x="300" y="237"/>
                  </a:lnTo>
                  <a:lnTo>
                    <a:pt x="295" y="237"/>
                  </a:lnTo>
                  <a:lnTo>
                    <a:pt x="295" y="243"/>
                  </a:lnTo>
                  <a:lnTo>
                    <a:pt x="289" y="243"/>
                  </a:lnTo>
                  <a:lnTo>
                    <a:pt x="283" y="237"/>
                  </a:lnTo>
                  <a:lnTo>
                    <a:pt x="283" y="243"/>
                  </a:lnTo>
                  <a:lnTo>
                    <a:pt x="278" y="243"/>
                  </a:lnTo>
                  <a:lnTo>
                    <a:pt x="272" y="237"/>
                  </a:lnTo>
                  <a:lnTo>
                    <a:pt x="266" y="237"/>
                  </a:lnTo>
                  <a:lnTo>
                    <a:pt x="266" y="231"/>
                  </a:lnTo>
                  <a:lnTo>
                    <a:pt x="261" y="231"/>
                  </a:lnTo>
                  <a:lnTo>
                    <a:pt x="255" y="231"/>
                  </a:lnTo>
                  <a:lnTo>
                    <a:pt x="249" y="231"/>
                  </a:lnTo>
                  <a:lnTo>
                    <a:pt x="244" y="231"/>
                  </a:lnTo>
                  <a:lnTo>
                    <a:pt x="238" y="231"/>
                  </a:lnTo>
                  <a:lnTo>
                    <a:pt x="238" y="225"/>
                  </a:lnTo>
                  <a:lnTo>
                    <a:pt x="232" y="225"/>
                  </a:lnTo>
                  <a:lnTo>
                    <a:pt x="232" y="219"/>
                  </a:lnTo>
                  <a:lnTo>
                    <a:pt x="232" y="213"/>
                  </a:lnTo>
                  <a:lnTo>
                    <a:pt x="227" y="213"/>
                  </a:lnTo>
                  <a:lnTo>
                    <a:pt x="221" y="213"/>
                  </a:lnTo>
                  <a:lnTo>
                    <a:pt x="221" y="208"/>
                  </a:lnTo>
                  <a:lnTo>
                    <a:pt x="215" y="208"/>
                  </a:lnTo>
                  <a:lnTo>
                    <a:pt x="210" y="208"/>
                  </a:lnTo>
                  <a:lnTo>
                    <a:pt x="204" y="208"/>
                  </a:lnTo>
                  <a:lnTo>
                    <a:pt x="204" y="213"/>
                  </a:lnTo>
                  <a:lnTo>
                    <a:pt x="198" y="213"/>
                  </a:lnTo>
                  <a:lnTo>
                    <a:pt x="198" y="208"/>
                  </a:lnTo>
                  <a:lnTo>
                    <a:pt x="198" y="213"/>
                  </a:lnTo>
                  <a:lnTo>
                    <a:pt x="198" y="219"/>
                  </a:lnTo>
                  <a:lnTo>
                    <a:pt x="198" y="225"/>
                  </a:lnTo>
                  <a:lnTo>
                    <a:pt x="204" y="225"/>
                  </a:lnTo>
                  <a:lnTo>
                    <a:pt x="198" y="225"/>
                  </a:lnTo>
                  <a:lnTo>
                    <a:pt x="193" y="225"/>
                  </a:lnTo>
                  <a:lnTo>
                    <a:pt x="187" y="225"/>
                  </a:lnTo>
                  <a:lnTo>
                    <a:pt x="181" y="225"/>
                  </a:lnTo>
                  <a:lnTo>
                    <a:pt x="176" y="225"/>
                  </a:lnTo>
                  <a:lnTo>
                    <a:pt x="170" y="225"/>
                  </a:lnTo>
                  <a:lnTo>
                    <a:pt x="170" y="231"/>
                  </a:lnTo>
                  <a:lnTo>
                    <a:pt x="170" y="225"/>
                  </a:lnTo>
                  <a:lnTo>
                    <a:pt x="164" y="225"/>
                  </a:lnTo>
                  <a:lnTo>
                    <a:pt x="159" y="225"/>
                  </a:lnTo>
                  <a:lnTo>
                    <a:pt x="153" y="225"/>
                  </a:lnTo>
                  <a:lnTo>
                    <a:pt x="153" y="231"/>
                  </a:lnTo>
                  <a:lnTo>
                    <a:pt x="147" y="231"/>
                  </a:lnTo>
                  <a:lnTo>
                    <a:pt x="142" y="231"/>
                  </a:lnTo>
                  <a:lnTo>
                    <a:pt x="136" y="231"/>
                  </a:lnTo>
                  <a:lnTo>
                    <a:pt x="130" y="231"/>
                  </a:lnTo>
                  <a:lnTo>
                    <a:pt x="130" y="225"/>
                  </a:lnTo>
                  <a:lnTo>
                    <a:pt x="125" y="225"/>
                  </a:lnTo>
                  <a:lnTo>
                    <a:pt x="125" y="231"/>
                  </a:lnTo>
                  <a:lnTo>
                    <a:pt x="119" y="231"/>
                  </a:lnTo>
                  <a:lnTo>
                    <a:pt x="113" y="231"/>
                  </a:lnTo>
                  <a:lnTo>
                    <a:pt x="113" y="225"/>
                  </a:lnTo>
                  <a:lnTo>
                    <a:pt x="108" y="225"/>
                  </a:lnTo>
                  <a:lnTo>
                    <a:pt x="102" y="219"/>
                  </a:lnTo>
                  <a:lnTo>
                    <a:pt x="96" y="219"/>
                  </a:lnTo>
                  <a:lnTo>
                    <a:pt x="96" y="213"/>
                  </a:lnTo>
                  <a:lnTo>
                    <a:pt x="91" y="213"/>
                  </a:lnTo>
                  <a:lnTo>
                    <a:pt x="85" y="208"/>
                  </a:lnTo>
                  <a:lnTo>
                    <a:pt x="79" y="208"/>
                  </a:lnTo>
                  <a:lnTo>
                    <a:pt x="74" y="208"/>
                  </a:lnTo>
                  <a:lnTo>
                    <a:pt x="68" y="208"/>
                  </a:lnTo>
                  <a:lnTo>
                    <a:pt x="62" y="208"/>
                  </a:lnTo>
                  <a:lnTo>
                    <a:pt x="68" y="202"/>
                  </a:lnTo>
                  <a:lnTo>
                    <a:pt x="74" y="202"/>
                  </a:lnTo>
                  <a:lnTo>
                    <a:pt x="79" y="196"/>
                  </a:lnTo>
                  <a:lnTo>
                    <a:pt x="85" y="196"/>
                  </a:lnTo>
                  <a:lnTo>
                    <a:pt x="85" y="190"/>
                  </a:lnTo>
                  <a:lnTo>
                    <a:pt x="91" y="184"/>
                  </a:lnTo>
                  <a:lnTo>
                    <a:pt x="91" y="178"/>
                  </a:lnTo>
                  <a:lnTo>
                    <a:pt x="91" y="172"/>
                  </a:lnTo>
                  <a:lnTo>
                    <a:pt x="91" y="166"/>
                  </a:lnTo>
                  <a:lnTo>
                    <a:pt x="85" y="166"/>
                  </a:lnTo>
                  <a:lnTo>
                    <a:pt x="85" y="160"/>
                  </a:lnTo>
                  <a:lnTo>
                    <a:pt x="79" y="160"/>
                  </a:lnTo>
                  <a:lnTo>
                    <a:pt x="79" y="154"/>
                  </a:lnTo>
                  <a:lnTo>
                    <a:pt x="74" y="154"/>
                  </a:lnTo>
                  <a:lnTo>
                    <a:pt x="68" y="154"/>
                  </a:lnTo>
                  <a:lnTo>
                    <a:pt x="62" y="154"/>
                  </a:lnTo>
                  <a:lnTo>
                    <a:pt x="57" y="154"/>
                  </a:lnTo>
                  <a:lnTo>
                    <a:pt x="57" y="148"/>
                  </a:lnTo>
                  <a:lnTo>
                    <a:pt x="51" y="142"/>
                  </a:lnTo>
                  <a:lnTo>
                    <a:pt x="51" y="136"/>
                  </a:lnTo>
                  <a:lnTo>
                    <a:pt x="45" y="136"/>
                  </a:lnTo>
                  <a:lnTo>
                    <a:pt x="45" y="130"/>
                  </a:lnTo>
                  <a:lnTo>
                    <a:pt x="40" y="130"/>
                  </a:lnTo>
                  <a:lnTo>
                    <a:pt x="40" y="124"/>
                  </a:lnTo>
                  <a:lnTo>
                    <a:pt x="40" y="118"/>
                  </a:lnTo>
                  <a:lnTo>
                    <a:pt x="40" y="112"/>
                  </a:lnTo>
                  <a:lnTo>
                    <a:pt x="40" y="107"/>
                  </a:lnTo>
                  <a:lnTo>
                    <a:pt x="34" y="107"/>
                  </a:lnTo>
                  <a:lnTo>
                    <a:pt x="34" y="101"/>
                  </a:lnTo>
                  <a:lnTo>
                    <a:pt x="34" y="95"/>
                  </a:lnTo>
                  <a:lnTo>
                    <a:pt x="34" y="89"/>
                  </a:lnTo>
                  <a:lnTo>
                    <a:pt x="34" y="83"/>
                  </a:lnTo>
                  <a:lnTo>
                    <a:pt x="28" y="77"/>
                  </a:lnTo>
                  <a:lnTo>
                    <a:pt x="28" y="71"/>
                  </a:lnTo>
                  <a:lnTo>
                    <a:pt x="23" y="65"/>
                  </a:lnTo>
                  <a:lnTo>
                    <a:pt x="17" y="59"/>
                  </a:lnTo>
                  <a:lnTo>
                    <a:pt x="11" y="53"/>
                  </a:lnTo>
                  <a:lnTo>
                    <a:pt x="11" y="47"/>
                  </a:lnTo>
                  <a:lnTo>
                    <a:pt x="6" y="47"/>
                  </a:lnTo>
                  <a:lnTo>
                    <a:pt x="0" y="41"/>
                  </a:lnTo>
                  <a:lnTo>
                    <a:pt x="6" y="41"/>
                  </a:lnTo>
                  <a:lnTo>
                    <a:pt x="11" y="41"/>
                  </a:lnTo>
                  <a:lnTo>
                    <a:pt x="17" y="41"/>
                  </a:lnTo>
                  <a:lnTo>
                    <a:pt x="17" y="35"/>
                  </a:lnTo>
                  <a:lnTo>
                    <a:pt x="23" y="35"/>
                  </a:lnTo>
                  <a:lnTo>
                    <a:pt x="28" y="35"/>
                  </a:lnTo>
                  <a:lnTo>
                    <a:pt x="34" y="35"/>
                  </a:lnTo>
                  <a:lnTo>
                    <a:pt x="40" y="35"/>
                  </a:lnTo>
                  <a:lnTo>
                    <a:pt x="45" y="35"/>
                  </a:lnTo>
                  <a:lnTo>
                    <a:pt x="51" y="35"/>
                  </a:lnTo>
                  <a:lnTo>
                    <a:pt x="57" y="29"/>
                  </a:lnTo>
                  <a:lnTo>
                    <a:pt x="62" y="29"/>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7" name="Freeform 97"/>
            <p:cNvSpPr>
              <a:spLocks/>
            </p:cNvSpPr>
            <p:nvPr/>
          </p:nvSpPr>
          <p:spPr bwMode="auto">
            <a:xfrm>
              <a:off x="7091721" y="3756644"/>
              <a:ext cx="185817" cy="243712"/>
            </a:xfrm>
            <a:custGeom>
              <a:avLst/>
              <a:gdLst>
                <a:gd name="T0" fmla="*/ 0 w 119"/>
                <a:gd name="T1" fmla="*/ 2147483647 h 155"/>
                <a:gd name="T2" fmla="*/ 2147483647 w 119"/>
                <a:gd name="T3" fmla="*/ 2147483647 h 155"/>
                <a:gd name="T4" fmla="*/ 2147483647 w 119"/>
                <a:gd name="T5" fmla="*/ 0 h 155"/>
                <a:gd name="T6" fmla="*/ 2147483647 w 119"/>
                <a:gd name="T7" fmla="*/ 0 h 155"/>
                <a:gd name="T8" fmla="*/ 2147483647 w 119"/>
                <a:gd name="T9" fmla="*/ 0 h 155"/>
                <a:gd name="T10" fmla="*/ 2147483647 w 119"/>
                <a:gd name="T11" fmla="*/ 0 h 155"/>
                <a:gd name="T12" fmla="*/ 2147483647 w 119"/>
                <a:gd name="T13" fmla="*/ 2147483647 h 155"/>
                <a:gd name="T14" fmla="*/ 2147483647 w 119"/>
                <a:gd name="T15" fmla="*/ 2147483647 h 155"/>
                <a:gd name="T16" fmla="*/ 2147483647 w 119"/>
                <a:gd name="T17" fmla="*/ 2147483647 h 155"/>
                <a:gd name="T18" fmla="*/ 2147483647 w 119"/>
                <a:gd name="T19" fmla="*/ 2147483647 h 155"/>
                <a:gd name="T20" fmla="*/ 2147483647 w 119"/>
                <a:gd name="T21" fmla="*/ 2147483647 h 155"/>
                <a:gd name="T22" fmla="*/ 2147483647 w 119"/>
                <a:gd name="T23" fmla="*/ 2147483647 h 155"/>
                <a:gd name="T24" fmla="*/ 2147483647 w 119"/>
                <a:gd name="T25" fmla="*/ 2147483647 h 155"/>
                <a:gd name="T26" fmla="*/ 2147483647 w 119"/>
                <a:gd name="T27" fmla="*/ 2147483647 h 155"/>
                <a:gd name="T28" fmla="*/ 2147483647 w 119"/>
                <a:gd name="T29" fmla="*/ 2147483647 h 155"/>
                <a:gd name="T30" fmla="*/ 2147483647 w 119"/>
                <a:gd name="T31" fmla="*/ 2147483647 h 155"/>
                <a:gd name="T32" fmla="*/ 2147483647 w 119"/>
                <a:gd name="T33" fmla="*/ 2147483647 h 155"/>
                <a:gd name="T34" fmla="*/ 2147483647 w 119"/>
                <a:gd name="T35" fmla="*/ 2147483647 h 155"/>
                <a:gd name="T36" fmla="*/ 2147483647 w 119"/>
                <a:gd name="T37" fmla="*/ 2147483647 h 155"/>
                <a:gd name="T38" fmla="*/ 2147483647 w 119"/>
                <a:gd name="T39" fmla="*/ 2147483647 h 155"/>
                <a:gd name="T40" fmla="*/ 2147483647 w 119"/>
                <a:gd name="T41" fmla="*/ 2147483647 h 155"/>
                <a:gd name="T42" fmla="*/ 2147483647 w 119"/>
                <a:gd name="T43" fmla="*/ 2147483647 h 155"/>
                <a:gd name="T44" fmla="*/ 2147483647 w 119"/>
                <a:gd name="T45" fmla="*/ 2147483647 h 155"/>
                <a:gd name="T46" fmla="*/ 2147483647 w 119"/>
                <a:gd name="T47" fmla="*/ 2147483647 h 155"/>
                <a:gd name="T48" fmla="*/ 2147483647 w 119"/>
                <a:gd name="T49" fmla="*/ 2147483647 h 155"/>
                <a:gd name="T50" fmla="*/ 2147483647 w 119"/>
                <a:gd name="T51" fmla="*/ 2147483647 h 155"/>
                <a:gd name="T52" fmla="*/ 2147483647 w 119"/>
                <a:gd name="T53" fmla="*/ 2147483647 h 155"/>
                <a:gd name="T54" fmla="*/ 2147483647 w 119"/>
                <a:gd name="T55" fmla="*/ 2147483647 h 155"/>
                <a:gd name="T56" fmla="*/ 2147483647 w 119"/>
                <a:gd name="T57" fmla="*/ 2147483647 h 155"/>
                <a:gd name="T58" fmla="*/ 2147483647 w 119"/>
                <a:gd name="T59" fmla="*/ 2147483647 h 155"/>
                <a:gd name="T60" fmla="*/ 2147483647 w 119"/>
                <a:gd name="T61" fmla="*/ 2147483647 h 155"/>
                <a:gd name="T62" fmla="*/ 2147483647 w 119"/>
                <a:gd name="T63" fmla="*/ 2147483647 h 155"/>
                <a:gd name="T64" fmla="*/ 2147483647 w 119"/>
                <a:gd name="T65" fmla="*/ 2147483647 h 155"/>
                <a:gd name="T66" fmla="*/ 2147483647 w 119"/>
                <a:gd name="T67" fmla="*/ 2147483647 h 155"/>
                <a:gd name="T68" fmla="*/ 2147483647 w 119"/>
                <a:gd name="T69" fmla="*/ 2147483647 h 155"/>
                <a:gd name="T70" fmla="*/ 2147483647 w 119"/>
                <a:gd name="T71" fmla="*/ 2147483647 h 155"/>
                <a:gd name="T72" fmla="*/ 2147483647 w 119"/>
                <a:gd name="T73" fmla="*/ 2147483647 h 155"/>
                <a:gd name="T74" fmla="*/ 2147483647 w 119"/>
                <a:gd name="T75" fmla="*/ 2147483647 h 155"/>
                <a:gd name="T76" fmla="*/ 2147483647 w 119"/>
                <a:gd name="T77" fmla="*/ 2147483647 h 155"/>
                <a:gd name="T78" fmla="*/ 2147483647 w 119"/>
                <a:gd name="T79" fmla="*/ 2147483647 h 155"/>
                <a:gd name="T80" fmla="*/ 2147483647 w 119"/>
                <a:gd name="T81" fmla="*/ 2147483647 h 155"/>
                <a:gd name="T82" fmla="*/ 2147483647 w 119"/>
                <a:gd name="T83" fmla="*/ 2147483647 h 155"/>
                <a:gd name="T84" fmla="*/ 2147483647 w 119"/>
                <a:gd name="T85" fmla="*/ 2147483647 h 155"/>
                <a:gd name="T86" fmla="*/ 2147483647 w 119"/>
                <a:gd name="T87" fmla="*/ 2147483647 h 155"/>
                <a:gd name="T88" fmla="*/ 2147483647 w 119"/>
                <a:gd name="T89" fmla="*/ 2147483647 h 155"/>
                <a:gd name="T90" fmla="*/ 2147483647 w 119"/>
                <a:gd name="T91" fmla="*/ 2147483647 h 155"/>
                <a:gd name="T92" fmla="*/ 2147483647 w 119"/>
                <a:gd name="T93" fmla="*/ 2147483647 h 155"/>
                <a:gd name="T94" fmla="*/ 2147483647 w 119"/>
                <a:gd name="T95" fmla="*/ 2147483647 h 155"/>
                <a:gd name="T96" fmla="*/ 0 w 119"/>
                <a:gd name="T97" fmla="*/ 2147483647 h 1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9" h="155">
                  <a:moveTo>
                    <a:pt x="0" y="18"/>
                  </a:moveTo>
                  <a:lnTo>
                    <a:pt x="0" y="12"/>
                  </a:lnTo>
                  <a:lnTo>
                    <a:pt x="5" y="6"/>
                  </a:lnTo>
                  <a:lnTo>
                    <a:pt x="11" y="6"/>
                  </a:lnTo>
                  <a:lnTo>
                    <a:pt x="17" y="6"/>
                  </a:lnTo>
                  <a:lnTo>
                    <a:pt x="22" y="0"/>
                  </a:lnTo>
                  <a:lnTo>
                    <a:pt x="28" y="0"/>
                  </a:lnTo>
                  <a:lnTo>
                    <a:pt x="34" y="0"/>
                  </a:lnTo>
                  <a:lnTo>
                    <a:pt x="39" y="0"/>
                  </a:lnTo>
                  <a:lnTo>
                    <a:pt x="45" y="0"/>
                  </a:lnTo>
                  <a:lnTo>
                    <a:pt x="51" y="0"/>
                  </a:lnTo>
                  <a:lnTo>
                    <a:pt x="56" y="0"/>
                  </a:lnTo>
                  <a:lnTo>
                    <a:pt x="62" y="0"/>
                  </a:lnTo>
                  <a:lnTo>
                    <a:pt x="68" y="6"/>
                  </a:lnTo>
                  <a:lnTo>
                    <a:pt x="73" y="6"/>
                  </a:lnTo>
                  <a:lnTo>
                    <a:pt x="73" y="12"/>
                  </a:lnTo>
                  <a:lnTo>
                    <a:pt x="79" y="12"/>
                  </a:lnTo>
                  <a:lnTo>
                    <a:pt x="85" y="12"/>
                  </a:lnTo>
                  <a:lnTo>
                    <a:pt x="90" y="18"/>
                  </a:lnTo>
                  <a:lnTo>
                    <a:pt x="90" y="24"/>
                  </a:lnTo>
                  <a:lnTo>
                    <a:pt x="85" y="24"/>
                  </a:lnTo>
                  <a:lnTo>
                    <a:pt x="90" y="24"/>
                  </a:lnTo>
                  <a:lnTo>
                    <a:pt x="96" y="24"/>
                  </a:lnTo>
                  <a:lnTo>
                    <a:pt x="102" y="24"/>
                  </a:lnTo>
                  <a:lnTo>
                    <a:pt x="102" y="30"/>
                  </a:lnTo>
                  <a:lnTo>
                    <a:pt x="107" y="30"/>
                  </a:lnTo>
                  <a:lnTo>
                    <a:pt x="107" y="36"/>
                  </a:lnTo>
                  <a:lnTo>
                    <a:pt x="107" y="42"/>
                  </a:lnTo>
                  <a:lnTo>
                    <a:pt x="107" y="48"/>
                  </a:lnTo>
                  <a:lnTo>
                    <a:pt x="107" y="54"/>
                  </a:lnTo>
                  <a:lnTo>
                    <a:pt x="113" y="60"/>
                  </a:lnTo>
                  <a:lnTo>
                    <a:pt x="113" y="66"/>
                  </a:lnTo>
                  <a:lnTo>
                    <a:pt x="119" y="72"/>
                  </a:lnTo>
                  <a:lnTo>
                    <a:pt x="119" y="78"/>
                  </a:lnTo>
                  <a:lnTo>
                    <a:pt x="119" y="83"/>
                  </a:lnTo>
                  <a:lnTo>
                    <a:pt x="119" y="89"/>
                  </a:lnTo>
                  <a:lnTo>
                    <a:pt x="119" y="95"/>
                  </a:lnTo>
                  <a:lnTo>
                    <a:pt x="119" y="101"/>
                  </a:lnTo>
                  <a:lnTo>
                    <a:pt x="119" y="107"/>
                  </a:lnTo>
                  <a:lnTo>
                    <a:pt x="119" y="113"/>
                  </a:lnTo>
                  <a:lnTo>
                    <a:pt x="119" y="119"/>
                  </a:lnTo>
                  <a:lnTo>
                    <a:pt x="119" y="125"/>
                  </a:lnTo>
                  <a:lnTo>
                    <a:pt x="113" y="131"/>
                  </a:lnTo>
                  <a:lnTo>
                    <a:pt x="107" y="131"/>
                  </a:lnTo>
                  <a:lnTo>
                    <a:pt x="102" y="131"/>
                  </a:lnTo>
                  <a:lnTo>
                    <a:pt x="102" y="125"/>
                  </a:lnTo>
                  <a:lnTo>
                    <a:pt x="102" y="131"/>
                  </a:lnTo>
                  <a:lnTo>
                    <a:pt x="96" y="131"/>
                  </a:lnTo>
                  <a:lnTo>
                    <a:pt x="96" y="125"/>
                  </a:lnTo>
                  <a:lnTo>
                    <a:pt x="90" y="125"/>
                  </a:lnTo>
                  <a:lnTo>
                    <a:pt x="90" y="119"/>
                  </a:lnTo>
                  <a:lnTo>
                    <a:pt x="85" y="119"/>
                  </a:lnTo>
                  <a:lnTo>
                    <a:pt x="85" y="113"/>
                  </a:lnTo>
                  <a:lnTo>
                    <a:pt x="85" y="119"/>
                  </a:lnTo>
                  <a:lnTo>
                    <a:pt x="79" y="119"/>
                  </a:lnTo>
                  <a:lnTo>
                    <a:pt x="73" y="119"/>
                  </a:lnTo>
                  <a:lnTo>
                    <a:pt x="73" y="125"/>
                  </a:lnTo>
                  <a:lnTo>
                    <a:pt x="79" y="125"/>
                  </a:lnTo>
                  <a:lnTo>
                    <a:pt x="79" y="131"/>
                  </a:lnTo>
                  <a:lnTo>
                    <a:pt x="85" y="131"/>
                  </a:lnTo>
                  <a:lnTo>
                    <a:pt x="85" y="137"/>
                  </a:lnTo>
                  <a:lnTo>
                    <a:pt x="90" y="137"/>
                  </a:lnTo>
                  <a:lnTo>
                    <a:pt x="90" y="143"/>
                  </a:lnTo>
                  <a:lnTo>
                    <a:pt x="85" y="143"/>
                  </a:lnTo>
                  <a:lnTo>
                    <a:pt x="85" y="149"/>
                  </a:lnTo>
                  <a:lnTo>
                    <a:pt x="79" y="149"/>
                  </a:lnTo>
                  <a:lnTo>
                    <a:pt x="79" y="143"/>
                  </a:lnTo>
                  <a:lnTo>
                    <a:pt x="73" y="143"/>
                  </a:lnTo>
                  <a:lnTo>
                    <a:pt x="68" y="143"/>
                  </a:lnTo>
                  <a:lnTo>
                    <a:pt x="68" y="149"/>
                  </a:lnTo>
                  <a:lnTo>
                    <a:pt x="62" y="149"/>
                  </a:lnTo>
                  <a:lnTo>
                    <a:pt x="56" y="155"/>
                  </a:lnTo>
                  <a:lnTo>
                    <a:pt x="51" y="155"/>
                  </a:lnTo>
                  <a:lnTo>
                    <a:pt x="45" y="155"/>
                  </a:lnTo>
                  <a:lnTo>
                    <a:pt x="45" y="149"/>
                  </a:lnTo>
                  <a:lnTo>
                    <a:pt x="45" y="143"/>
                  </a:lnTo>
                  <a:lnTo>
                    <a:pt x="51" y="137"/>
                  </a:lnTo>
                  <a:lnTo>
                    <a:pt x="51" y="131"/>
                  </a:lnTo>
                  <a:lnTo>
                    <a:pt x="51" y="125"/>
                  </a:lnTo>
                  <a:lnTo>
                    <a:pt x="45" y="119"/>
                  </a:lnTo>
                  <a:lnTo>
                    <a:pt x="45" y="113"/>
                  </a:lnTo>
                  <a:lnTo>
                    <a:pt x="51" y="107"/>
                  </a:lnTo>
                  <a:lnTo>
                    <a:pt x="51" y="101"/>
                  </a:lnTo>
                  <a:lnTo>
                    <a:pt x="45" y="95"/>
                  </a:lnTo>
                  <a:lnTo>
                    <a:pt x="45" y="89"/>
                  </a:lnTo>
                  <a:lnTo>
                    <a:pt x="45" y="83"/>
                  </a:lnTo>
                  <a:lnTo>
                    <a:pt x="45" y="78"/>
                  </a:lnTo>
                  <a:lnTo>
                    <a:pt x="45" y="72"/>
                  </a:lnTo>
                  <a:lnTo>
                    <a:pt x="39" y="66"/>
                  </a:lnTo>
                  <a:lnTo>
                    <a:pt x="34" y="60"/>
                  </a:lnTo>
                  <a:lnTo>
                    <a:pt x="34" y="54"/>
                  </a:lnTo>
                  <a:lnTo>
                    <a:pt x="28" y="48"/>
                  </a:lnTo>
                  <a:lnTo>
                    <a:pt x="22" y="42"/>
                  </a:lnTo>
                  <a:lnTo>
                    <a:pt x="22" y="36"/>
                  </a:lnTo>
                  <a:lnTo>
                    <a:pt x="17" y="30"/>
                  </a:lnTo>
                  <a:lnTo>
                    <a:pt x="11" y="24"/>
                  </a:lnTo>
                  <a:lnTo>
                    <a:pt x="5" y="24"/>
                  </a:lnTo>
                  <a:lnTo>
                    <a:pt x="0"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8" name="Freeform 98"/>
            <p:cNvSpPr>
              <a:spLocks/>
            </p:cNvSpPr>
            <p:nvPr/>
          </p:nvSpPr>
          <p:spPr bwMode="auto">
            <a:xfrm>
              <a:off x="7258800" y="3813248"/>
              <a:ext cx="363826" cy="177674"/>
            </a:xfrm>
            <a:custGeom>
              <a:avLst/>
              <a:gdLst>
                <a:gd name="T0" fmla="*/ 2147483647 w 233"/>
                <a:gd name="T1" fmla="*/ 2147483647 h 113"/>
                <a:gd name="T2" fmla="*/ 2147483647 w 233"/>
                <a:gd name="T3" fmla="*/ 2147483647 h 113"/>
                <a:gd name="T4" fmla="*/ 2147483647 w 233"/>
                <a:gd name="T5" fmla="*/ 2147483647 h 113"/>
                <a:gd name="T6" fmla="*/ 2147483647 w 233"/>
                <a:gd name="T7" fmla="*/ 2147483647 h 113"/>
                <a:gd name="T8" fmla="*/ 2147483647 w 233"/>
                <a:gd name="T9" fmla="*/ 0 h 113"/>
                <a:gd name="T10" fmla="*/ 2147483647 w 233"/>
                <a:gd name="T11" fmla="*/ 2147483647 h 113"/>
                <a:gd name="T12" fmla="*/ 2147483647 w 233"/>
                <a:gd name="T13" fmla="*/ 2147483647 h 113"/>
                <a:gd name="T14" fmla="*/ 2147483647 w 233"/>
                <a:gd name="T15" fmla="*/ 0 h 113"/>
                <a:gd name="T16" fmla="*/ 2147483647 w 233"/>
                <a:gd name="T17" fmla="*/ 2147483647 h 113"/>
                <a:gd name="T18" fmla="*/ 2147483647 w 233"/>
                <a:gd name="T19" fmla="*/ 2147483647 h 113"/>
                <a:gd name="T20" fmla="*/ 2147483647 w 233"/>
                <a:gd name="T21" fmla="*/ 0 h 113"/>
                <a:gd name="T22" fmla="*/ 2147483647 w 233"/>
                <a:gd name="T23" fmla="*/ 0 h 113"/>
                <a:gd name="T24" fmla="*/ 2147483647 w 233"/>
                <a:gd name="T25" fmla="*/ 2147483647 h 113"/>
                <a:gd name="T26" fmla="*/ 2147483647 w 233"/>
                <a:gd name="T27" fmla="*/ 2147483647 h 113"/>
                <a:gd name="T28" fmla="*/ 2147483647 w 233"/>
                <a:gd name="T29" fmla="*/ 2147483647 h 113"/>
                <a:gd name="T30" fmla="*/ 2147483647 w 233"/>
                <a:gd name="T31" fmla="*/ 2147483647 h 113"/>
                <a:gd name="T32" fmla="*/ 2147483647 w 233"/>
                <a:gd name="T33" fmla="*/ 2147483647 h 113"/>
                <a:gd name="T34" fmla="*/ 2147483647 w 233"/>
                <a:gd name="T35" fmla="*/ 2147483647 h 113"/>
                <a:gd name="T36" fmla="*/ 2147483647 w 233"/>
                <a:gd name="T37" fmla="*/ 2147483647 h 113"/>
                <a:gd name="T38" fmla="*/ 2147483647 w 233"/>
                <a:gd name="T39" fmla="*/ 2147483647 h 113"/>
                <a:gd name="T40" fmla="*/ 2147483647 w 233"/>
                <a:gd name="T41" fmla="*/ 2147483647 h 113"/>
                <a:gd name="T42" fmla="*/ 2147483647 w 233"/>
                <a:gd name="T43" fmla="*/ 2147483647 h 113"/>
                <a:gd name="T44" fmla="*/ 2147483647 w 233"/>
                <a:gd name="T45" fmla="*/ 2147483647 h 113"/>
                <a:gd name="T46" fmla="*/ 2147483647 w 233"/>
                <a:gd name="T47" fmla="*/ 2147483647 h 113"/>
                <a:gd name="T48" fmla="*/ 2147483647 w 233"/>
                <a:gd name="T49" fmla="*/ 2147483647 h 113"/>
                <a:gd name="T50" fmla="*/ 2147483647 w 233"/>
                <a:gd name="T51" fmla="*/ 2147483647 h 113"/>
                <a:gd name="T52" fmla="*/ 2147483647 w 233"/>
                <a:gd name="T53" fmla="*/ 2147483647 h 113"/>
                <a:gd name="T54" fmla="*/ 2147483647 w 233"/>
                <a:gd name="T55" fmla="*/ 2147483647 h 113"/>
                <a:gd name="T56" fmla="*/ 2147483647 w 233"/>
                <a:gd name="T57" fmla="*/ 2147483647 h 113"/>
                <a:gd name="T58" fmla="*/ 2147483647 w 233"/>
                <a:gd name="T59" fmla="*/ 2147483647 h 113"/>
                <a:gd name="T60" fmla="*/ 2147483647 w 233"/>
                <a:gd name="T61" fmla="*/ 2147483647 h 113"/>
                <a:gd name="T62" fmla="*/ 2147483647 w 233"/>
                <a:gd name="T63" fmla="*/ 2147483647 h 113"/>
                <a:gd name="T64" fmla="*/ 2147483647 w 233"/>
                <a:gd name="T65" fmla="*/ 2147483647 h 113"/>
                <a:gd name="T66" fmla="*/ 2147483647 w 233"/>
                <a:gd name="T67" fmla="*/ 2147483647 h 113"/>
                <a:gd name="T68" fmla="*/ 2147483647 w 233"/>
                <a:gd name="T69" fmla="*/ 2147483647 h 113"/>
                <a:gd name="T70" fmla="*/ 2147483647 w 233"/>
                <a:gd name="T71" fmla="*/ 2147483647 h 113"/>
                <a:gd name="T72" fmla="*/ 2147483647 w 233"/>
                <a:gd name="T73" fmla="*/ 2147483647 h 113"/>
                <a:gd name="T74" fmla="*/ 2147483647 w 233"/>
                <a:gd name="T75" fmla="*/ 2147483647 h 113"/>
                <a:gd name="T76" fmla="*/ 2147483647 w 233"/>
                <a:gd name="T77" fmla="*/ 2147483647 h 113"/>
                <a:gd name="T78" fmla="*/ 2147483647 w 233"/>
                <a:gd name="T79" fmla="*/ 2147483647 h 113"/>
                <a:gd name="T80" fmla="*/ 2147483647 w 233"/>
                <a:gd name="T81" fmla="*/ 2147483647 h 113"/>
                <a:gd name="T82" fmla="*/ 2147483647 w 233"/>
                <a:gd name="T83" fmla="*/ 2147483647 h 113"/>
                <a:gd name="T84" fmla="*/ 2147483647 w 233"/>
                <a:gd name="T85" fmla="*/ 2147483647 h 113"/>
                <a:gd name="T86" fmla="*/ 2147483647 w 233"/>
                <a:gd name="T87" fmla="*/ 2147483647 h 113"/>
                <a:gd name="T88" fmla="*/ 2147483647 w 233"/>
                <a:gd name="T89" fmla="*/ 2147483647 h 113"/>
                <a:gd name="T90" fmla="*/ 2147483647 w 233"/>
                <a:gd name="T91" fmla="*/ 2147483647 h 113"/>
                <a:gd name="T92" fmla="*/ 2147483647 w 233"/>
                <a:gd name="T93" fmla="*/ 2147483647 h 113"/>
                <a:gd name="T94" fmla="*/ 2147483647 w 233"/>
                <a:gd name="T95" fmla="*/ 2147483647 h 113"/>
                <a:gd name="T96" fmla="*/ 2147483647 w 233"/>
                <a:gd name="T97" fmla="*/ 2147483647 h 113"/>
                <a:gd name="T98" fmla="*/ 2147483647 w 233"/>
                <a:gd name="T99" fmla="*/ 2147483647 h 113"/>
                <a:gd name="T100" fmla="*/ 2147483647 w 233"/>
                <a:gd name="T101" fmla="*/ 2147483647 h 113"/>
                <a:gd name="T102" fmla="*/ 2147483647 w 233"/>
                <a:gd name="T103" fmla="*/ 2147483647 h 113"/>
                <a:gd name="T104" fmla="*/ 2147483647 w 233"/>
                <a:gd name="T105" fmla="*/ 2147483647 h 113"/>
                <a:gd name="T106" fmla="*/ 2147483647 w 233"/>
                <a:gd name="T107" fmla="*/ 2147483647 h 113"/>
                <a:gd name="T108" fmla="*/ 2147483647 w 233"/>
                <a:gd name="T109" fmla="*/ 2147483647 h 113"/>
                <a:gd name="T110" fmla="*/ 2147483647 w 233"/>
                <a:gd name="T111" fmla="*/ 2147483647 h 113"/>
                <a:gd name="T112" fmla="*/ 2147483647 w 233"/>
                <a:gd name="T113" fmla="*/ 2147483647 h 113"/>
                <a:gd name="T114" fmla="*/ 0 w 233"/>
                <a:gd name="T115" fmla="*/ 2147483647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 h="113">
                  <a:moveTo>
                    <a:pt x="0" y="12"/>
                  </a:moveTo>
                  <a:lnTo>
                    <a:pt x="6" y="12"/>
                  </a:lnTo>
                  <a:lnTo>
                    <a:pt x="12" y="12"/>
                  </a:lnTo>
                  <a:lnTo>
                    <a:pt x="17" y="12"/>
                  </a:lnTo>
                  <a:lnTo>
                    <a:pt x="23" y="6"/>
                  </a:lnTo>
                  <a:lnTo>
                    <a:pt x="29" y="6"/>
                  </a:lnTo>
                  <a:lnTo>
                    <a:pt x="34" y="6"/>
                  </a:lnTo>
                  <a:lnTo>
                    <a:pt x="40" y="6"/>
                  </a:lnTo>
                  <a:lnTo>
                    <a:pt x="46" y="6"/>
                  </a:lnTo>
                  <a:lnTo>
                    <a:pt x="46" y="0"/>
                  </a:lnTo>
                  <a:lnTo>
                    <a:pt x="51" y="6"/>
                  </a:lnTo>
                  <a:lnTo>
                    <a:pt x="57" y="6"/>
                  </a:lnTo>
                  <a:lnTo>
                    <a:pt x="63" y="6"/>
                  </a:lnTo>
                  <a:lnTo>
                    <a:pt x="68" y="6"/>
                  </a:lnTo>
                  <a:lnTo>
                    <a:pt x="68" y="0"/>
                  </a:lnTo>
                  <a:lnTo>
                    <a:pt x="74" y="0"/>
                  </a:lnTo>
                  <a:lnTo>
                    <a:pt x="80" y="6"/>
                  </a:lnTo>
                  <a:lnTo>
                    <a:pt x="85" y="6"/>
                  </a:lnTo>
                  <a:lnTo>
                    <a:pt x="91" y="6"/>
                  </a:lnTo>
                  <a:lnTo>
                    <a:pt x="97" y="6"/>
                  </a:lnTo>
                  <a:lnTo>
                    <a:pt x="102" y="0"/>
                  </a:lnTo>
                  <a:lnTo>
                    <a:pt x="108" y="0"/>
                  </a:lnTo>
                  <a:lnTo>
                    <a:pt x="114" y="0"/>
                  </a:lnTo>
                  <a:lnTo>
                    <a:pt x="119" y="0"/>
                  </a:lnTo>
                  <a:lnTo>
                    <a:pt x="125" y="0"/>
                  </a:lnTo>
                  <a:lnTo>
                    <a:pt x="125" y="6"/>
                  </a:lnTo>
                  <a:lnTo>
                    <a:pt x="131" y="6"/>
                  </a:lnTo>
                  <a:lnTo>
                    <a:pt x="136" y="12"/>
                  </a:lnTo>
                  <a:lnTo>
                    <a:pt x="142" y="18"/>
                  </a:lnTo>
                  <a:lnTo>
                    <a:pt x="148" y="24"/>
                  </a:lnTo>
                  <a:lnTo>
                    <a:pt x="153" y="24"/>
                  </a:lnTo>
                  <a:lnTo>
                    <a:pt x="153" y="30"/>
                  </a:lnTo>
                  <a:lnTo>
                    <a:pt x="159" y="30"/>
                  </a:lnTo>
                  <a:lnTo>
                    <a:pt x="165" y="30"/>
                  </a:lnTo>
                  <a:lnTo>
                    <a:pt x="170" y="30"/>
                  </a:lnTo>
                  <a:lnTo>
                    <a:pt x="176" y="30"/>
                  </a:lnTo>
                  <a:lnTo>
                    <a:pt x="182" y="36"/>
                  </a:lnTo>
                  <a:lnTo>
                    <a:pt x="187" y="36"/>
                  </a:lnTo>
                  <a:lnTo>
                    <a:pt x="193" y="36"/>
                  </a:lnTo>
                  <a:lnTo>
                    <a:pt x="199" y="36"/>
                  </a:lnTo>
                  <a:lnTo>
                    <a:pt x="204" y="36"/>
                  </a:lnTo>
                  <a:lnTo>
                    <a:pt x="204" y="42"/>
                  </a:lnTo>
                  <a:lnTo>
                    <a:pt x="210" y="42"/>
                  </a:lnTo>
                  <a:lnTo>
                    <a:pt x="216" y="42"/>
                  </a:lnTo>
                  <a:lnTo>
                    <a:pt x="216" y="47"/>
                  </a:lnTo>
                  <a:lnTo>
                    <a:pt x="216" y="53"/>
                  </a:lnTo>
                  <a:lnTo>
                    <a:pt x="216" y="59"/>
                  </a:lnTo>
                  <a:lnTo>
                    <a:pt x="216" y="65"/>
                  </a:lnTo>
                  <a:lnTo>
                    <a:pt x="221" y="65"/>
                  </a:lnTo>
                  <a:lnTo>
                    <a:pt x="221" y="71"/>
                  </a:lnTo>
                  <a:lnTo>
                    <a:pt x="227" y="71"/>
                  </a:lnTo>
                  <a:lnTo>
                    <a:pt x="227" y="77"/>
                  </a:lnTo>
                  <a:lnTo>
                    <a:pt x="233" y="83"/>
                  </a:lnTo>
                  <a:lnTo>
                    <a:pt x="233" y="89"/>
                  </a:lnTo>
                  <a:lnTo>
                    <a:pt x="227" y="83"/>
                  </a:lnTo>
                  <a:lnTo>
                    <a:pt x="221" y="83"/>
                  </a:lnTo>
                  <a:lnTo>
                    <a:pt x="216" y="83"/>
                  </a:lnTo>
                  <a:lnTo>
                    <a:pt x="210" y="83"/>
                  </a:lnTo>
                  <a:lnTo>
                    <a:pt x="204" y="83"/>
                  </a:lnTo>
                  <a:lnTo>
                    <a:pt x="199" y="83"/>
                  </a:lnTo>
                  <a:lnTo>
                    <a:pt x="193" y="83"/>
                  </a:lnTo>
                  <a:lnTo>
                    <a:pt x="187" y="83"/>
                  </a:lnTo>
                  <a:lnTo>
                    <a:pt x="182" y="83"/>
                  </a:lnTo>
                  <a:lnTo>
                    <a:pt x="176" y="83"/>
                  </a:lnTo>
                  <a:lnTo>
                    <a:pt x="170" y="83"/>
                  </a:lnTo>
                  <a:lnTo>
                    <a:pt x="170" y="89"/>
                  </a:lnTo>
                  <a:lnTo>
                    <a:pt x="165" y="89"/>
                  </a:lnTo>
                  <a:lnTo>
                    <a:pt x="165" y="83"/>
                  </a:lnTo>
                  <a:lnTo>
                    <a:pt x="165" y="77"/>
                  </a:lnTo>
                  <a:lnTo>
                    <a:pt x="159" y="77"/>
                  </a:lnTo>
                  <a:lnTo>
                    <a:pt x="159" y="71"/>
                  </a:lnTo>
                  <a:lnTo>
                    <a:pt x="153" y="71"/>
                  </a:lnTo>
                  <a:lnTo>
                    <a:pt x="148" y="71"/>
                  </a:lnTo>
                  <a:lnTo>
                    <a:pt x="148" y="77"/>
                  </a:lnTo>
                  <a:lnTo>
                    <a:pt x="142" y="77"/>
                  </a:lnTo>
                  <a:lnTo>
                    <a:pt x="142" y="83"/>
                  </a:lnTo>
                  <a:lnTo>
                    <a:pt x="136" y="83"/>
                  </a:lnTo>
                  <a:lnTo>
                    <a:pt x="136" y="89"/>
                  </a:lnTo>
                  <a:lnTo>
                    <a:pt x="131" y="89"/>
                  </a:lnTo>
                  <a:lnTo>
                    <a:pt x="125" y="89"/>
                  </a:lnTo>
                  <a:lnTo>
                    <a:pt x="125" y="95"/>
                  </a:lnTo>
                  <a:lnTo>
                    <a:pt x="119" y="95"/>
                  </a:lnTo>
                  <a:lnTo>
                    <a:pt x="119" y="101"/>
                  </a:lnTo>
                  <a:lnTo>
                    <a:pt x="119" y="107"/>
                  </a:lnTo>
                  <a:lnTo>
                    <a:pt x="119" y="113"/>
                  </a:lnTo>
                  <a:lnTo>
                    <a:pt x="114" y="113"/>
                  </a:lnTo>
                  <a:lnTo>
                    <a:pt x="108" y="113"/>
                  </a:lnTo>
                  <a:lnTo>
                    <a:pt x="102" y="113"/>
                  </a:lnTo>
                  <a:lnTo>
                    <a:pt x="97" y="113"/>
                  </a:lnTo>
                  <a:lnTo>
                    <a:pt x="97" y="107"/>
                  </a:lnTo>
                  <a:lnTo>
                    <a:pt x="91" y="107"/>
                  </a:lnTo>
                  <a:lnTo>
                    <a:pt x="91" y="101"/>
                  </a:lnTo>
                  <a:lnTo>
                    <a:pt x="85" y="101"/>
                  </a:lnTo>
                  <a:lnTo>
                    <a:pt x="85" y="95"/>
                  </a:lnTo>
                  <a:lnTo>
                    <a:pt x="80" y="95"/>
                  </a:lnTo>
                  <a:lnTo>
                    <a:pt x="74" y="95"/>
                  </a:lnTo>
                  <a:lnTo>
                    <a:pt x="68" y="95"/>
                  </a:lnTo>
                  <a:lnTo>
                    <a:pt x="68" y="89"/>
                  </a:lnTo>
                  <a:lnTo>
                    <a:pt x="63" y="89"/>
                  </a:lnTo>
                  <a:lnTo>
                    <a:pt x="57" y="89"/>
                  </a:lnTo>
                  <a:lnTo>
                    <a:pt x="57" y="83"/>
                  </a:lnTo>
                  <a:lnTo>
                    <a:pt x="51" y="77"/>
                  </a:lnTo>
                  <a:lnTo>
                    <a:pt x="46" y="77"/>
                  </a:lnTo>
                  <a:lnTo>
                    <a:pt x="46" y="71"/>
                  </a:lnTo>
                  <a:lnTo>
                    <a:pt x="40" y="71"/>
                  </a:lnTo>
                  <a:lnTo>
                    <a:pt x="40" y="65"/>
                  </a:lnTo>
                  <a:lnTo>
                    <a:pt x="34" y="65"/>
                  </a:lnTo>
                  <a:lnTo>
                    <a:pt x="34" y="59"/>
                  </a:lnTo>
                  <a:lnTo>
                    <a:pt x="29" y="53"/>
                  </a:lnTo>
                  <a:lnTo>
                    <a:pt x="23" y="47"/>
                  </a:lnTo>
                  <a:lnTo>
                    <a:pt x="17" y="47"/>
                  </a:lnTo>
                  <a:lnTo>
                    <a:pt x="12" y="42"/>
                  </a:lnTo>
                  <a:lnTo>
                    <a:pt x="12" y="36"/>
                  </a:lnTo>
                  <a:lnTo>
                    <a:pt x="6" y="30"/>
                  </a:lnTo>
                  <a:lnTo>
                    <a:pt x="6" y="24"/>
                  </a:lnTo>
                  <a:lnTo>
                    <a:pt x="0" y="18"/>
                  </a:lnTo>
                  <a:lnTo>
                    <a:pt x="0"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89" name="Freeform 99"/>
            <p:cNvSpPr>
              <a:spLocks/>
            </p:cNvSpPr>
            <p:nvPr/>
          </p:nvSpPr>
          <p:spPr bwMode="auto">
            <a:xfrm>
              <a:off x="7205709" y="3879286"/>
              <a:ext cx="248276" cy="194969"/>
            </a:xfrm>
            <a:custGeom>
              <a:avLst/>
              <a:gdLst>
                <a:gd name="T0" fmla="*/ 2147483647 w 159"/>
                <a:gd name="T1" fmla="*/ 2147483647 h 124"/>
                <a:gd name="T2" fmla="*/ 2147483647 w 159"/>
                <a:gd name="T3" fmla="*/ 2147483647 h 124"/>
                <a:gd name="T4" fmla="*/ 2147483647 w 159"/>
                <a:gd name="T5" fmla="*/ 2147483647 h 124"/>
                <a:gd name="T6" fmla="*/ 2147483647 w 159"/>
                <a:gd name="T7" fmla="*/ 2147483647 h 124"/>
                <a:gd name="T8" fmla="*/ 2147483647 w 159"/>
                <a:gd name="T9" fmla="*/ 2147483647 h 124"/>
                <a:gd name="T10" fmla="*/ 2147483647 w 159"/>
                <a:gd name="T11" fmla="*/ 2147483647 h 124"/>
                <a:gd name="T12" fmla="*/ 2147483647 w 159"/>
                <a:gd name="T13" fmla="*/ 2147483647 h 124"/>
                <a:gd name="T14" fmla="*/ 2147483647 w 159"/>
                <a:gd name="T15" fmla="*/ 2147483647 h 124"/>
                <a:gd name="T16" fmla="*/ 2147483647 w 159"/>
                <a:gd name="T17" fmla="*/ 2147483647 h 124"/>
                <a:gd name="T18" fmla="*/ 2147483647 w 159"/>
                <a:gd name="T19" fmla="*/ 2147483647 h 124"/>
                <a:gd name="T20" fmla="*/ 2147483647 w 159"/>
                <a:gd name="T21" fmla="*/ 2147483647 h 124"/>
                <a:gd name="T22" fmla="*/ 2147483647 w 159"/>
                <a:gd name="T23" fmla="*/ 2147483647 h 124"/>
                <a:gd name="T24" fmla="*/ 2147483647 w 159"/>
                <a:gd name="T25" fmla="*/ 2147483647 h 124"/>
                <a:gd name="T26" fmla="*/ 2147483647 w 159"/>
                <a:gd name="T27" fmla="*/ 2147483647 h 124"/>
                <a:gd name="T28" fmla="*/ 2147483647 w 159"/>
                <a:gd name="T29" fmla="*/ 2147483647 h 124"/>
                <a:gd name="T30" fmla="*/ 2147483647 w 159"/>
                <a:gd name="T31" fmla="*/ 2147483647 h 124"/>
                <a:gd name="T32" fmla="*/ 2147483647 w 159"/>
                <a:gd name="T33" fmla="*/ 2147483647 h 124"/>
                <a:gd name="T34" fmla="*/ 2147483647 w 159"/>
                <a:gd name="T35" fmla="*/ 2147483647 h 124"/>
                <a:gd name="T36" fmla="*/ 2147483647 w 159"/>
                <a:gd name="T37" fmla="*/ 2147483647 h 124"/>
                <a:gd name="T38" fmla="*/ 2147483647 w 159"/>
                <a:gd name="T39" fmla="*/ 2147483647 h 124"/>
                <a:gd name="T40" fmla="*/ 2147483647 w 159"/>
                <a:gd name="T41" fmla="*/ 2147483647 h 124"/>
                <a:gd name="T42" fmla="*/ 2147483647 w 159"/>
                <a:gd name="T43" fmla="*/ 2147483647 h 124"/>
                <a:gd name="T44" fmla="*/ 2147483647 w 159"/>
                <a:gd name="T45" fmla="*/ 2147483647 h 124"/>
                <a:gd name="T46" fmla="*/ 2147483647 w 159"/>
                <a:gd name="T47" fmla="*/ 2147483647 h 124"/>
                <a:gd name="T48" fmla="*/ 2147483647 w 159"/>
                <a:gd name="T49" fmla="*/ 2147483647 h 124"/>
                <a:gd name="T50" fmla="*/ 2147483647 w 159"/>
                <a:gd name="T51" fmla="*/ 2147483647 h 124"/>
                <a:gd name="T52" fmla="*/ 2147483647 w 159"/>
                <a:gd name="T53" fmla="*/ 2147483647 h 124"/>
                <a:gd name="T54" fmla="*/ 2147483647 w 159"/>
                <a:gd name="T55" fmla="*/ 2147483647 h 124"/>
                <a:gd name="T56" fmla="*/ 2147483647 w 159"/>
                <a:gd name="T57" fmla="*/ 2147483647 h 124"/>
                <a:gd name="T58" fmla="*/ 0 w 159"/>
                <a:gd name="T59" fmla="*/ 2147483647 h 124"/>
                <a:gd name="T60" fmla="*/ 2147483647 w 159"/>
                <a:gd name="T61" fmla="*/ 2147483647 h 124"/>
                <a:gd name="T62" fmla="*/ 2147483647 w 159"/>
                <a:gd name="T63" fmla="*/ 2147483647 h 124"/>
                <a:gd name="T64" fmla="*/ 2147483647 w 159"/>
                <a:gd name="T65" fmla="*/ 2147483647 h 124"/>
                <a:gd name="T66" fmla="*/ 2147483647 w 159"/>
                <a:gd name="T67" fmla="*/ 2147483647 h 124"/>
                <a:gd name="T68" fmla="*/ 2147483647 w 159"/>
                <a:gd name="T69" fmla="*/ 2147483647 h 124"/>
                <a:gd name="T70" fmla="*/ 0 w 159"/>
                <a:gd name="T71" fmla="*/ 2147483647 h 124"/>
                <a:gd name="T72" fmla="*/ 2147483647 w 159"/>
                <a:gd name="T73" fmla="*/ 2147483647 h 124"/>
                <a:gd name="T74" fmla="*/ 2147483647 w 159"/>
                <a:gd name="T75" fmla="*/ 2147483647 h 124"/>
                <a:gd name="T76" fmla="*/ 2147483647 w 159"/>
                <a:gd name="T77" fmla="*/ 2147483647 h 124"/>
                <a:gd name="T78" fmla="*/ 2147483647 w 159"/>
                <a:gd name="T79" fmla="*/ 2147483647 h 124"/>
                <a:gd name="T80" fmla="*/ 2147483647 w 159"/>
                <a:gd name="T81" fmla="*/ 2147483647 h 124"/>
                <a:gd name="T82" fmla="*/ 2147483647 w 159"/>
                <a:gd name="T83" fmla="*/ 2147483647 h 124"/>
                <a:gd name="T84" fmla="*/ 2147483647 w 159"/>
                <a:gd name="T85" fmla="*/ 2147483647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9" h="124">
                  <a:moveTo>
                    <a:pt x="46" y="0"/>
                  </a:moveTo>
                  <a:lnTo>
                    <a:pt x="51" y="5"/>
                  </a:lnTo>
                  <a:lnTo>
                    <a:pt x="57" y="5"/>
                  </a:lnTo>
                  <a:lnTo>
                    <a:pt x="63" y="11"/>
                  </a:lnTo>
                  <a:lnTo>
                    <a:pt x="68" y="17"/>
                  </a:lnTo>
                  <a:lnTo>
                    <a:pt x="68" y="23"/>
                  </a:lnTo>
                  <a:lnTo>
                    <a:pt x="74" y="23"/>
                  </a:lnTo>
                  <a:lnTo>
                    <a:pt x="74" y="29"/>
                  </a:lnTo>
                  <a:lnTo>
                    <a:pt x="80" y="29"/>
                  </a:lnTo>
                  <a:lnTo>
                    <a:pt x="80" y="35"/>
                  </a:lnTo>
                  <a:lnTo>
                    <a:pt x="85" y="35"/>
                  </a:lnTo>
                  <a:lnTo>
                    <a:pt x="91" y="41"/>
                  </a:lnTo>
                  <a:lnTo>
                    <a:pt x="91" y="47"/>
                  </a:lnTo>
                  <a:lnTo>
                    <a:pt x="97" y="47"/>
                  </a:lnTo>
                  <a:lnTo>
                    <a:pt x="102" y="47"/>
                  </a:lnTo>
                  <a:lnTo>
                    <a:pt x="102" y="53"/>
                  </a:lnTo>
                  <a:lnTo>
                    <a:pt x="108" y="53"/>
                  </a:lnTo>
                  <a:lnTo>
                    <a:pt x="114" y="53"/>
                  </a:lnTo>
                  <a:lnTo>
                    <a:pt x="119" y="53"/>
                  </a:lnTo>
                  <a:lnTo>
                    <a:pt x="119" y="59"/>
                  </a:lnTo>
                  <a:lnTo>
                    <a:pt x="125" y="59"/>
                  </a:lnTo>
                  <a:lnTo>
                    <a:pt x="125" y="65"/>
                  </a:lnTo>
                  <a:lnTo>
                    <a:pt x="131" y="65"/>
                  </a:lnTo>
                  <a:lnTo>
                    <a:pt x="131" y="71"/>
                  </a:lnTo>
                  <a:lnTo>
                    <a:pt x="136" y="71"/>
                  </a:lnTo>
                  <a:lnTo>
                    <a:pt x="142" y="71"/>
                  </a:lnTo>
                  <a:lnTo>
                    <a:pt x="148" y="71"/>
                  </a:lnTo>
                  <a:lnTo>
                    <a:pt x="153" y="71"/>
                  </a:lnTo>
                  <a:lnTo>
                    <a:pt x="153" y="77"/>
                  </a:lnTo>
                  <a:lnTo>
                    <a:pt x="153" y="83"/>
                  </a:lnTo>
                  <a:lnTo>
                    <a:pt x="153" y="89"/>
                  </a:lnTo>
                  <a:lnTo>
                    <a:pt x="159" y="95"/>
                  </a:lnTo>
                  <a:lnTo>
                    <a:pt x="159" y="101"/>
                  </a:lnTo>
                  <a:lnTo>
                    <a:pt x="159" y="112"/>
                  </a:lnTo>
                  <a:lnTo>
                    <a:pt x="153" y="112"/>
                  </a:lnTo>
                  <a:lnTo>
                    <a:pt x="148" y="112"/>
                  </a:lnTo>
                  <a:lnTo>
                    <a:pt x="153" y="112"/>
                  </a:lnTo>
                  <a:lnTo>
                    <a:pt x="153" y="118"/>
                  </a:lnTo>
                  <a:lnTo>
                    <a:pt x="148" y="118"/>
                  </a:lnTo>
                  <a:lnTo>
                    <a:pt x="142" y="118"/>
                  </a:lnTo>
                  <a:lnTo>
                    <a:pt x="142" y="124"/>
                  </a:lnTo>
                  <a:lnTo>
                    <a:pt x="136" y="124"/>
                  </a:lnTo>
                  <a:lnTo>
                    <a:pt x="136" y="118"/>
                  </a:lnTo>
                  <a:lnTo>
                    <a:pt x="131" y="118"/>
                  </a:lnTo>
                  <a:lnTo>
                    <a:pt x="136" y="124"/>
                  </a:lnTo>
                  <a:lnTo>
                    <a:pt x="131" y="124"/>
                  </a:lnTo>
                  <a:lnTo>
                    <a:pt x="131" y="118"/>
                  </a:lnTo>
                  <a:lnTo>
                    <a:pt x="125" y="118"/>
                  </a:lnTo>
                  <a:lnTo>
                    <a:pt x="119" y="118"/>
                  </a:lnTo>
                  <a:lnTo>
                    <a:pt x="119" y="124"/>
                  </a:lnTo>
                  <a:lnTo>
                    <a:pt x="114" y="124"/>
                  </a:lnTo>
                  <a:lnTo>
                    <a:pt x="114" y="118"/>
                  </a:lnTo>
                  <a:lnTo>
                    <a:pt x="108" y="118"/>
                  </a:lnTo>
                  <a:lnTo>
                    <a:pt x="108" y="112"/>
                  </a:lnTo>
                  <a:lnTo>
                    <a:pt x="102" y="112"/>
                  </a:lnTo>
                  <a:lnTo>
                    <a:pt x="102" y="106"/>
                  </a:lnTo>
                  <a:lnTo>
                    <a:pt x="108" y="106"/>
                  </a:lnTo>
                  <a:lnTo>
                    <a:pt x="102" y="106"/>
                  </a:lnTo>
                  <a:lnTo>
                    <a:pt x="102" y="101"/>
                  </a:lnTo>
                  <a:lnTo>
                    <a:pt x="97" y="101"/>
                  </a:lnTo>
                  <a:lnTo>
                    <a:pt x="91" y="101"/>
                  </a:lnTo>
                  <a:lnTo>
                    <a:pt x="91" y="106"/>
                  </a:lnTo>
                  <a:lnTo>
                    <a:pt x="85" y="106"/>
                  </a:lnTo>
                  <a:lnTo>
                    <a:pt x="80" y="106"/>
                  </a:lnTo>
                  <a:lnTo>
                    <a:pt x="80" y="112"/>
                  </a:lnTo>
                  <a:lnTo>
                    <a:pt x="74" y="112"/>
                  </a:lnTo>
                  <a:lnTo>
                    <a:pt x="68" y="112"/>
                  </a:lnTo>
                  <a:lnTo>
                    <a:pt x="63" y="112"/>
                  </a:lnTo>
                  <a:lnTo>
                    <a:pt x="57" y="112"/>
                  </a:lnTo>
                  <a:lnTo>
                    <a:pt x="51" y="112"/>
                  </a:lnTo>
                  <a:lnTo>
                    <a:pt x="51" y="106"/>
                  </a:lnTo>
                  <a:lnTo>
                    <a:pt x="46" y="101"/>
                  </a:lnTo>
                  <a:lnTo>
                    <a:pt x="40" y="101"/>
                  </a:lnTo>
                  <a:lnTo>
                    <a:pt x="40" y="106"/>
                  </a:lnTo>
                  <a:lnTo>
                    <a:pt x="34" y="106"/>
                  </a:lnTo>
                  <a:lnTo>
                    <a:pt x="34" y="112"/>
                  </a:lnTo>
                  <a:lnTo>
                    <a:pt x="29" y="112"/>
                  </a:lnTo>
                  <a:lnTo>
                    <a:pt x="29" y="106"/>
                  </a:lnTo>
                  <a:lnTo>
                    <a:pt x="23" y="106"/>
                  </a:lnTo>
                  <a:lnTo>
                    <a:pt x="23" y="101"/>
                  </a:lnTo>
                  <a:lnTo>
                    <a:pt x="17" y="101"/>
                  </a:lnTo>
                  <a:lnTo>
                    <a:pt x="17" y="106"/>
                  </a:lnTo>
                  <a:lnTo>
                    <a:pt x="17" y="112"/>
                  </a:lnTo>
                  <a:lnTo>
                    <a:pt x="12" y="112"/>
                  </a:lnTo>
                  <a:lnTo>
                    <a:pt x="6" y="112"/>
                  </a:lnTo>
                  <a:lnTo>
                    <a:pt x="6" y="118"/>
                  </a:lnTo>
                  <a:lnTo>
                    <a:pt x="12" y="118"/>
                  </a:lnTo>
                  <a:lnTo>
                    <a:pt x="6" y="118"/>
                  </a:lnTo>
                  <a:lnTo>
                    <a:pt x="0" y="118"/>
                  </a:lnTo>
                  <a:lnTo>
                    <a:pt x="0" y="112"/>
                  </a:lnTo>
                  <a:lnTo>
                    <a:pt x="0" y="106"/>
                  </a:lnTo>
                  <a:lnTo>
                    <a:pt x="6" y="106"/>
                  </a:lnTo>
                  <a:lnTo>
                    <a:pt x="6" y="101"/>
                  </a:lnTo>
                  <a:lnTo>
                    <a:pt x="12" y="101"/>
                  </a:lnTo>
                  <a:lnTo>
                    <a:pt x="12" y="95"/>
                  </a:lnTo>
                  <a:lnTo>
                    <a:pt x="17" y="95"/>
                  </a:lnTo>
                  <a:lnTo>
                    <a:pt x="17" y="89"/>
                  </a:lnTo>
                  <a:lnTo>
                    <a:pt x="17" y="83"/>
                  </a:lnTo>
                  <a:lnTo>
                    <a:pt x="23" y="83"/>
                  </a:lnTo>
                  <a:lnTo>
                    <a:pt x="23" y="77"/>
                  </a:lnTo>
                  <a:lnTo>
                    <a:pt x="17" y="71"/>
                  </a:lnTo>
                  <a:lnTo>
                    <a:pt x="17" y="65"/>
                  </a:lnTo>
                  <a:lnTo>
                    <a:pt x="17" y="59"/>
                  </a:lnTo>
                  <a:lnTo>
                    <a:pt x="12" y="59"/>
                  </a:lnTo>
                  <a:lnTo>
                    <a:pt x="12" y="53"/>
                  </a:lnTo>
                  <a:lnTo>
                    <a:pt x="6" y="53"/>
                  </a:lnTo>
                  <a:lnTo>
                    <a:pt x="6" y="47"/>
                  </a:lnTo>
                  <a:lnTo>
                    <a:pt x="0" y="47"/>
                  </a:lnTo>
                  <a:lnTo>
                    <a:pt x="0" y="41"/>
                  </a:lnTo>
                  <a:lnTo>
                    <a:pt x="6" y="41"/>
                  </a:lnTo>
                  <a:lnTo>
                    <a:pt x="12" y="41"/>
                  </a:lnTo>
                  <a:lnTo>
                    <a:pt x="12" y="35"/>
                  </a:lnTo>
                  <a:lnTo>
                    <a:pt x="12" y="41"/>
                  </a:lnTo>
                  <a:lnTo>
                    <a:pt x="17" y="41"/>
                  </a:lnTo>
                  <a:lnTo>
                    <a:pt x="17" y="47"/>
                  </a:lnTo>
                  <a:lnTo>
                    <a:pt x="23" y="47"/>
                  </a:lnTo>
                  <a:lnTo>
                    <a:pt x="23" y="53"/>
                  </a:lnTo>
                  <a:lnTo>
                    <a:pt x="29" y="53"/>
                  </a:lnTo>
                  <a:lnTo>
                    <a:pt x="29" y="47"/>
                  </a:lnTo>
                  <a:lnTo>
                    <a:pt x="29" y="53"/>
                  </a:lnTo>
                  <a:lnTo>
                    <a:pt x="34" y="53"/>
                  </a:lnTo>
                  <a:lnTo>
                    <a:pt x="40" y="53"/>
                  </a:lnTo>
                  <a:lnTo>
                    <a:pt x="46" y="47"/>
                  </a:lnTo>
                  <a:lnTo>
                    <a:pt x="46" y="41"/>
                  </a:lnTo>
                  <a:lnTo>
                    <a:pt x="46" y="35"/>
                  </a:lnTo>
                  <a:lnTo>
                    <a:pt x="46" y="29"/>
                  </a:lnTo>
                  <a:lnTo>
                    <a:pt x="46" y="23"/>
                  </a:lnTo>
                  <a:lnTo>
                    <a:pt x="46" y="17"/>
                  </a:lnTo>
                  <a:lnTo>
                    <a:pt x="46" y="11"/>
                  </a:lnTo>
                  <a:lnTo>
                    <a:pt x="46" y="5"/>
                  </a:lnTo>
                  <a:lnTo>
                    <a:pt x="46"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0" name="Freeform 100"/>
            <p:cNvSpPr>
              <a:spLocks/>
            </p:cNvSpPr>
            <p:nvPr/>
          </p:nvSpPr>
          <p:spPr bwMode="auto">
            <a:xfrm>
              <a:off x="7444617" y="3924883"/>
              <a:ext cx="231100" cy="149372"/>
            </a:xfrm>
            <a:custGeom>
              <a:avLst/>
              <a:gdLst>
                <a:gd name="T0" fmla="*/ 0 w 148"/>
                <a:gd name="T1" fmla="*/ 2147483647 h 95"/>
                <a:gd name="T2" fmla="*/ 0 w 148"/>
                <a:gd name="T3" fmla="*/ 2147483647 h 95"/>
                <a:gd name="T4" fmla="*/ 2147483647 w 148"/>
                <a:gd name="T5" fmla="*/ 2147483647 h 95"/>
                <a:gd name="T6" fmla="*/ 2147483647 w 148"/>
                <a:gd name="T7" fmla="*/ 2147483647 h 95"/>
                <a:gd name="T8" fmla="*/ 2147483647 w 148"/>
                <a:gd name="T9" fmla="*/ 2147483647 h 95"/>
                <a:gd name="T10" fmla="*/ 2147483647 w 148"/>
                <a:gd name="T11" fmla="*/ 2147483647 h 95"/>
                <a:gd name="T12" fmla="*/ 2147483647 w 148"/>
                <a:gd name="T13" fmla="*/ 0 h 95"/>
                <a:gd name="T14" fmla="*/ 2147483647 w 148"/>
                <a:gd name="T15" fmla="*/ 2147483647 h 95"/>
                <a:gd name="T16" fmla="*/ 2147483647 w 148"/>
                <a:gd name="T17" fmla="*/ 2147483647 h 95"/>
                <a:gd name="T18" fmla="*/ 2147483647 w 148"/>
                <a:gd name="T19" fmla="*/ 2147483647 h 95"/>
                <a:gd name="T20" fmla="*/ 2147483647 w 148"/>
                <a:gd name="T21" fmla="*/ 2147483647 h 95"/>
                <a:gd name="T22" fmla="*/ 2147483647 w 148"/>
                <a:gd name="T23" fmla="*/ 2147483647 h 95"/>
                <a:gd name="T24" fmla="*/ 2147483647 w 148"/>
                <a:gd name="T25" fmla="*/ 2147483647 h 95"/>
                <a:gd name="T26" fmla="*/ 2147483647 w 148"/>
                <a:gd name="T27" fmla="*/ 2147483647 h 95"/>
                <a:gd name="T28" fmla="*/ 2147483647 w 148"/>
                <a:gd name="T29" fmla="*/ 2147483647 h 95"/>
                <a:gd name="T30" fmla="*/ 2147483647 w 148"/>
                <a:gd name="T31" fmla="*/ 2147483647 h 95"/>
                <a:gd name="T32" fmla="*/ 2147483647 w 148"/>
                <a:gd name="T33" fmla="*/ 2147483647 h 95"/>
                <a:gd name="T34" fmla="*/ 2147483647 w 148"/>
                <a:gd name="T35" fmla="*/ 2147483647 h 95"/>
                <a:gd name="T36" fmla="*/ 2147483647 w 148"/>
                <a:gd name="T37" fmla="*/ 2147483647 h 95"/>
                <a:gd name="T38" fmla="*/ 2147483647 w 148"/>
                <a:gd name="T39" fmla="*/ 2147483647 h 95"/>
                <a:gd name="T40" fmla="*/ 2147483647 w 148"/>
                <a:gd name="T41" fmla="*/ 2147483647 h 95"/>
                <a:gd name="T42" fmla="*/ 2147483647 w 148"/>
                <a:gd name="T43" fmla="*/ 2147483647 h 95"/>
                <a:gd name="T44" fmla="*/ 2147483647 w 148"/>
                <a:gd name="T45" fmla="*/ 2147483647 h 95"/>
                <a:gd name="T46" fmla="*/ 2147483647 w 148"/>
                <a:gd name="T47" fmla="*/ 2147483647 h 95"/>
                <a:gd name="T48" fmla="*/ 2147483647 w 148"/>
                <a:gd name="T49" fmla="*/ 2147483647 h 95"/>
                <a:gd name="T50" fmla="*/ 2147483647 w 148"/>
                <a:gd name="T51" fmla="*/ 2147483647 h 95"/>
                <a:gd name="T52" fmla="*/ 2147483647 w 148"/>
                <a:gd name="T53" fmla="*/ 2147483647 h 95"/>
                <a:gd name="T54" fmla="*/ 2147483647 w 148"/>
                <a:gd name="T55" fmla="*/ 2147483647 h 95"/>
                <a:gd name="T56" fmla="*/ 2147483647 w 148"/>
                <a:gd name="T57" fmla="*/ 2147483647 h 95"/>
                <a:gd name="T58" fmla="*/ 2147483647 w 148"/>
                <a:gd name="T59" fmla="*/ 2147483647 h 95"/>
                <a:gd name="T60" fmla="*/ 2147483647 w 148"/>
                <a:gd name="T61" fmla="*/ 2147483647 h 95"/>
                <a:gd name="T62" fmla="*/ 2147483647 w 148"/>
                <a:gd name="T63" fmla="*/ 2147483647 h 95"/>
                <a:gd name="T64" fmla="*/ 2147483647 w 148"/>
                <a:gd name="T65" fmla="*/ 2147483647 h 95"/>
                <a:gd name="T66" fmla="*/ 2147483647 w 148"/>
                <a:gd name="T67" fmla="*/ 2147483647 h 95"/>
                <a:gd name="T68" fmla="*/ 2147483647 w 148"/>
                <a:gd name="T69" fmla="*/ 2147483647 h 95"/>
                <a:gd name="T70" fmla="*/ 2147483647 w 148"/>
                <a:gd name="T71" fmla="*/ 2147483647 h 95"/>
                <a:gd name="T72" fmla="*/ 2147483647 w 148"/>
                <a:gd name="T73" fmla="*/ 2147483647 h 95"/>
                <a:gd name="T74" fmla="*/ 2147483647 w 148"/>
                <a:gd name="T75" fmla="*/ 2147483647 h 95"/>
                <a:gd name="T76" fmla="*/ 2147483647 w 148"/>
                <a:gd name="T77" fmla="*/ 2147483647 h 95"/>
                <a:gd name="T78" fmla="*/ 2147483647 w 148"/>
                <a:gd name="T79" fmla="*/ 2147483647 h 95"/>
                <a:gd name="T80" fmla="*/ 2147483647 w 148"/>
                <a:gd name="T81" fmla="*/ 2147483647 h 95"/>
                <a:gd name="T82" fmla="*/ 2147483647 w 148"/>
                <a:gd name="T83" fmla="*/ 2147483647 h 95"/>
                <a:gd name="T84" fmla="*/ 2147483647 w 148"/>
                <a:gd name="T85" fmla="*/ 2147483647 h 95"/>
                <a:gd name="T86" fmla="*/ 2147483647 w 148"/>
                <a:gd name="T87" fmla="*/ 2147483647 h 95"/>
                <a:gd name="T88" fmla="*/ 2147483647 w 148"/>
                <a:gd name="T89" fmla="*/ 2147483647 h 95"/>
                <a:gd name="T90" fmla="*/ 2147483647 w 148"/>
                <a:gd name="T91" fmla="*/ 2147483647 h 95"/>
                <a:gd name="T92" fmla="*/ 2147483647 w 148"/>
                <a:gd name="T93" fmla="*/ 2147483647 h 95"/>
                <a:gd name="T94" fmla="*/ 2147483647 w 148"/>
                <a:gd name="T95" fmla="*/ 2147483647 h 95"/>
                <a:gd name="T96" fmla="*/ 0 w 148"/>
                <a:gd name="T97" fmla="*/ 2147483647 h 95"/>
                <a:gd name="T98" fmla="*/ 0 w 148"/>
                <a:gd name="T99" fmla="*/ 2147483647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8" h="95">
                  <a:moveTo>
                    <a:pt x="0" y="42"/>
                  </a:moveTo>
                  <a:lnTo>
                    <a:pt x="0" y="36"/>
                  </a:lnTo>
                  <a:lnTo>
                    <a:pt x="0" y="30"/>
                  </a:lnTo>
                  <a:lnTo>
                    <a:pt x="0" y="24"/>
                  </a:lnTo>
                  <a:lnTo>
                    <a:pt x="6" y="24"/>
                  </a:lnTo>
                  <a:lnTo>
                    <a:pt x="6" y="18"/>
                  </a:lnTo>
                  <a:lnTo>
                    <a:pt x="12" y="18"/>
                  </a:lnTo>
                  <a:lnTo>
                    <a:pt x="17" y="18"/>
                  </a:lnTo>
                  <a:lnTo>
                    <a:pt x="17" y="12"/>
                  </a:lnTo>
                  <a:lnTo>
                    <a:pt x="23" y="12"/>
                  </a:lnTo>
                  <a:lnTo>
                    <a:pt x="23" y="6"/>
                  </a:lnTo>
                  <a:lnTo>
                    <a:pt x="29" y="6"/>
                  </a:lnTo>
                  <a:lnTo>
                    <a:pt x="29" y="0"/>
                  </a:lnTo>
                  <a:lnTo>
                    <a:pt x="34" y="0"/>
                  </a:lnTo>
                  <a:lnTo>
                    <a:pt x="40" y="0"/>
                  </a:lnTo>
                  <a:lnTo>
                    <a:pt x="40" y="6"/>
                  </a:lnTo>
                  <a:lnTo>
                    <a:pt x="46" y="6"/>
                  </a:lnTo>
                  <a:lnTo>
                    <a:pt x="46" y="12"/>
                  </a:lnTo>
                  <a:lnTo>
                    <a:pt x="46" y="18"/>
                  </a:lnTo>
                  <a:lnTo>
                    <a:pt x="51" y="18"/>
                  </a:lnTo>
                  <a:lnTo>
                    <a:pt x="51" y="12"/>
                  </a:lnTo>
                  <a:lnTo>
                    <a:pt x="57" y="12"/>
                  </a:lnTo>
                  <a:lnTo>
                    <a:pt x="63" y="12"/>
                  </a:lnTo>
                  <a:lnTo>
                    <a:pt x="68" y="12"/>
                  </a:lnTo>
                  <a:lnTo>
                    <a:pt x="74" y="12"/>
                  </a:lnTo>
                  <a:lnTo>
                    <a:pt x="80" y="12"/>
                  </a:lnTo>
                  <a:lnTo>
                    <a:pt x="85" y="12"/>
                  </a:lnTo>
                  <a:lnTo>
                    <a:pt x="91" y="12"/>
                  </a:lnTo>
                  <a:lnTo>
                    <a:pt x="97" y="12"/>
                  </a:lnTo>
                  <a:lnTo>
                    <a:pt x="102" y="12"/>
                  </a:lnTo>
                  <a:lnTo>
                    <a:pt x="108" y="12"/>
                  </a:lnTo>
                  <a:lnTo>
                    <a:pt x="114" y="18"/>
                  </a:lnTo>
                  <a:lnTo>
                    <a:pt x="119" y="18"/>
                  </a:lnTo>
                  <a:lnTo>
                    <a:pt x="125" y="18"/>
                  </a:lnTo>
                  <a:lnTo>
                    <a:pt x="131" y="18"/>
                  </a:lnTo>
                  <a:lnTo>
                    <a:pt x="136" y="18"/>
                  </a:lnTo>
                  <a:lnTo>
                    <a:pt x="136" y="24"/>
                  </a:lnTo>
                  <a:lnTo>
                    <a:pt x="142" y="24"/>
                  </a:lnTo>
                  <a:lnTo>
                    <a:pt x="142" y="30"/>
                  </a:lnTo>
                  <a:lnTo>
                    <a:pt x="148" y="30"/>
                  </a:lnTo>
                  <a:lnTo>
                    <a:pt x="148" y="36"/>
                  </a:lnTo>
                  <a:lnTo>
                    <a:pt x="148" y="42"/>
                  </a:lnTo>
                  <a:lnTo>
                    <a:pt x="148" y="48"/>
                  </a:lnTo>
                  <a:lnTo>
                    <a:pt x="142" y="54"/>
                  </a:lnTo>
                  <a:lnTo>
                    <a:pt x="142" y="60"/>
                  </a:lnTo>
                  <a:lnTo>
                    <a:pt x="136" y="60"/>
                  </a:lnTo>
                  <a:lnTo>
                    <a:pt x="131" y="66"/>
                  </a:lnTo>
                  <a:lnTo>
                    <a:pt x="125" y="66"/>
                  </a:lnTo>
                  <a:lnTo>
                    <a:pt x="119" y="72"/>
                  </a:lnTo>
                  <a:lnTo>
                    <a:pt x="114" y="72"/>
                  </a:lnTo>
                  <a:lnTo>
                    <a:pt x="114" y="66"/>
                  </a:lnTo>
                  <a:lnTo>
                    <a:pt x="108" y="66"/>
                  </a:lnTo>
                  <a:lnTo>
                    <a:pt x="102" y="66"/>
                  </a:lnTo>
                  <a:lnTo>
                    <a:pt x="102" y="72"/>
                  </a:lnTo>
                  <a:lnTo>
                    <a:pt x="108" y="72"/>
                  </a:lnTo>
                  <a:lnTo>
                    <a:pt x="102" y="72"/>
                  </a:lnTo>
                  <a:lnTo>
                    <a:pt x="102" y="77"/>
                  </a:lnTo>
                  <a:lnTo>
                    <a:pt x="97" y="83"/>
                  </a:lnTo>
                  <a:lnTo>
                    <a:pt x="102" y="83"/>
                  </a:lnTo>
                  <a:lnTo>
                    <a:pt x="102" y="89"/>
                  </a:lnTo>
                  <a:lnTo>
                    <a:pt x="102" y="95"/>
                  </a:lnTo>
                  <a:lnTo>
                    <a:pt x="97" y="95"/>
                  </a:lnTo>
                  <a:lnTo>
                    <a:pt x="91" y="95"/>
                  </a:lnTo>
                  <a:lnTo>
                    <a:pt x="85" y="95"/>
                  </a:lnTo>
                  <a:lnTo>
                    <a:pt x="80" y="95"/>
                  </a:lnTo>
                  <a:lnTo>
                    <a:pt x="80" y="89"/>
                  </a:lnTo>
                  <a:lnTo>
                    <a:pt x="74" y="89"/>
                  </a:lnTo>
                  <a:lnTo>
                    <a:pt x="74" y="83"/>
                  </a:lnTo>
                  <a:lnTo>
                    <a:pt x="74" y="89"/>
                  </a:lnTo>
                  <a:lnTo>
                    <a:pt x="74" y="83"/>
                  </a:lnTo>
                  <a:lnTo>
                    <a:pt x="68" y="83"/>
                  </a:lnTo>
                  <a:lnTo>
                    <a:pt x="74" y="83"/>
                  </a:lnTo>
                  <a:lnTo>
                    <a:pt x="68" y="83"/>
                  </a:lnTo>
                  <a:lnTo>
                    <a:pt x="68" y="77"/>
                  </a:lnTo>
                  <a:lnTo>
                    <a:pt x="68" y="83"/>
                  </a:lnTo>
                  <a:lnTo>
                    <a:pt x="63" y="77"/>
                  </a:lnTo>
                  <a:lnTo>
                    <a:pt x="57" y="77"/>
                  </a:lnTo>
                  <a:lnTo>
                    <a:pt x="51" y="77"/>
                  </a:lnTo>
                  <a:lnTo>
                    <a:pt x="51" y="72"/>
                  </a:lnTo>
                  <a:lnTo>
                    <a:pt x="51" y="77"/>
                  </a:lnTo>
                  <a:lnTo>
                    <a:pt x="46" y="77"/>
                  </a:lnTo>
                  <a:lnTo>
                    <a:pt x="46" y="72"/>
                  </a:lnTo>
                  <a:lnTo>
                    <a:pt x="40" y="72"/>
                  </a:lnTo>
                  <a:lnTo>
                    <a:pt x="40" y="77"/>
                  </a:lnTo>
                  <a:lnTo>
                    <a:pt x="34" y="77"/>
                  </a:lnTo>
                  <a:lnTo>
                    <a:pt x="29" y="77"/>
                  </a:lnTo>
                  <a:lnTo>
                    <a:pt x="34" y="77"/>
                  </a:lnTo>
                  <a:lnTo>
                    <a:pt x="29" y="77"/>
                  </a:lnTo>
                  <a:lnTo>
                    <a:pt x="23" y="77"/>
                  </a:lnTo>
                  <a:lnTo>
                    <a:pt x="23" y="83"/>
                  </a:lnTo>
                  <a:lnTo>
                    <a:pt x="17" y="83"/>
                  </a:lnTo>
                  <a:lnTo>
                    <a:pt x="17" y="77"/>
                  </a:lnTo>
                  <a:lnTo>
                    <a:pt x="17" y="83"/>
                  </a:lnTo>
                  <a:lnTo>
                    <a:pt x="12" y="83"/>
                  </a:lnTo>
                  <a:lnTo>
                    <a:pt x="6" y="83"/>
                  </a:lnTo>
                  <a:lnTo>
                    <a:pt x="6" y="72"/>
                  </a:lnTo>
                  <a:lnTo>
                    <a:pt x="6" y="66"/>
                  </a:lnTo>
                  <a:lnTo>
                    <a:pt x="0" y="60"/>
                  </a:lnTo>
                  <a:lnTo>
                    <a:pt x="0" y="54"/>
                  </a:lnTo>
                  <a:lnTo>
                    <a:pt x="0" y="48"/>
                  </a:lnTo>
                  <a:lnTo>
                    <a:pt x="0" y="4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1" name="Freeform 101"/>
            <p:cNvSpPr>
              <a:spLocks/>
            </p:cNvSpPr>
            <p:nvPr/>
          </p:nvSpPr>
          <p:spPr bwMode="auto">
            <a:xfrm>
              <a:off x="7126074" y="3981487"/>
              <a:ext cx="115550" cy="177674"/>
            </a:xfrm>
            <a:custGeom>
              <a:avLst/>
              <a:gdLst>
                <a:gd name="T0" fmla="*/ 2147483647 w 74"/>
                <a:gd name="T1" fmla="*/ 2147483647 h 113"/>
                <a:gd name="T2" fmla="*/ 2147483647 w 74"/>
                <a:gd name="T3" fmla="*/ 2147483647 h 113"/>
                <a:gd name="T4" fmla="*/ 2147483647 w 74"/>
                <a:gd name="T5" fmla="*/ 0 h 113"/>
                <a:gd name="T6" fmla="*/ 2147483647 w 74"/>
                <a:gd name="T7" fmla="*/ 0 h 113"/>
                <a:gd name="T8" fmla="*/ 2147483647 w 74"/>
                <a:gd name="T9" fmla="*/ 2147483647 h 113"/>
                <a:gd name="T10" fmla="*/ 2147483647 w 74"/>
                <a:gd name="T11" fmla="*/ 0 h 113"/>
                <a:gd name="T12" fmla="*/ 2147483647 w 74"/>
                <a:gd name="T13" fmla="*/ 2147483647 h 113"/>
                <a:gd name="T14" fmla="*/ 2147483647 w 74"/>
                <a:gd name="T15" fmla="*/ 2147483647 h 113"/>
                <a:gd name="T16" fmla="*/ 2147483647 w 74"/>
                <a:gd name="T17" fmla="*/ 2147483647 h 113"/>
                <a:gd name="T18" fmla="*/ 2147483647 w 74"/>
                <a:gd name="T19" fmla="*/ 2147483647 h 113"/>
                <a:gd name="T20" fmla="*/ 2147483647 w 74"/>
                <a:gd name="T21" fmla="*/ 2147483647 h 113"/>
                <a:gd name="T22" fmla="*/ 2147483647 w 74"/>
                <a:gd name="T23" fmla="*/ 2147483647 h 113"/>
                <a:gd name="T24" fmla="*/ 2147483647 w 74"/>
                <a:gd name="T25" fmla="*/ 2147483647 h 113"/>
                <a:gd name="T26" fmla="*/ 2147483647 w 74"/>
                <a:gd name="T27" fmla="*/ 2147483647 h 113"/>
                <a:gd name="T28" fmla="*/ 2147483647 w 74"/>
                <a:gd name="T29" fmla="*/ 2147483647 h 113"/>
                <a:gd name="T30" fmla="*/ 2147483647 w 74"/>
                <a:gd name="T31" fmla="*/ 2147483647 h 113"/>
                <a:gd name="T32" fmla="*/ 2147483647 w 74"/>
                <a:gd name="T33" fmla="*/ 2147483647 h 113"/>
                <a:gd name="T34" fmla="*/ 2147483647 w 74"/>
                <a:gd name="T35" fmla="*/ 2147483647 h 113"/>
                <a:gd name="T36" fmla="*/ 2147483647 w 74"/>
                <a:gd name="T37" fmla="*/ 2147483647 h 113"/>
                <a:gd name="T38" fmla="*/ 2147483647 w 74"/>
                <a:gd name="T39" fmla="*/ 2147483647 h 113"/>
                <a:gd name="T40" fmla="*/ 2147483647 w 74"/>
                <a:gd name="T41" fmla="*/ 2147483647 h 113"/>
                <a:gd name="T42" fmla="*/ 2147483647 w 74"/>
                <a:gd name="T43" fmla="*/ 2147483647 h 113"/>
                <a:gd name="T44" fmla="*/ 2147483647 w 74"/>
                <a:gd name="T45" fmla="*/ 2147483647 h 113"/>
                <a:gd name="T46" fmla="*/ 2147483647 w 74"/>
                <a:gd name="T47" fmla="*/ 2147483647 h 113"/>
                <a:gd name="T48" fmla="*/ 2147483647 w 74"/>
                <a:gd name="T49" fmla="*/ 2147483647 h 113"/>
                <a:gd name="T50" fmla="*/ 2147483647 w 74"/>
                <a:gd name="T51" fmla="*/ 2147483647 h 113"/>
                <a:gd name="T52" fmla="*/ 2147483647 w 74"/>
                <a:gd name="T53" fmla="*/ 2147483647 h 113"/>
                <a:gd name="T54" fmla="*/ 2147483647 w 74"/>
                <a:gd name="T55" fmla="*/ 2147483647 h 113"/>
                <a:gd name="T56" fmla="*/ 2147483647 w 74"/>
                <a:gd name="T57" fmla="*/ 2147483647 h 113"/>
                <a:gd name="T58" fmla="*/ 2147483647 w 74"/>
                <a:gd name="T59" fmla="*/ 2147483647 h 113"/>
                <a:gd name="T60" fmla="*/ 0 w 74"/>
                <a:gd name="T61" fmla="*/ 2147483647 h 113"/>
                <a:gd name="T62" fmla="*/ 0 w 74"/>
                <a:gd name="T63" fmla="*/ 2147483647 h 113"/>
                <a:gd name="T64" fmla="*/ 0 w 74"/>
                <a:gd name="T65" fmla="*/ 2147483647 h 113"/>
                <a:gd name="T66" fmla="*/ 2147483647 w 74"/>
                <a:gd name="T67" fmla="*/ 2147483647 h 113"/>
                <a:gd name="T68" fmla="*/ 2147483647 w 74"/>
                <a:gd name="T69" fmla="*/ 2147483647 h 113"/>
                <a:gd name="T70" fmla="*/ 2147483647 w 74"/>
                <a:gd name="T71" fmla="*/ 2147483647 h 113"/>
                <a:gd name="T72" fmla="*/ 2147483647 w 74"/>
                <a:gd name="T73" fmla="*/ 2147483647 h 113"/>
                <a:gd name="T74" fmla="*/ 2147483647 w 74"/>
                <a:gd name="T75" fmla="*/ 214748364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4" h="113">
                  <a:moveTo>
                    <a:pt x="23" y="12"/>
                  </a:moveTo>
                  <a:lnTo>
                    <a:pt x="29" y="12"/>
                  </a:lnTo>
                  <a:lnTo>
                    <a:pt x="34" y="12"/>
                  </a:lnTo>
                  <a:lnTo>
                    <a:pt x="40" y="6"/>
                  </a:lnTo>
                  <a:lnTo>
                    <a:pt x="46" y="6"/>
                  </a:lnTo>
                  <a:lnTo>
                    <a:pt x="46" y="0"/>
                  </a:lnTo>
                  <a:lnTo>
                    <a:pt x="51" y="0"/>
                  </a:lnTo>
                  <a:lnTo>
                    <a:pt x="57" y="0"/>
                  </a:lnTo>
                  <a:lnTo>
                    <a:pt x="57" y="6"/>
                  </a:lnTo>
                  <a:lnTo>
                    <a:pt x="63" y="6"/>
                  </a:lnTo>
                  <a:lnTo>
                    <a:pt x="63" y="0"/>
                  </a:lnTo>
                  <a:lnTo>
                    <a:pt x="68" y="0"/>
                  </a:lnTo>
                  <a:lnTo>
                    <a:pt x="68" y="6"/>
                  </a:lnTo>
                  <a:lnTo>
                    <a:pt x="74" y="12"/>
                  </a:lnTo>
                  <a:lnTo>
                    <a:pt x="74" y="18"/>
                  </a:lnTo>
                  <a:lnTo>
                    <a:pt x="68" y="18"/>
                  </a:lnTo>
                  <a:lnTo>
                    <a:pt x="68" y="24"/>
                  </a:lnTo>
                  <a:lnTo>
                    <a:pt x="68" y="30"/>
                  </a:lnTo>
                  <a:lnTo>
                    <a:pt x="63" y="30"/>
                  </a:lnTo>
                  <a:lnTo>
                    <a:pt x="63" y="36"/>
                  </a:lnTo>
                  <a:lnTo>
                    <a:pt x="57" y="36"/>
                  </a:lnTo>
                  <a:lnTo>
                    <a:pt x="57" y="41"/>
                  </a:lnTo>
                  <a:lnTo>
                    <a:pt x="51" y="41"/>
                  </a:lnTo>
                  <a:lnTo>
                    <a:pt x="51" y="47"/>
                  </a:lnTo>
                  <a:lnTo>
                    <a:pt x="46" y="47"/>
                  </a:lnTo>
                  <a:lnTo>
                    <a:pt x="40" y="47"/>
                  </a:lnTo>
                  <a:lnTo>
                    <a:pt x="40" y="41"/>
                  </a:lnTo>
                  <a:lnTo>
                    <a:pt x="34" y="41"/>
                  </a:lnTo>
                  <a:lnTo>
                    <a:pt x="34" y="47"/>
                  </a:lnTo>
                  <a:lnTo>
                    <a:pt x="34" y="53"/>
                  </a:lnTo>
                  <a:lnTo>
                    <a:pt x="40" y="53"/>
                  </a:lnTo>
                  <a:lnTo>
                    <a:pt x="40" y="59"/>
                  </a:lnTo>
                  <a:lnTo>
                    <a:pt x="34" y="59"/>
                  </a:lnTo>
                  <a:lnTo>
                    <a:pt x="29" y="59"/>
                  </a:lnTo>
                  <a:lnTo>
                    <a:pt x="29" y="65"/>
                  </a:lnTo>
                  <a:lnTo>
                    <a:pt x="23" y="65"/>
                  </a:lnTo>
                  <a:lnTo>
                    <a:pt x="23" y="71"/>
                  </a:lnTo>
                  <a:lnTo>
                    <a:pt x="23" y="77"/>
                  </a:lnTo>
                  <a:lnTo>
                    <a:pt x="29" y="77"/>
                  </a:lnTo>
                  <a:lnTo>
                    <a:pt x="29" y="71"/>
                  </a:lnTo>
                  <a:lnTo>
                    <a:pt x="34" y="71"/>
                  </a:lnTo>
                  <a:lnTo>
                    <a:pt x="40" y="71"/>
                  </a:lnTo>
                  <a:lnTo>
                    <a:pt x="40" y="77"/>
                  </a:lnTo>
                  <a:lnTo>
                    <a:pt x="34" y="77"/>
                  </a:lnTo>
                  <a:lnTo>
                    <a:pt x="34" y="83"/>
                  </a:lnTo>
                  <a:lnTo>
                    <a:pt x="29" y="83"/>
                  </a:lnTo>
                  <a:lnTo>
                    <a:pt x="29" y="89"/>
                  </a:lnTo>
                  <a:lnTo>
                    <a:pt x="34" y="89"/>
                  </a:lnTo>
                  <a:lnTo>
                    <a:pt x="34" y="95"/>
                  </a:lnTo>
                  <a:lnTo>
                    <a:pt x="40" y="95"/>
                  </a:lnTo>
                  <a:lnTo>
                    <a:pt x="40" y="101"/>
                  </a:lnTo>
                  <a:lnTo>
                    <a:pt x="34" y="101"/>
                  </a:lnTo>
                  <a:lnTo>
                    <a:pt x="34" y="107"/>
                  </a:lnTo>
                  <a:lnTo>
                    <a:pt x="29" y="107"/>
                  </a:lnTo>
                  <a:lnTo>
                    <a:pt x="23" y="107"/>
                  </a:lnTo>
                  <a:lnTo>
                    <a:pt x="17" y="113"/>
                  </a:lnTo>
                  <a:lnTo>
                    <a:pt x="17" y="107"/>
                  </a:lnTo>
                  <a:lnTo>
                    <a:pt x="12" y="107"/>
                  </a:lnTo>
                  <a:lnTo>
                    <a:pt x="12" y="101"/>
                  </a:lnTo>
                  <a:lnTo>
                    <a:pt x="6" y="101"/>
                  </a:lnTo>
                  <a:lnTo>
                    <a:pt x="6" y="95"/>
                  </a:lnTo>
                  <a:lnTo>
                    <a:pt x="0" y="95"/>
                  </a:lnTo>
                  <a:lnTo>
                    <a:pt x="0" y="89"/>
                  </a:lnTo>
                  <a:lnTo>
                    <a:pt x="0" y="83"/>
                  </a:lnTo>
                  <a:lnTo>
                    <a:pt x="0" y="77"/>
                  </a:lnTo>
                  <a:lnTo>
                    <a:pt x="0" y="71"/>
                  </a:lnTo>
                  <a:lnTo>
                    <a:pt x="0" y="65"/>
                  </a:lnTo>
                  <a:lnTo>
                    <a:pt x="6" y="59"/>
                  </a:lnTo>
                  <a:lnTo>
                    <a:pt x="6" y="53"/>
                  </a:lnTo>
                  <a:lnTo>
                    <a:pt x="12" y="47"/>
                  </a:lnTo>
                  <a:lnTo>
                    <a:pt x="12" y="41"/>
                  </a:lnTo>
                  <a:lnTo>
                    <a:pt x="17" y="36"/>
                  </a:lnTo>
                  <a:lnTo>
                    <a:pt x="17" y="30"/>
                  </a:lnTo>
                  <a:lnTo>
                    <a:pt x="17" y="24"/>
                  </a:lnTo>
                  <a:lnTo>
                    <a:pt x="23" y="18"/>
                  </a:lnTo>
                  <a:lnTo>
                    <a:pt x="23"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2" name="Freeform 102"/>
            <p:cNvSpPr>
              <a:spLocks/>
            </p:cNvSpPr>
            <p:nvPr/>
          </p:nvSpPr>
          <p:spPr bwMode="auto">
            <a:xfrm>
              <a:off x="7596081" y="4028657"/>
              <a:ext cx="371634" cy="232705"/>
            </a:xfrm>
            <a:custGeom>
              <a:avLst/>
              <a:gdLst>
                <a:gd name="T0" fmla="*/ 2147483647 w 238"/>
                <a:gd name="T1" fmla="*/ 2147483647 h 148"/>
                <a:gd name="T2" fmla="*/ 2147483647 w 238"/>
                <a:gd name="T3" fmla="*/ 2147483647 h 148"/>
                <a:gd name="T4" fmla="*/ 2147483647 w 238"/>
                <a:gd name="T5" fmla="*/ 2147483647 h 148"/>
                <a:gd name="T6" fmla="*/ 2147483647 w 238"/>
                <a:gd name="T7" fmla="*/ 0 h 148"/>
                <a:gd name="T8" fmla="*/ 2147483647 w 238"/>
                <a:gd name="T9" fmla="*/ 2147483647 h 148"/>
                <a:gd name="T10" fmla="*/ 2147483647 w 238"/>
                <a:gd name="T11" fmla="*/ 2147483647 h 148"/>
                <a:gd name="T12" fmla="*/ 2147483647 w 238"/>
                <a:gd name="T13" fmla="*/ 2147483647 h 148"/>
                <a:gd name="T14" fmla="*/ 2147483647 w 238"/>
                <a:gd name="T15" fmla="*/ 2147483647 h 148"/>
                <a:gd name="T16" fmla="*/ 2147483647 w 238"/>
                <a:gd name="T17" fmla="*/ 2147483647 h 148"/>
                <a:gd name="T18" fmla="*/ 2147483647 w 238"/>
                <a:gd name="T19" fmla="*/ 2147483647 h 148"/>
                <a:gd name="T20" fmla="*/ 2147483647 w 238"/>
                <a:gd name="T21" fmla="*/ 2147483647 h 148"/>
                <a:gd name="T22" fmla="*/ 2147483647 w 238"/>
                <a:gd name="T23" fmla="*/ 2147483647 h 148"/>
                <a:gd name="T24" fmla="*/ 2147483647 w 238"/>
                <a:gd name="T25" fmla="*/ 2147483647 h 148"/>
                <a:gd name="T26" fmla="*/ 2147483647 w 238"/>
                <a:gd name="T27" fmla="*/ 2147483647 h 148"/>
                <a:gd name="T28" fmla="*/ 2147483647 w 238"/>
                <a:gd name="T29" fmla="*/ 2147483647 h 148"/>
                <a:gd name="T30" fmla="*/ 2147483647 w 238"/>
                <a:gd name="T31" fmla="*/ 2147483647 h 148"/>
                <a:gd name="T32" fmla="*/ 2147483647 w 238"/>
                <a:gd name="T33" fmla="*/ 2147483647 h 148"/>
                <a:gd name="T34" fmla="*/ 2147483647 w 238"/>
                <a:gd name="T35" fmla="*/ 2147483647 h 148"/>
                <a:gd name="T36" fmla="*/ 2147483647 w 238"/>
                <a:gd name="T37" fmla="*/ 2147483647 h 148"/>
                <a:gd name="T38" fmla="*/ 2147483647 w 238"/>
                <a:gd name="T39" fmla="*/ 2147483647 h 148"/>
                <a:gd name="T40" fmla="*/ 2147483647 w 238"/>
                <a:gd name="T41" fmla="*/ 2147483647 h 148"/>
                <a:gd name="T42" fmla="*/ 2147483647 w 238"/>
                <a:gd name="T43" fmla="*/ 2147483647 h 148"/>
                <a:gd name="T44" fmla="*/ 2147483647 w 238"/>
                <a:gd name="T45" fmla="*/ 2147483647 h 148"/>
                <a:gd name="T46" fmla="*/ 2147483647 w 238"/>
                <a:gd name="T47" fmla="*/ 2147483647 h 148"/>
                <a:gd name="T48" fmla="*/ 2147483647 w 238"/>
                <a:gd name="T49" fmla="*/ 2147483647 h 148"/>
                <a:gd name="T50" fmla="*/ 2147483647 w 238"/>
                <a:gd name="T51" fmla="*/ 2147483647 h 148"/>
                <a:gd name="T52" fmla="*/ 2147483647 w 238"/>
                <a:gd name="T53" fmla="*/ 2147483647 h 148"/>
                <a:gd name="T54" fmla="*/ 2147483647 w 238"/>
                <a:gd name="T55" fmla="*/ 2147483647 h 148"/>
                <a:gd name="T56" fmla="*/ 2147483647 w 238"/>
                <a:gd name="T57" fmla="*/ 2147483647 h 148"/>
                <a:gd name="T58" fmla="*/ 2147483647 w 238"/>
                <a:gd name="T59" fmla="*/ 2147483647 h 148"/>
                <a:gd name="T60" fmla="*/ 2147483647 w 238"/>
                <a:gd name="T61" fmla="*/ 2147483647 h 148"/>
                <a:gd name="T62" fmla="*/ 2147483647 w 238"/>
                <a:gd name="T63" fmla="*/ 2147483647 h 148"/>
                <a:gd name="T64" fmla="*/ 2147483647 w 238"/>
                <a:gd name="T65" fmla="*/ 2147483647 h 148"/>
                <a:gd name="T66" fmla="*/ 2147483647 w 238"/>
                <a:gd name="T67" fmla="*/ 2147483647 h 148"/>
                <a:gd name="T68" fmla="*/ 2147483647 w 238"/>
                <a:gd name="T69" fmla="*/ 2147483647 h 148"/>
                <a:gd name="T70" fmla="*/ 2147483647 w 238"/>
                <a:gd name="T71" fmla="*/ 2147483647 h 148"/>
                <a:gd name="T72" fmla="*/ 2147483647 w 238"/>
                <a:gd name="T73" fmla="*/ 2147483647 h 148"/>
                <a:gd name="T74" fmla="*/ 2147483647 w 238"/>
                <a:gd name="T75" fmla="*/ 2147483647 h 148"/>
                <a:gd name="T76" fmla="*/ 2147483647 w 238"/>
                <a:gd name="T77" fmla="*/ 2147483647 h 148"/>
                <a:gd name="T78" fmla="*/ 2147483647 w 238"/>
                <a:gd name="T79" fmla="*/ 2147483647 h 148"/>
                <a:gd name="T80" fmla="*/ 2147483647 w 238"/>
                <a:gd name="T81" fmla="*/ 2147483647 h 148"/>
                <a:gd name="T82" fmla="*/ 2147483647 w 238"/>
                <a:gd name="T83" fmla="*/ 2147483647 h 148"/>
                <a:gd name="T84" fmla="*/ 2147483647 w 238"/>
                <a:gd name="T85" fmla="*/ 2147483647 h 148"/>
                <a:gd name="T86" fmla="*/ 2147483647 w 238"/>
                <a:gd name="T87" fmla="*/ 2147483647 h 148"/>
                <a:gd name="T88" fmla="*/ 2147483647 w 238"/>
                <a:gd name="T89" fmla="*/ 2147483647 h 148"/>
                <a:gd name="T90" fmla="*/ 2147483647 w 238"/>
                <a:gd name="T91" fmla="*/ 2147483647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8" h="148">
                  <a:moveTo>
                    <a:pt x="0" y="29"/>
                  </a:moveTo>
                  <a:lnTo>
                    <a:pt x="5" y="29"/>
                  </a:lnTo>
                  <a:lnTo>
                    <a:pt x="5" y="23"/>
                  </a:lnTo>
                  <a:lnTo>
                    <a:pt x="5" y="17"/>
                  </a:lnTo>
                  <a:lnTo>
                    <a:pt x="0" y="17"/>
                  </a:lnTo>
                  <a:lnTo>
                    <a:pt x="5" y="11"/>
                  </a:lnTo>
                  <a:lnTo>
                    <a:pt x="5" y="6"/>
                  </a:lnTo>
                  <a:lnTo>
                    <a:pt x="11" y="6"/>
                  </a:lnTo>
                  <a:lnTo>
                    <a:pt x="5" y="6"/>
                  </a:lnTo>
                  <a:lnTo>
                    <a:pt x="5" y="0"/>
                  </a:lnTo>
                  <a:lnTo>
                    <a:pt x="11" y="0"/>
                  </a:lnTo>
                  <a:lnTo>
                    <a:pt x="17" y="0"/>
                  </a:lnTo>
                  <a:lnTo>
                    <a:pt x="17" y="6"/>
                  </a:lnTo>
                  <a:lnTo>
                    <a:pt x="22" y="6"/>
                  </a:lnTo>
                  <a:lnTo>
                    <a:pt x="28" y="6"/>
                  </a:lnTo>
                  <a:lnTo>
                    <a:pt x="34" y="6"/>
                  </a:lnTo>
                  <a:lnTo>
                    <a:pt x="39" y="6"/>
                  </a:lnTo>
                  <a:lnTo>
                    <a:pt x="45" y="6"/>
                  </a:lnTo>
                  <a:lnTo>
                    <a:pt x="51" y="11"/>
                  </a:lnTo>
                  <a:lnTo>
                    <a:pt x="56" y="11"/>
                  </a:lnTo>
                  <a:lnTo>
                    <a:pt x="56" y="17"/>
                  </a:lnTo>
                  <a:lnTo>
                    <a:pt x="62" y="17"/>
                  </a:lnTo>
                  <a:lnTo>
                    <a:pt x="68" y="23"/>
                  </a:lnTo>
                  <a:lnTo>
                    <a:pt x="73" y="23"/>
                  </a:lnTo>
                  <a:lnTo>
                    <a:pt x="73" y="29"/>
                  </a:lnTo>
                  <a:lnTo>
                    <a:pt x="79" y="29"/>
                  </a:lnTo>
                  <a:lnTo>
                    <a:pt x="85" y="29"/>
                  </a:lnTo>
                  <a:lnTo>
                    <a:pt x="85" y="23"/>
                  </a:lnTo>
                  <a:lnTo>
                    <a:pt x="90" y="23"/>
                  </a:lnTo>
                  <a:lnTo>
                    <a:pt x="90" y="29"/>
                  </a:lnTo>
                  <a:lnTo>
                    <a:pt x="96" y="29"/>
                  </a:lnTo>
                  <a:lnTo>
                    <a:pt x="102" y="29"/>
                  </a:lnTo>
                  <a:lnTo>
                    <a:pt x="107" y="29"/>
                  </a:lnTo>
                  <a:lnTo>
                    <a:pt x="113" y="29"/>
                  </a:lnTo>
                  <a:lnTo>
                    <a:pt x="113" y="23"/>
                  </a:lnTo>
                  <a:lnTo>
                    <a:pt x="119" y="23"/>
                  </a:lnTo>
                  <a:lnTo>
                    <a:pt x="124" y="23"/>
                  </a:lnTo>
                  <a:lnTo>
                    <a:pt x="130" y="23"/>
                  </a:lnTo>
                  <a:lnTo>
                    <a:pt x="130" y="29"/>
                  </a:lnTo>
                  <a:lnTo>
                    <a:pt x="130" y="23"/>
                  </a:lnTo>
                  <a:lnTo>
                    <a:pt x="136" y="23"/>
                  </a:lnTo>
                  <a:lnTo>
                    <a:pt x="141" y="23"/>
                  </a:lnTo>
                  <a:lnTo>
                    <a:pt x="147" y="23"/>
                  </a:lnTo>
                  <a:lnTo>
                    <a:pt x="153" y="23"/>
                  </a:lnTo>
                  <a:lnTo>
                    <a:pt x="158" y="23"/>
                  </a:lnTo>
                  <a:lnTo>
                    <a:pt x="164" y="23"/>
                  </a:lnTo>
                  <a:lnTo>
                    <a:pt x="158" y="23"/>
                  </a:lnTo>
                  <a:lnTo>
                    <a:pt x="158" y="17"/>
                  </a:lnTo>
                  <a:lnTo>
                    <a:pt x="158" y="11"/>
                  </a:lnTo>
                  <a:lnTo>
                    <a:pt x="158" y="6"/>
                  </a:lnTo>
                  <a:lnTo>
                    <a:pt x="158" y="11"/>
                  </a:lnTo>
                  <a:lnTo>
                    <a:pt x="164" y="11"/>
                  </a:lnTo>
                  <a:lnTo>
                    <a:pt x="164" y="6"/>
                  </a:lnTo>
                  <a:lnTo>
                    <a:pt x="170" y="6"/>
                  </a:lnTo>
                  <a:lnTo>
                    <a:pt x="175" y="6"/>
                  </a:lnTo>
                  <a:lnTo>
                    <a:pt x="181" y="6"/>
                  </a:lnTo>
                  <a:lnTo>
                    <a:pt x="181" y="11"/>
                  </a:lnTo>
                  <a:lnTo>
                    <a:pt x="187" y="11"/>
                  </a:lnTo>
                  <a:lnTo>
                    <a:pt x="192" y="11"/>
                  </a:lnTo>
                  <a:lnTo>
                    <a:pt x="192" y="17"/>
                  </a:lnTo>
                  <a:lnTo>
                    <a:pt x="192" y="23"/>
                  </a:lnTo>
                  <a:lnTo>
                    <a:pt x="198" y="23"/>
                  </a:lnTo>
                  <a:lnTo>
                    <a:pt x="198" y="29"/>
                  </a:lnTo>
                  <a:lnTo>
                    <a:pt x="204" y="29"/>
                  </a:lnTo>
                  <a:lnTo>
                    <a:pt x="209" y="29"/>
                  </a:lnTo>
                  <a:lnTo>
                    <a:pt x="215" y="29"/>
                  </a:lnTo>
                  <a:lnTo>
                    <a:pt x="221" y="29"/>
                  </a:lnTo>
                  <a:lnTo>
                    <a:pt x="226" y="29"/>
                  </a:lnTo>
                  <a:lnTo>
                    <a:pt x="226" y="35"/>
                  </a:lnTo>
                  <a:lnTo>
                    <a:pt x="232" y="35"/>
                  </a:lnTo>
                  <a:lnTo>
                    <a:pt x="238" y="41"/>
                  </a:lnTo>
                  <a:lnTo>
                    <a:pt x="232" y="41"/>
                  </a:lnTo>
                  <a:lnTo>
                    <a:pt x="232" y="47"/>
                  </a:lnTo>
                  <a:lnTo>
                    <a:pt x="226" y="47"/>
                  </a:lnTo>
                  <a:lnTo>
                    <a:pt x="226" y="53"/>
                  </a:lnTo>
                  <a:lnTo>
                    <a:pt x="221" y="53"/>
                  </a:lnTo>
                  <a:lnTo>
                    <a:pt x="215" y="59"/>
                  </a:lnTo>
                  <a:lnTo>
                    <a:pt x="209" y="65"/>
                  </a:lnTo>
                  <a:lnTo>
                    <a:pt x="204" y="65"/>
                  </a:lnTo>
                  <a:lnTo>
                    <a:pt x="204" y="71"/>
                  </a:lnTo>
                  <a:lnTo>
                    <a:pt x="198" y="71"/>
                  </a:lnTo>
                  <a:lnTo>
                    <a:pt x="192" y="71"/>
                  </a:lnTo>
                  <a:lnTo>
                    <a:pt x="187" y="71"/>
                  </a:lnTo>
                  <a:lnTo>
                    <a:pt x="181" y="71"/>
                  </a:lnTo>
                  <a:lnTo>
                    <a:pt x="175" y="77"/>
                  </a:lnTo>
                  <a:lnTo>
                    <a:pt x="170" y="77"/>
                  </a:lnTo>
                  <a:lnTo>
                    <a:pt x="164" y="83"/>
                  </a:lnTo>
                  <a:lnTo>
                    <a:pt x="158" y="83"/>
                  </a:lnTo>
                  <a:lnTo>
                    <a:pt x="153" y="89"/>
                  </a:lnTo>
                  <a:lnTo>
                    <a:pt x="153" y="95"/>
                  </a:lnTo>
                  <a:lnTo>
                    <a:pt x="147" y="95"/>
                  </a:lnTo>
                  <a:lnTo>
                    <a:pt x="141" y="101"/>
                  </a:lnTo>
                  <a:lnTo>
                    <a:pt x="136" y="106"/>
                  </a:lnTo>
                  <a:lnTo>
                    <a:pt x="130" y="106"/>
                  </a:lnTo>
                  <a:lnTo>
                    <a:pt x="124" y="112"/>
                  </a:lnTo>
                  <a:lnTo>
                    <a:pt x="119" y="112"/>
                  </a:lnTo>
                  <a:lnTo>
                    <a:pt x="119" y="118"/>
                  </a:lnTo>
                  <a:lnTo>
                    <a:pt x="113" y="118"/>
                  </a:lnTo>
                  <a:lnTo>
                    <a:pt x="113" y="124"/>
                  </a:lnTo>
                  <a:lnTo>
                    <a:pt x="107" y="124"/>
                  </a:lnTo>
                  <a:lnTo>
                    <a:pt x="102" y="130"/>
                  </a:lnTo>
                  <a:lnTo>
                    <a:pt x="96" y="130"/>
                  </a:lnTo>
                  <a:lnTo>
                    <a:pt x="90" y="130"/>
                  </a:lnTo>
                  <a:lnTo>
                    <a:pt x="90" y="136"/>
                  </a:lnTo>
                  <a:lnTo>
                    <a:pt x="90" y="142"/>
                  </a:lnTo>
                  <a:lnTo>
                    <a:pt x="85" y="142"/>
                  </a:lnTo>
                  <a:lnTo>
                    <a:pt x="79" y="142"/>
                  </a:lnTo>
                  <a:lnTo>
                    <a:pt x="79" y="148"/>
                  </a:lnTo>
                  <a:lnTo>
                    <a:pt x="73" y="148"/>
                  </a:lnTo>
                  <a:lnTo>
                    <a:pt x="68" y="148"/>
                  </a:lnTo>
                  <a:lnTo>
                    <a:pt x="62" y="142"/>
                  </a:lnTo>
                  <a:lnTo>
                    <a:pt x="56" y="142"/>
                  </a:lnTo>
                  <a:lnTo>
                    <a:pt x="56" y="136"/>
                  </a:lnTo>
                  <a:lnTo>
                    <a:pt x="51" y="136"/>
                  </a:lnTo>
                  <a:lnTo>
                    <a:pt x="45" y="136"/>
                  </a:lnTo>
                  <a:lnTo>
                    <a:pt x="39" y="136"/>
                  </a:lnTo>
                  <a:lnTo>
                    <a:pt x="39" y="130"/>
                  </a:lnTo>
                  <a:lnTo>
                    <a:pt x="34" y="130"/>
                  </a:lnTo>
                  <a:lnTo>
                    <a:pt x="34" y="124"/>
                  </a:lnTo>
                  <a:lnTo>
                    <a:pt x="34" y="118"/>
                  </a:lnTo>
                  <a:lnTo>
                    <a:pt x="34" y="112"/>
                  </a:lnTo>
                  <a:lnTo>
                    <a:pt x="34" y="106"/>
                  </a:lnTo>
                  <a:lnTo>
                    <a:pt x="34" y="101"/>
                  </a:lnTo>
                  <a:lnTo>
                    <a:pt x="34" y="95"/>
                  </a:lnTo>
                  <a:lnTo>
                    <a:pt x="28" y="89"/>
                  </a:lnTo>
                  <a:lnTo>
                    <a:pt x="28" y="83"/>
                  </a:lnTo>
                  <a:lnTo>
                    <a:pt x="28" y="77"/>
                  </a:lnTo>
                  <a:lnTo>
                    <a:pt x="22" y="77"/>
                  </a:lnTo>
                  <a:lnTo>
                    <a:pt x="22" y="71"/>
                  </a:lnTo>
                  <a:lnTo>
                    <a:pt x="22" y="65"/>
                  </a:lnTo>
                  <a:lnTo>
                    <a:pt x="17" y="65"/>
                  </a:lnTo>
                  <a:lnTo>
                    <a:pt x="17" y="59"/>
                  </a:lnTo>
                  <a:lnTo>
                    <a:pt x="17" y="53"/>
                  </a:lnTo>
                  <a:lnTo>
                    <a:pt x="11" y="53"/>
                  </a:lnTo>
                  <a:lnTo>
                    <a:pt x="11" y="47"/>
                  </a:lnTo>
                  <a:lnTo>
                    <a:pt x="11" y="41"/>
                  </a:lnTo>
                  <a:lnTo>
                    <a:pt x="5" y="41"/>
                  </a:lnTo>
                  <a:lnTo>
                    <a:pt x="5" y="35"/>
                  </a:lnTo>
                  <a:lnTo>
                    <a:pt x="5" y="29"/>
                  </a:lnTo>
                  <a:lnTo>
                    <a:pt x="0" y="29"/>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3" name="Freeform 103"/>
            <p:cNvSpPr>
              <a:spLocks/>
            </p:cNvSpPr>
            <p:nvPr/>
          </p:nvSpPr>
          <p:spPr bwMode="auto">
            <a:xfrm>
              <a:off x="7126074" y="4038091"/>
              <a:ext cx="238907" cy="223271"/>
            </a:xfrm>
            <a:custGeom>
              <a:avLst/>
              <a:gdLst>
                <a:gd name="T0" fmla="*/ 2147483647 w 153"/>
                <a:gd name="T1" fmla="*/ 2147483647 h 142"/>
                <a:gd name="T2" fmla="*/ 2147483647 w 153"/>
                <a:gd name="T3" fmla="*/ 2147483647 h 142"/>
                <a:gd name="T4" fmla="*/ 2147483647 w 153"/>
                <a:gd name="T5" fmla="*/ 2147483647 h 142"/>
                <a:gd name="T6" fmla="*/ 2147483647 w 153"/>
                <a:gd name="T7" fmla="*/ 2147483647 h 142"/>
                <a:gd name="T8" fmla="*/ 2147483647 w 153"/>
                <a:gd name="T9" fmla="*/ 2147483647 h 142"/>
                <a:gd name="T10" fmla="*/ 2147483647 w 153"/>
                <a:gd name="T11" fmla="*/ 0 h 142"/>
                <a:gd name="T12" fmla="*/ 2147483647 w 153"/>
                <a:gd name="T13" fmla="*/ 2147483647 h 142"/>
                <a:gd name="T14" fmla="*/ 2147483647 w 153"/>
                <a:gd name="T15" fmla="*/ 2147483647 h 142"/>
                <a:gd name="T16" fmla="*/ 2147483647 w 153"/>
                <a:gd name="T17" fmla="*/ 2147483647 h 142"/>
                <a:gd name="T18" fmla="*/ 2147483647 w 153"/>
                <a:gd name="T19" fmla="*/ 0 h 142"/>
                <a:gd name="T20" fmla="*/ 2147483647 w 153"/>
                <a:gd name="T21" fmla="*/ 2147483647 h 142"/>
                <a:gd name="T22" fmla="*/ 2147483647 w 153"/>
                <a:gd name="T23" fmla="*/ 2147483647 h 142"/>
                <a:gd name="T24" fmla="*/ 2147483647 w 153"/>
                <a:gd name="T25" fmla="*/ 2147483647 h 142"/>
                <a:gd name="T26" fmla="*/ 2147483647 w 153"/>
                <a:gd name="T27" fmla="*/ 2147483647 h 142"/>
                <a:gd name="T28" fmla="*/ 2147483647 w 153"/>
                <a:gd name="T29" fmla="*/ 2147483647 h 142"/>
                <a:gd name="T30" fmla="*/ 2147483647 w 153"/>
                <a:gd name="T31" fmla="*/ 2147483647 h 142"/>
                <a:gd name="T32" fmla="*/ 2147483647 w 153"/>
                <a:gd name="T33" fmla="*/ 2147483647 h 142"/>
                <a:gd name="T34" fmla="*/ 2147483647 w 153"/>
                <a:gd name="T35" fmla="*/ 2147483647 h 142"/>
                <a:gd name="T36" fmla="*/ 2147483647 w 153"/>
                <a:gd name="T37" fmla="*/ 2147483647 h 142"/>
                <a:gd name="T38" fmla="*/ 2147483647 w 153"/>
                <a:gd name="T39" fmla="*/ 2147483647 h 142"/>
                <a:gd name="T40" fmla="*/ 2147483647 w 153"/>
                <a:gd name="T41" fmla="*/ 2147483647 h 142"/>
                <a:gd name="T42" fmla="*/ 2147483647 w 153"/>
                <a:gd name="T43" fmla="*/ 2147483647 h 142"/>
                <a:gd name="T44" fmla="*/ 2147483647 w 153"/>
                <a:gd name="T45" fmla="*/ 2147483647 h 142"/>
                <a:gd name="T46" fmla="*/ 2147483647 w 153"/>
                <a:gd name="T47" fmla="*/ 2147483647 h 142"/>
                <a:gd name="T48" fmla="*/ 2147483647 w 153"/>
                <a:gd name="T49" fmla="*/ 2147483647 h 142"/>
                <a:gd name="T50" fmla="*/ 2147483647 w 153"/>
                <a:gd name="T51" fmla="*/ 2147483647 h 142"/>
                <a:gd name="T52" fmla="*/ 2147483647 w 153"/>
                <a:gd name="T53" fmla="*/ 2147483647 h 142"/>
                <a:gd name="T54" fmla="*/ 2147483647 w 153"/>
                <a:gd name="T55" fmla="*/ 2147483647 h 142"/>
                <a:gd name="T56" fmla="*/ 2147483647 w 153"/>
                <a:gd name="T57" fmla="*/ 2147483647 h 142"/>
                <a:gd name="T58" fmla="*/ 2147483647 w 153"/>
                <a:gd name="T59" fmla="*/ 2147483647 h 142"/>
                <a:gd name="T60" fmla="*/ 2147483647 w 153"/>
                <a:gd name="T61" fmla="*/ 2147483647 h 142"/>
                <a:gd name="T62" fmla="*/ 2147483647 w 153"/>
                <a:gd name="T63" fmla="*/ 2147483647 h 142"/>
                <a:gd name="T64" fmla="*/ 0 w 153"/>
                <a:gd name="T65" fmla="*/ 2147483647 h 142"/>
                <a:gd name="T66" fmla="*/ 2147483647 w 153"/>
                <a:gd name="T67" fmla="*/ 2147483647 h 142"/>
                <a:gd name="T68" fmla="*/ 2147483647 w 153"/>
                <a:gd name="T69" fmla="*/ 2147483647 h 142"/>
                <a:gd name="T70" fmla="*/ 2147483647 w 153"/>
                <a:gd name="T71" fmla="*/ 2147483647 h 142"/>
                <a:gd name="T72" fmla="*/ 2147483647 w 153"/>
                <a:gd name="T73" fmla="*/ 2147483647 h 142"/>
                <a:gd name="T74" fmla="*/ 2147483647 w 153"/>
                <a:gd name="T75" fmla="*/ 2147483647 h 142"/>
                <a:gd name="T76" fmla="*/ 2147483647 w 153"/>
                <a:gd name="T77" fmla="*/ 2147483647 h 142"/>
                <a:gd name="T78" fmla="*/ 2147483647 w 153"/>
                <a:gd name="T79" fmla="*/ 2147483647 h 142"/>
                <a:gd name="T80" fmla="*/ 2147483647 w 153"/>
                <a:gd name="T81" fmla="*/ 2147483647 h 142"/>
                <a:gd name="T82" fmla="*/ 2147483647 w 153"/>
                <a:gd name="T83" fmla="*/ 2147483647 h 142"/>
                <a:gd name="T84" fmla="*/ 2147483647 w 153"/>
                <a:gd name="T85" fmla="*/ 2147483647 h 142"/>
                <a:gd name="T86" fmla="*/ 2147483647 w 153"/>
                <a:gd name="T87" fmla="*/ 2147483647 h 142"/>
                <a:gd name="T88" fmla="*/ 2147483647 w 153"/>
                <a:gd name="T89" fmla="*/ 2147483647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142">
                  <a:moveTo>
                    <a:pt x="51" y="11"/>
                  </a:moveTo>
                  <a:lnTo>
                    <a:pt x="51" y="17"/>
                  </a:lnTo>
                  <a:lnTo>
                    <a:pt x="57" y="17"/>
                  </a:lnTo>
                  <a:lnTo>
                    <a:pt x="63" y="17"/>
                  </a:lnTo>
                  <a:lnTo>
                    <a:pt x="57" y="17"/>
                  </a:lnTo>
                  <a:lnTo>
                    <a:pt x="57" y="11"/>
                  </a:lnTo>
                  <a:lnTo>
                    <a:pt x="63" y="11"/>
                  </a:lnTo>
                  <a:lnTo>
                    <a:pt x="68" y="11"/>
                  </a:lnTo>
                  <a:lnTo>
                    <a:pt x="68" y="5"/>
                  </a:lnTo>
                  <a:lnTo>
                    <a:pt x="68" y="0"/>
                  </a:lnTo>
                  <a:lnTo>
                    <a:pt x="74" y="0"/>
                  </a:lnTo>
                  <a:lnTo>
                    <a:pt x="74" y="5"/>
                  </a:lnTo>
                  <a:lnTo>
                    <a:pt x="80" y="5"/>
                  </a:lnTo>
                  <a:lnTo>
                    <a:pt x="80" y="11"/>
                  </a:lnTo>
                  <a:lnTo>
                    <a:pt x="85" y="11"/>
                  </a:lnTo>
                  <a:lnTo>
                    <a:pt x="85" y="5"/>
                  </a:lnTo>
                  <a:lnTo>
                    <a:pt x="91" y="5"/>
                  </a:lnTo>
                  <a:lnTo>
                    <a:pt x="91" y="0"/>
                  </a:lnTo>
                  <a:lnTo>
                    <a:pt x="97" y="0"/>
                  </a:lnTo>
                  <a:lnTo>
                    <a:pt x="102" y="5"/>
                  </a:lnTo>
                  <a:lnTo>
                    <a:pt x="102" y="11"/>
                  </a:lnTo>
                  <a:lnTo>
                    <a:pt x="108" y="11"/>
                  </a:lnTo>
                  <a:lnTo>
                    <a:pt x="114" y="11"/>
                  </a:lnTo>
                  <a:lnTo>
                    <a:pt x="119" y="11"/>
                  </a:lnTo>
                  <a:lnTo>
                    <a:pt x="125" y="11"/>
                  </a:lnTo>
                  <a:lnTo>
                    <a:pt x="131" y="11"/>
                  </a:lnTo>
                  <a:lnTo>
                    <a:pt x="131" y="5"/>
                  </a:lnTo>
                  <a:lnTo>
                    <a:pt x="136" y="5"/>
                  </a:lnTo>
                  <a:lnTo>
                    <a:pt x="142" y="5"/>
                  </a:lnTo>
                  <a:lnTo>
                    <a:pt x="142" y="0"/>
                  </a:lnTo>
                  <a:lnTo>
                    <a:pt x="148" y="0"/>
                  </a:lnTo>
                  <a:lnTo>
                    <a:pt x="153" y="0"/>
                  </a:lnTo>
                  <a:lnTo>
                    <a:pt x="153" y="5"/>
                  </a:lnTo>
                  <a:lnTo>
                    <a:pt x="148" y="5"/>
                  </a:lnTo>
                  <a:lnTo>
                    <a:pt x="148" y="11"/>
                  </a:lnTo>
                  <a:lnTo>
                    <a:pt x="142" y="11"/>
                  </a:lnTo>
                  <a:lnTo>
                    <a:pt x="142" y="17"/>
                  </a:lnTo>
                  <a:lnTo>
                    <a:pt x="136" y="17"/>
                  </a:lnTo>
                  <a:lnTo>
                    <a:pt x="136" y="23"/>
                  </a:lnTo>
                  <a:lnTo>
                    <a:pt x="131" y="29"/>
                  </a:lnTo>
                  <a:lnTo>
                    <a:pt x="131" y="35"/>
                  </a:lnTo>
                  <a:lnTo>
                    <a:pt x="131" y="41"/>
                  </a:lnTo>
                  <a:lnTo>
                    <a:pt x="131" y="47"/>
                  </a:lnTo>
                  <a:lnTo>
                    <a:pt x="136" y="47"/>
                  </a:lnTo>
                  <a:lnTo>
                    <a:pt x="136" y="53"/>
                  </a:lnTo>
                  <a:lnTo>
                    <a:pt x="131" y="53"/>
                  </a:lnTo>
                  <a:lnTo>
                    <a:pt x="131" y="59"/>
                  </a:lnTo>
                  <a:lnTo>
                    <a:pt x="125" y="59"/>
                  </a:lnTo>
                  <a:lnTo>
                    <a:pt x="119" y="59"/>
                  </a:lnTo>
                  <a:lnTo>
                    <a:pt x="114" y="53"/>
                  </a:lnTo>
                  <a:lnTo>
                    <a:pt x="108" y="53"/>
                  </a:lnTo>
                  <a:lnTo>
                    <a:pt x="108" y="59"/>
                  </a:lnTo>
                  <a:lnTo>
                    <a:pt x="102" y="59"/>
                  </a:lnTo>
                  <a:lnTo>
                    <a:pt x="97" y="59"/>
                  </a:lnTo>
                  <a:lnTo>
                    <a:pt x="97" y="65"/>
                  </a:lnTo>
                  <a:lnTo>
                    <a:pt x="91" y="65"/>
                  </a:lnTo>
                  <a:lnTo>
                    <a:pt x="91" y="71"/>
                  </a:lnTo>
                  <a:lnTo>
                    <a:pt x="85" y="71"/>
                  </a:lnTo>
                  <a:lnTo>
                    <a:pt x="80" y="71"/>
                  </a:lnTo>
                  <a:lnTo>
                    <a:pt x="80" y="77"/>
                  </a:lnTo>
                  <a:lnTo>
                    <a:pt x="74" y="77"/>
                  </a:lnTo>
                  <a:lnTo>
                    <a:pt x="68" y="83"/>
                  </a:lnTo>
                  <a:lnTo>
                    <a:pt x="63" y="83"/>
                  </a:lnTo>
                  <a:lnTo>
                    <a:pt x="63" y="89"/>
                  </a:lnTo>
                  <a:lnTo>
                    <a:pt x="57" y="89"/>
                  </a:lnTo>
                  <a:lnTo>
                    <a:pt x="57" y="95"/>
                  </a:lnTo>
                  <a:lnTo>
                    <a:pt x="57" y="100"/>
                  </a:lnTo>
                  <a:lnTo>
                    <a:pt x="51" y="100"/>
                  </a:lnTo>
                  <a:lnTo>
                    <a:pt x="51" y="106"/>
                  </a:lnTo>
                  <a:lnTo>
                    <a:pt x="51" y="112"/>
                  </a:lnTo>
                  <a:lnTo>
                    <a:pt x="51" y="118"/>
                  </a:lnTo>
                  <a:lnTo>
                    <a:pt x="51" y="124"/>
                  </a:lnTo>
                  <a:lnTo>
                    <a:pt x="46" y="124"/>
                  </a:lnTo>
                  <a:lnTo>
                    <a:pt x="46" y="130"/>
                  </a:lnTo>
                  <a:lnTo>
                    <a:pt x="40" y="136"/>
                  </a:lnTo>
                  <a:lnTo>
                    <a:pt x="34" y="136"/>
                  </a:lnTo>
                  <a:lnTo>
                    <a:pt x="34" y="142"/>
                  </a:lnTo>
                  <a:lnTo>
                    <a:pt x="29" y="142"/>
                  </a:lnTo>
                  <a:lnTo>
                    <a:pt x="29" y="136"/>
                  </a:lnTo>
                  <a:lnTo>
                    <a:pt x="23" y="136"/>
                  </a:lnTo>
                  <a:lnTo>
                    <a:pt x="17" y="136"/>
                  </a:lnTo>
                  <a:lnTo>
                    <a:pt x="17" y="130"/>
                  </a:lnTo>
                  <a:lnTo>
                    <a:pt x="12" y="130"/>
                  </a:lnTo>
                  <a:lnTo>
                    <a:pt x="6" y="130"/>
                  </a:lnTo>
                  <a:lnTo>
                    <a:pt x="6" y="124"/>
                  </a:lnTo>
                  <a:lnTo>
                    <a:pt x="6" y="118"/>
                  </a:lnTo>
                  <a:lnTo>
                    <a:pt x="6" y="112"/>
                  </a:lnTo>
                  <a:lnTo>
                    <a:pt x="0" y="112"/>
                  </a:lnTo>
                  <a:lnTo>
                    <a:pt x="6" y="106"/>
                  </a:lnTo>
                  <a:lnTo>
                    <a:pt x="6" y="100"/>
                  </a:lnTo>
                  <a:lnTo>
                    <a:pt x="12" y="100"/>
                  </a:lnTo>
                  <a:lnTo>
                    <a:pt x="12" y="95"/>
                  </a:lnTo>
                  <a:lnTo>
                    <a:pt x="12" y="89"/>
                  </a:lnTo>
                  <a:lnTo>
                    <a:pt x="6" y="83"/>
                  </a:lnTo>
                  <a:lnTo>
                    <a:pt x="6" y="77"/>
                  </a:lnTo>
                  <a:lnTo>
                    <a:pt x="6" y="71"/>
                  </a:lnTo>
                  <a:lnTo>
                    <a:pt x="0" y="71"/>
                  </a:lnTo>
                  <a:lnTo>
                    <a:pt x="0" y="65"/>
                  </a:lnTo>
                  <a:lnTo>
                    <a:pt x="0" y="59"/>
                  </a:lnTo>
                  <a:lnTo>
                    <a:pt x="6" y="59"/>
                  </a:lnTo>
                  <a:lnTo>
                    <a:pt x="6" y="65"/>
                  </a:lnTo>
                  <a:lnTo>
                    <a:pt x="12" y="65"/>
                  </a:lnTo>
                  <a:lnTo>
                    <a:pt x="12" y="71"/>
                  </a:lnTo>
                  <a:lnTo>
                    <a:pt x="17" y="71"/>
                  </a:lnTo>
                  <a:lnTo>
                    <a:pt x="17" y="77"/>
                  </a:lnTo>
                  <a:lnTo>
                    <a:pt x="23" y="71"/>
                  </a:lnTo>
                  <a:lnTo>
                    <a:pt x="29" y="71"/>
                  </a:lnTo>
                  <a:lnTo>
                    <a:pt x="34" y="71"/>
                  </a:lnTo>
                  <a:lnTo>
                    <a:pt x="34" y="65"/>
                  </a:lnTo>
                  <a:lnTo>
                    <a:pt x="40" y="65"/>
                  </a:lnTo>
                  <a:lnTo>
                    <a:pt x="40" y="59"/>
                  </a:lnTo>
                  <a:lnTo>
                    <a:pt x="34" y="59"/>
                  </a:lnTo>
                  <a:lnTo>
                    <a:pt x="34" y="53"/>
                  </a:lnTo>
                  <a:lnTo>
                    <a:pt x="29" y="53"/>
                  </a:lnTo>
                  <a:lnTo>
                    <a:pt x="29" y="47"/>
                  </a:lnTo>
                  <a:lnTo>
                    <a:pt x="34" y="47"/>
                  </a:lnTo>
                  <a:lnTo>
                    <a:pt x="34" y="41"/>
                  </a:lnTo>
                  <a:lnTo>
                    <a:pt x="40" y="41"/>
                  </a:lnTo>
                  <a:lnTo>
                    <a:pt x="40" y="35"/>
                  </a:lnTo>
                  <a:lnTo>
                    <a:pt x="34" y="35"/>
                  </a:lnTo>
                  <a:lnTo>
                    <a:pt x="29" y="35"/>
                  </a:lnTo>
                  <a:lnTo>
                    <a:pt x="29" y="41"/>
                  </a:lnTo>
                  <a:lnTo>
                    <a:pt x="23" y="41"/>
                  </a:lnTo>
                  <a:lnTo>
                    <a:pt x="23" y="35"/>
                  </a:lnTo>
                  <a:lnTo>
                    <a:pt x="23" y="29"/>
                  </a:lnTo>
                  <a:lnTo>
                    <a:pt x="29" y="29"/>
                  </a:lnTo>
                  <a:lnTo>
                    <a:pt x="29" y="23"/>
                  </a:lnTo>
                  <a:lnTo>
                    <a:pt x="34" y="23"/>
                  </a:lnTo>
                  <a:lnTo>
                    <a:pt x="40" y="23"/>
                  </a:lnTo>
                  <a:lnTo>
                    <a:pt x="40" y="17"/>
                  </a:lnTo>
                  <a:lnTo>
                    <a:pt x="34" y="17"/>
                  </a:lnTo>
                  <a:lnTo>
                    <a:pt x="34" y="11"/>
                  </a:lnTo>
                  <a:lnTo>
                    <a:pt x="34" y="5"/>
                  </a:lnTo>
                  <a:lnTo>
                    <a:pt x="40" y="5"/>
                  </a:lnTo>
                  <a:lnTo>
                    <a:pt x="40" y="11"/>
                  </a:lnTo>
                  <a:lnTo>
                    <a:pt x="46" y="11"/>
                  </a:lnTo>
                  <a:lnTo>
                    <a:pt x="51" y="1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4" name="Freeform 104"/>
            <p:cNvSpPr>
              <a:spLocks/>
            </p:cNvSpPr>
            <p:nvPr/>
          </p:nvSpPr>
          <p:spPr bwMode="auto">
            <a:xfrm>
              <a:off x="7330629" y="4038091"/>
              <a:ext cx="291997" cy="185535"/>
            </a:xfrm>
            <a:custGeom>
              <a:avLst/>
              <a:gdLst>
                <a:gd name="T0" fmla="*/ 2147483647 w 187"/>
                <a:gd name="T1" fmla="*/ 2147483647 h 118"/>
                <a:gd name="T2" fmla="*/ 2147483647 w 187"/>
                <a:gd name="T3" fmla="*/ 2147483647 h 118"/>
                <a:gd name="T4" fmla="*/ 2147483647 w 187"/>
                <a:gd name="T5" fmla="*/ 2147483647 h 118"/>
                <a:gd name="T6" fmla="*/ 2147483647 w 187"/>
                <a:gd name="T7" fmla="*/ 2147483647 h 118"/>
                <a:gd name="T8" fmla="*/ 2147483647 w 187"/>
                <a:gd name="T9" fmla="*/ 2147483647 h 118"/>
                <a:gd name="T10" fmla="*/ 2147483647 w 187"/>
                <a:gd name="T11" fmla="*/ 2147483647 h 118"/>
                <a:gd name="T12" fmla="*/ 2147483647 w 187"/>
                <a:gd name="T13" fmla="*/ 2147483647 h 118"/>
                <a:gd name="T14" fmla="*/ 2147483647 w 187"/>
                <a:gd name="T15" fmla="*/ 2147483647 h 118"/>
                <a:gd name="T16" fmla="*/ 2147483647 w 187"/>
                <a:gd name="T17" fmla="*/ 2147483647 h 118"/>
                <a:gd name="T18" fmla="*/ 2147483647 w 187"/>
                <a:gd name="T19" fmla="*/ 2147483647 h 118"/>
                <a:gd name="T20" fmla="*/ 2147483647 w 187"/>
                <a:gd name="T21" fmla="*/ 2147483647 h 118"/>
                <a:gd name="T22" fmla="*/ 2147483647 w 187"/>
                <a:gd name="T23" fmla="*/ 2147483647 h 118"/>
                <a:gd name="T24" fmla="*/ 2147483647 w 187"/>
                <a:gd name="T25" fmla="*/ 0 h 118"/>
                <a:gd name="T26" fmla="*/ 2147483647 w 187"/>
                <a:gd name="T27" fmla="*/ 0 h 118"/>
                <a:gd name="T28" fmla="*/ 2147483647 w 187"/>
                <a:gd name="T29" fmla="*/ 2147483647 h 118"/>
                <a:gd name="T30" fmla="*/ 2147483647 w 187"/>
                <a:gd name="T31" fmla="*/ 2147483647 h 118"/>
                <a:gd name="T32" fmla="*/ 2147483647 w 187"/>
                <a:gd name="T33" fmla="*/ 2147483647 h 118"/>
                <a:gd name="T34" fmla="*/ 2147483647 w 187"/>
                <a:gd name="T35" fmla="*/ 2147483647 h 118"/>
                <a:gd name="T36" fmla="*/ 2147483647 w 187"/>
                <a:gd name="T37" fmla="*/ 2147483647 h 118"/>
                <a:gd name="T38" fmla="*/ 2147483647 w 187"/>
                <a:gd name="T39" fmla="*/ 2147483647 h 118"/>
                <a:gd name="T40" fmla="*/ 2147483647 w 187"/>
                <a:gd name="T41" fmla="*/ 2147483647 h 118"/>
                <a:gd name="T42" fmla="*/ 2147483647 w 187"/>
                <a:gd name="T43" fmla="*/ 2147483647 h 118"/>
                <a:gd name="T44" fmla="*/ 2147483647 w 187"/>
                <a:gd name="T45" fmla="*/ 2147483647 h 118"/>
                <a:gd name="T46" fmla="*/ 2147483647 w 187"/>
                <a:gd name="T47" fmla="*/ 2147483647 h 118"/>
                <a:gd name="T48" fmla="*/ 2147483647 w 187"/>
                <a:gd name="T49" fmla="*/ 2147483647 h 118"/>
                <a:gd name="T50" fmla="*/ 2147483647 w 187"/>
                <a:gd name="T51" fmla="*/ 2147483647 h 118"/>
                <a:gd name="T52" fmla="*/ 2147483647 w 187"/>
                <a:gd name="T53" fmla="*/ 2147483647 h 118"/>
                <a:gd name="T54" fmla="*/ 2147483647 w 187"/>
                <a:gd name="T55" fmla="*/ 2147483647 h 118"/>
                <a:gd name="T56" fmla="*/ 2147483647 w 187"/>
                <a:gd name="T57" fmla="*/ 2147483647 h 118"/>
                <a:gd name="T58" fmla="*/ 2147483647 w 187"/>
                <a:gd name="T59" fmla="*/ 2147483647 h 118"/>
                <a:gd name="T60" fmla="*/ 2147483647 w 187"/>
                <a:gd name="T61" fmla="*/ 2147483647 h 118"/>
                <a:gd name="T62" fmla="*/ 2147483647 w 187"/>
                <a:gd name="T63" fmla="*/ 2147483647 h 118"/>
                <a:gd name="T64" fmla="*/ 2147483647 w 187"/>
                <a:gd name="T65" fmla="*/ 2147483647 h 118"/>
                <a:gd name="T66" fmla="*/ 2147483647 w 187"/>
                <a:gd name="T67" fmla="*/ 2147483647 h 118"/>
                <a:gd name="T68" fmla="*/ 2147483647 w 187"/>
                <a:gd name="T69" fmla="*/ 2147483647 h 118"/>
                <a:gd name="T70" fmla="*/ 2147483647 w 187"/>
                <a:gd name="T71" fmla="*/ 2147483647 h 118"/>
                <a:gd name="T72" fmla="*/ 2147483647 w 187"/>
                <a:gd name="T73" fmla="*/ 2147483647 h 118"/>
                <a:gd name="T74" fmla="*/ 2147483647 w 187"/>
                <a:gd name="T75" fmla="*/ 2147483647 h 118"/>
                <a:gd name="T76" fmla="*/ 2147483647 w 187"/>
                <a:gd name="T77" fmla="*/ 2147483647 h 118"/>
                <a:gd name="T78" fmla="*/ 0 w 187"/>
                <a:gd name="T79" fmla="*/ 2147483647 h 118"/>
                <a:gd name="T80" fmla="*/ 2147483647 w 187"/>
                <a:gd name="T81" fmla="*/ 2147483647 h 118"/>
                <a:gd name="T82" fmla="*/ 2147483647 w 187"/>
                <a:gd name="T83" fmla="*/ 2147483647 h 118"/>
                <a:gd name="T84" fmla="*/ 2147483647 w 187"/>
                <a:gd name="T85" fmla="*/ 0 h 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7" h="118">
                  <a:moveTo>
                    <a:pt x="22" y="0"/>
                  </a:moveTo>
                  <a:lnTo>
                    <a:pt x="22" y="5"/>
                  </a:lnTo>
                  <a:lnTo>
                    <a:pt x="28" y="5"/>
                  </a:lnTo>
                  <a:lnTo>
                    <a:pt x="22" y="5"/>
                  </a:lnTo>
                  <a:lnTo>
                    <a:pt x="22" y="11"/>
                  </a:lnTo>
                  <a:lnTo>
                    <a:pt x="28" y="11"/>
                  </a:lnTo>
                  <a:lnTo>
                    <a:pt x="28" y="17"/>
                  </a:lnTo>
                  <a:lnTo>
                    <a:pt x="34" y="17"/>
                  </a:lnTo>
                  <a:lnTo>
                    <a:pt x="34" y="23"/>
                  </a:lnTo>
                  <a:lnTo>
                    <a:pt x="39" y="23"/>
                  </a:lnTo>
                  <a:lnTo>
                    <a:pt x="39" y="17"/>
                  </a:lnTo>
                  <a:lnTo>
                    <a:pt x="45" y="17"/>
                  </a:lnTo>
                  <a:lnTo>
                    <a:pt x="51" y="17"/>
                  </a:lnTo>
                  <a:lnTo>
                    <a:pt x="51" y="23"/>
                  </a:lnTo>
                  <a:lnTo>
                    <a:pt x="56" y="23"/>
                  </a:lnTo>
                  <a:lnTo>
                    <a:pt x="51" y="17"/>
                  </a:lnTo>
                  <a:lnTo>
                    <a:pt x="56" y="17"/>
                  </a:lnTo>
                  <a:lnTo>
                    <a:pt x="56" y="23"/>
                  </a:lnTo>
                  <a:lnTo>
                    <a:pt x="62" y="23"/>
                  </a:lnTo>
                  <a:lnTo>
                    <a:pt x="62" y="17"/>
                  </a:lnTo>
                  <a:lnTo>
                    <a:pt x="68" y="17"/>
                  </a:lnTo>
                  <a:lnTo>
                    <a:pt x="73" y="17"/>
                  </a:lnTo>
                  <a:lnTo>
                    <a:pt x="73" y="11"/>
                  </a:lnTo>
                  <a:lnTo>
                    <a:pt x="68" y="11"/>
                  </a:lnTo>
                  <a:lnTo>
                    <a:pt x="73" y="11"/>
                  </a:lnTo>
                  <a:lnTo>
                    <a:pt x="79" y="11"/>
                  </a:lnTo>
                  <a:lnTo>
                    <a:pt x="85" y="11"/>
                  </a:lnTo>
                  <a:lnTo>
                    <a:pt x="90" y="11"/>
                  </a:lnTo>
                  <a:lnTo>
                    <a:pt x="90" y="5"/>
                  </a:lnTo>
                  <a:lnTo>
                    <a:pt x="90" y="11"/>
                  </a:lnTo>
                  <a:lnTo>
                    <a:pt x="96" y="11"/>
                  </a:lnTo>
                  <a:lnTo>
                    <a:pt x="96" y="5"/>
                  </a:lnTo>
                  <a:lnTo>
                    <a:pt x="102" y="5"/>
                  </a:lnTo>
                  <a:lnTo>
                    <a:pt x="107" y="5"/>
                  </a:lnTo>
                  <a:lnTo>
                    <a:pt x="102" y="5"/>
                  </a:lnTo>
                  <a:lnTo>
                    <a:pt x="107" y="5"/>
                  </a:lnTo>
                  <a:lnTo>
                    <a:pt x="113" y="5"/>
                  </a:lnTo>
                  <a:lnTo>
                    <a:pt x="113" y="0"/>
                  </a:lnTo>
                  <a:lnTo>
                    <a:pt x="119" y="0"/>
                  </a:lnTo>
                  <a:lnTo>
                    <a:pt x="119" y="5"/>
                  </a:lnTo>
                  <a:lnTo>
                    <a:pt x="124" y="5"/>
                  </a:lnTo>
                  <a:lnTo>
                    <a:pt x="124" y="0"/>
                  </a:lnTo>
                  <a:lnTo>
                    <a:pt x="124" y="5"/>
                  </a:lnTo>
                  <a:lnTo>
                    <a:pt x="130" y="5"/>
                  </a:lnTo>
                  <a:lnTo>
                    <a:pt x="136" y="5"/>
                  </a:lnTo>
                  <a:lnTo>
                    <a:pt x="141" y="11"/>
                  </a:lnTo>
                  <a:lnTo>
                    <a:pt x="141" y="5"/>
                  </a:lnTo>
                  <a:lnTo>
                    <a:pt x="141" y="11"/>
                  </a:lnTo>
                  <a:lnTo>
                    <a:pt x="147" y="11"/>
                  </a:lnTo>
                  <a:lnTo>
                    <a:pt x="141" y="11"/>
                  </a:lnTo>
                  <a:lnTo>
                    <a:pt x="147" y="11"/>
                  </a:lnTo>
                  <a:lnTo>
                    <a:pt x="147" y="17"/>
                  </a:lnTo>
                  <a:lnTo>
                    <a:pt x="147" y="11"/>
                  </a:lnTo>
                  <a:lnTo>
                    <a:pt x="147" y="17"/>
                  </a:lnTo>
                  <a:lnTo>
                    <a:pt x="153" y="17"/>
                  </a:lnTo>
                  <a:lnTo>
                    <a:pt x="153" y="23"/>
                  </a:lnTo>
                  <a:lnTo>
                    <a:pt x="158" y="23"/>
                  </a:lnTo>
                  <a:lnTo>
                    <a:pt x="164" y="23"/>
                  </a:lnTo>
                  <a:lnTo>
                    <a:pt x="170" y="23"/>
                  </a:lnTo>
                  <a:lnTo>
                    <a:pt x="175" y="23"/>
                  </a:lnTo>
                  <a:lnTo>
                    <a:pt x="175" y="29"/>
                  </a:lnTo>
                  <a:lnTo>
                    <a:pt x="175" y="35"/>
                  </a:lnTo>
                  <a:lnTo>
                    <a:pt x="181" y="35"/>
                  </a:lnTo>
                  <a:lnTo>
                    <a:pt x="181" y="41"/>
                  </a:lnTo>
                  <a:lnTo>
                    <a:pt x="181" y="47"/>
                  </a:lnTo>
                  <a:lnTo>
                    <a:pt x="187" y="47"/>
                  </a:lnTo>
                  <a:lnTo>
                    <a:pt x="187" y="53"/>
                  </a:lnTo>
                  <a:lnTo>
                    <a:pt x="181" y="53"/>
                  </a:lnTo>
                  <a:lnTo>
                    <a:pt x="181" y="59"/>
                  </a:lnTo>
                  <a:lnTo>
                    <a:pt x="175" y="59"/>
                  </a:lnTo>
                  <a:lnTo>
                    <a:pt x="175" y="65"/>
                  </a:lnTo>
                  <a:lnTo>
                    <a:pt x="170" y="65"/>
                  </a:lnTo>
                  <a:lnTo>
                    <a:pt x="170" y="71"/>
                  </a:lnTo>
                  <a:lnTo>
                    <a:pt x="164" y="71"/>
                  </a:lnTo>
                  <a:lnTo>
                    <a:pt x="158" y="77"/>
                  </a:lnTo>
                  <a:lnTo>
                    <a:pt x="158" y="83"/>
                  </a:lnTo>
                  <a:lnTo>
                    <a:pt x="153" y="83"/>
                  </a:lnTo>
                  <a:lnTo>
                    <a:pt x="153" y="89"/>
                  </a:lnTo>
                  <a:lnTo>
                    <a:pt x="153" y="95"/>
                  </a:lnTo>
                  <a:lnTo>
                    <a:pt x="147" y="95"/>
                  </a:lnTo>
                  <a:lnTo>
                    <a:pt x="147" y="100"/>
                  </a:lnTo>
                  <a:lnTo>
                    <a:pt x="141" y="100"/>
                  </a:lnTo>
                  <a:lnTo>
                    <a:pt x="141" y="106"/>
                  </a:lnTo>
                  <a:lnTo>
                    <a:pt x="136" y="106"/>
                  </a:lnTo>
                  <a:lnTo>
                    <a:pt x="130" y="112"/>
                  </a:lnTo>
                  <a:lnTo>
                    <a:pt x="124" y="112"/>
                  </a:lnTo>
                  <a:lnTo>
                    <a:pt x="119" y="118"/>
                  </a:lnTo>
                  <a:lnTo>
                    <a:pt x="113" y="118"/>
                  </a:lnTo>
                  <a:lnTo>
                    <a:pt x="107" y="118"/>
                  </a:lnTo>
                  <a:lnTo>
                    <a:pt x="102" y="118"/>
                  </a:lnTo>
                  <a:lnTo>
                    <a:pt x="96" y="118"/>
                  </a:lnTo>
                  <a:lnTo>
                    <a:pt x="90" y="118"/>
                  </a:lnTo>
                  <a:lnTo>
                    <a:pt x="85" y="118"/>
                  </a:lnTo>
                  <a:lnTo>
                    <a:pt x="79" y="118"/>
                  </a:lnTo>
                  <a:lnTo>
                    <a:pt x="79" y="112"/>
                  </a:lnTo>
                  <a:lnTo>
                    <a:pt x="73" y="112"/>
                  </a:lnTo>
                  <a:lnTo>
                    <a:pt x="68" y="112"/>
                  </a:lnTo>
                  <a:lnTo>
                    <a:pt x="68" y="106"/>
                  </a:lnTo>
                  <a:lnTo>
                    <a:pt x="62" y="106"/>
                  </a:lnTo>
                  <a:lnTo>
                    <a:pt x="56" y="106"/>
                  </a:lnTo>
                  <a:lnTo>
                    <a:pt x="51" y="100"/>
                  </a:lnTo>
                  <a:lnTo>
                    <a:pt x="45" y="100"/>
                  </a:lnTo>
                  <a:lnTo>
                    <a:pt x="39" y="100"/>
                  </a:lnTo>
                  <a:lnTo>
                    <a:pt x="34" y="95"/>
                  </a:lnTo>
                  <a:lnTo>
                    <a:pt x="28" y="95"/>
                  </a:lnTo>
                  <a:lnTo>
                    <a:pt x="22" y="95"/>
                  </a:lnTo>
                  <a:lnTo>
                    <a:pt x="17" y="95"/>
                  </a:lnTo>
                  <a:lnTo>
                    <a:pt x="17" y="89"/>
                  </a:lnTo>
                  <a:lnTo>
                    <a:pt x="17" y="83"/>
                  </a:lnTo>
                  <a:lnTo>
                    <a:pt x="17" y="77"/>
                  </a:lnTo>
                  <a:lnTo>
                    <a:pt x="17" y="71"/>
                  </a:lnTo>
                  <a:lnTo>
                    <a:pt x="17" y="65"/>
                  </a:lnTo>
                  <a:lnTo>
                    <a:pt x="17" y="59"/>
                  </a:lnTo>
                  <a:lnTo>
                    <a:pt x="11" y="59"/>
                  </a:lnTo>
                  <a:lnTo>
                    <a:pt x="11" y="53"/>
                  </a:lnTo>
                  <a:lnTo>
                    <a:pt x="5" y="53"/>
                  </a:lnTo>
                  <a:lnTo>
                    <a:pt x="5" y="47"/>
                  </a:lnTo>
                  <a:lnTo>
                    <a:pt x="5" y="41"/>
                  </a:lnTo>
                  <a:lnTo>
                    <a:pt x="0" y="41"/>
                  </a:lnTo>
                  <a:lnTo>
                    <a:pt x="0" y="35"/>
                  </a:lnTo>
                  <a:lnTo>
                    <a:pt x="0" y="29"/>
                  </a:lnTo>
                  <a:lnTo>
                    <a:pt x="5" y="23"/>
                  </a:lnTo>
                  <a:lnTo>
                    <a:pt x="5" y="17"/>
                  </a:lnTo>
                  <a:lnTo>
                    <a:pt x="11" y="17"/>
                  </a:lnTo>
                  <a:lnTo>
                    <a:pt x="11" y="11"/>
                  </a:lnTo>
                  <a:lnTo>
                    <a:pt x="17" y="11"/>
                  </a:lnTo>
                  <a:lnTo>
                    <a:pt x="17" y="5"/>
                  </a:lnTo>
                  <a:lnTo>
                    <a:pt x="22" y="5"/>
                  </a:lnTo>
                  <a:lnTo>
                    <a:pt x="22"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5" name="Freeform 105"/>
            <p:cNvSpPr>
              <a:spLocks/>
            </p:cNvSpPr>
            <p:nvPr/>
          </p:nvSpPr>
          <p:spPr bwMode="auto">
            <a:xfrm>
              <a:off x="7799074" y="4083690"/>
              <a:ext cx="335719" cy="270441"/>
            </a:xfrm>
            <a:custGeom>
              <a:avLst/>
              <a:gdLst>
                <a:gd name="T0" fmla="*/ 2147483647 w 215"/>
                <a:gd name="T1" fmla="*/ 0 h 172"/>
                <a:gd name="T2" fmla="*/ 2147483647 w 215"/>
                <a:gd name="T3" fmla="*/ 0 h 172"/>
                <a:gd name="T4" fmla="*/ 2147483647 w 215"/>
                <a:gd name="T5" fmla="*/ 2147483647 h 172"/>
                <a:gd name="T6" fmla="*/ 2147483647 w 215"/>
                <a:gd name="T7" fmla="*/ 2147483647 h 172"/>
                <a:gd name="T8" fmla="*/ 2147483647 w 215"/>
                <a:gd name="T9" fmla="*/ 2147483647 h 172"/>
                <a:gd name="T10" fmla="*/ 2147483647 w 215"/>
                <a:gd name="T11" fmla="*/ 2147483647 h 172"/>
                <a:gd name="T12" fmla="*/ 2147483647 w 215"/>
                <a:gd name="T13" fmla="*/ 2147483647 h 172"/>
                <a:gd name="T14" fmla="*/ 2147483647 w 215"/>
                <a:gd name="T15" fmla="*/ 2147483647 h 172"/>
                <a:gd name="T16" fmla="*/ 2147483647 w 215"/>
                <a:gd name="T17" fmla="*/ 2147483647 h 172"/>
                <a:gd name="T18" fmla="*/ 2147483647 w 215"/>
                <a:gd name="T19" fmla="*/ 2147483647 h 172"/>
                <a:gd name="T20" fmla="*/ 2147483647 w 215"/>
                <a:gd name="T21" fmla="*/ 2147483647 h 172"/>
                <a:gd name="T22" fmla="*/ 2147483647 w 215"/>
                <a:gd name="T23" fmla="*/ 2147483647 h 172"/>
                <a:gd name="T24" fmla="*/ 2147483647 w 215"/>
                <a:gd name="T25" fmla="*/ 2147483647 h 172"/>
                <a:gd name="T26" fmla="*/ 2147483647 w 215"/>
                <a:gd name="T27" fmla="*/ 2147483647 h 172"/>
                <a:gd name="T28" fmla="*/ 2147483647 w 215"/>
                <a:gd name="T29" fmla="*/ 2147483647 h 172"/>
                <a:gd name="T30" fmla="*/ 2147483647 w 215"/>
                <a:gd name="T31" fmla="*/ 2147483647 h 172"/>
                <a:gd name="T32" fmla="*/ 2147483647 w 215"/>
                <a:gd name="T33" fmla="*/ 2147483647 h 172"/>
                <a:gd name="T34" fmla="*/ 2147483647 w 215"/>
                <a:gd name="T35" fmla="*/ 2147483647 h 172"/>
                <a:gd name="T36" fmla="*/ 2147483647 w 215"/>
                <a:gd name="T37" fmla="*/ 2147483647 h 172"/>
                <a:gd name="T38" fmla="*/ 2147483647 w 215"/>
                <a:gd name="T39" fmla="*/ 2147483647 h 172"/>
                <a:gd name="T40" fmla="*/ 2147483647 w 215"/>
                <a:gd name="T41" fmla="*/ 2147483647 h 172"/>
                <a:gd name="T42" fmla="*/ 2147483647 w 215"/>
                <a:gd name="T43" fmla="*/ 2147483647 h 172"/>
                <a:gd name="T44" fmla="*/ 2147483647 w 215"/>
                <a:gd name="T45" fmla="*/ 2147483647 h 172"/>
                <a:gd name="T46" fmla="*/ 2147483647 w 215"/>
                <a:gd name="T47" fmla="*/ 2147483647 h 172"/>
                <a:gd name="T48" fmla="*/ 2147483647 w 215"/>
                <a:gd name="T49" fmla="*/ 2147483647 h 172"/>
                <a:gd name="T50" fmla="*/ 2147483647 w 215"/>
                <a:gd name="T51" fmla="*/ 2147483647 h 172"/>
                <a:gd name="T52" fmla="*/ 2147483647 w 215"/>
                <a:gd name="T53" fmla="*/ 2147483647 h 172"/>
                <a:gd name="T54" fmla="*/ 2147483647 w 215"/>
                <a:gd name="T55" fmla="*/ 2147483647 h 172"/>
                <a:gd name="T56" fmla="*/ 2147483647 w 215"/>
                <a:gd name="T57" fmla="*/ 2147483647 h 172"/>
                <a:gd name="T58" fmla="*/ 2147483647 w 215"/>
                <a:gd name="T59" fmla="*/ 2147483647 h 172"/>
                <a:gd name="T60" fmla="*/ 2147483647 w 215"/>
                <a:gd name="T61" fmla="*/ 2147483647 h 172"/>
                <a:gd name="T62" fmla="*/ 2147483647 w 215"/>
                <a:gd name="T63" fmla="*/ 2147483647 h 172"/>
                <a:gd name="T64" fmla="*/ 2147483647 w 215"/>
                <a:gd name="T65" fmla="*/ 2147483647 h 172"/>
                <a:gd name="T66" fmla="*/ 2147483647 w 215"/>
                <a:gd name="T67" fmla="*/ 2147483647 h 172"/>
                <a:gd name="T68" fmla="*/ 0 w 215"/>
                <a:gd name="T69" fmla="*/ 2147483647 h 172"/>
                <a:gd name="T70" fmla="*/ 2147483647 w 215"/>
                <a:gd name="T71" fmla="*/ 2147483647 h 172"/>
                <a:gd name="T72" fmla="*/ 2147483647 w 215"/>
                <a:gd name="T73" fmla="*/ 2147483647 h 172"/>
                <a:gd name="T74" fmla="*/ 2147483647 w 215"/>
                <a:gd name="T75" fmla="*/ 2147483647 h 172"/>
                <a:gd name="T76" fmla="*/ 2147483647 w 215"/>
                <a:gd name="T77" fmla="*/ 2147483647 h 172"/>
                <a:gd name="T78" fmla="*/ 2147483647 w 215"/>
                <a:gd name="T79" fmla="*/ 2147483647 h 172"/>
                <a:gd name="T80" fmla="*/ 2147483647 w 215"/>
                <a:gd name="T81" fmla="*/ 2147483647 h 172"/>
                <a:gd name="T82" fmla="*/ 2147483647 w 21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5" h="172">
                  <a:moveTo>
                    <a:pt x="108" y="6"/>
                  </a:moveTo>
                  <a:lnTo>
                    <a:pt x="113" y="6"/>
                  </a:lnTo>
                  <a:lnTo>
                    <a:pt x="113" y="0"/>
                  </a:lnTo>
                  <a:lnTo>
                    <a:pt x="119" y="6"/>
                  </a:lnTo>
                  <a:lnTo>
                    <a:pt x="125" y="6"/>
                  </a:lnTo>
                  <a:lnTo>
                    <a:pt x="125" y="0"/>
                  </a:lnTo>
                  <a:lnTo>
                    <a:pt x="130" y="0"/>
                  </a:lnTo>
                  <a:lnTo>
                    <a:pt x="136" y="0"/>
                  </a:lnTo>
                  <a:lnTo>
                    <a:pt x="136" y="6"/>
                  </a:lnTo>
                  <a:lnTo>
                    <a:pt x="142" y="6"/>
                  </a:lnTo>
                  <a:lnTo>
                    <a:pt x="147" y="6"/>
                  </a:lnTo>
                  <a:lnTo>
                    <a:pt x="147" y="12"/>
                  </a:lnTo>
                  <a:lnTo>
                    <a:pt x="153" y="12"/>
                  </a:lnTo>
                  <a:lnTo>
                    <a:pt x="159" y="12"/>
                  </a:lnTo>
                  <a:lnTo>
                    <a:pt x="159" y="18"/>
                  </a:lnTo>
                  <a:lnTo>
                    <a:pt x="164" y="18"/>
                  </a:lnTo>
                  <a:lnTo>
                    <a:pt x="170" y="18"/>
                  </a:lnTo>
                  <a:lnTo>
                    <a:pt x="170" y="12"/>
                  </a:lnTo>
                  <a:lnTo>
                    <a:pt x="176" y="12"/>
                  </a:lnTo>
                  <a:lnTo>
                    <a:pt x="176" y="6"/>
                  </a:lnTo>
                  <a:lnTo>
                    <a:pt x="176" y="12"/>
                  </a:lnTo>
                  <a:lnTo>
                    <a:pt x="176" y="18"/>
                  </a:lnTo>
                  <a:lnTo>
                    <a:pt x="176" y="30"/>
                  </a:lnTo>
                  <a:lnTo>
                    <a:pt x="176" y="42"/>
                  </a:lnTo>
                  <a:lnTo>
                    <a:pt x="176" y="60"/>
                  </a:lnTo>
                  <a:lnTo>
                    <a:pt x="176" y="89"/>
                  </a:lnTo>
                  <a:lnTo>
                    <a:pt x="176" y="101"/>
                  </a:lnTo>
                  <a:lnTo>
                    <a:pt x="176" y="113"/>
                  </a:lnTo>
                  <a:lnTo>
                    <a:pt x="176" y="119"/>
                  </a:lnTo>
                  <a:lnTo>
                    <a:pt x="181" y="119"/>
                  </a:lnTo>
                  <a:lnTo>
                    <a:pt x="181" y="125"/>
                  </a:lnTo>
                  <a:lnTo>
                    <a:pt x="181" y="131"/>
                  </a:lnTo>
                  <a:lnTo>
                    <a:pt x="181" y="137"/>
                  </a:lnTo>
                  <a:lnTo>
                    <a:pt x="187" y="137"/>
                  </a:lnTo>
                  <a:lnTo>
                    <a:pt x="187" y="143"/>
                  </a:lnTo>
                  <a:lnTo>
                    <a:pt x="193" y="143"/>
                  </a:lnTo>
                  <a:lnTo>
                    <a:pt x="193" y="149"/>
                  </a:lnTo>
                  <a:lnTo>
                    <a:pt x="187" y="149"/>
                  </a:lnTo>
                  <a:lnTo>
                    <a:pt x="193" y="155"/>
                  </a:lnTo>
                  <a:lnTo>
                    <a:pt x="193" y="149"/>
                  </a:lnTo>
                  <a:lnTo>
                    <a:pt x="198" y="149"/>
                  </a:lnTo>
                  <a:lnTo>
                    <a:pt x="204" y="149"/>
                  </a:lnTo>
                  <a:lnTo>
                    <a:pt x="204" y="155"/>
                  </a:lnTo>
                  <a:lnTo>
                    <a:pt x="204" y="161"/>
                  </a:lnTo>
                  <a:lnTo>
                    <a:pt x="204" y="155"/>
                  </a:lnTo>
                  <a:lnTo>
                    <a:pt x="210" y="155"/>
                  </a:lnTo>
                  <a:lnTo>
                    <a:pt x="215" y="155"/>
                  </a:lnTo>
                  <a:lnTo>
                    <a:pt x="215" y="161"/>
                  </a:lnTo>
                  <a:lnTo>
                    <a:pt x="210" y="161"/>
                  </a:lnTo>
                  <a:lnTo>
                    <a:pt x="204" y="161"/>
                  </a:lnTo>
                  <a:lnTo>
                    <a:pt x="198" y="161"/>
                  </a:lnTo>
                  <a:lnTo>
                    <a:pt x="193" y="161"/>
                  </a:lnTo>
                  <a:lnTo>
                    <a:pt x="193" y="167"/>
                  </a:lnTo>
                  <a:lnTo>
                    <a:pt x="187" y="167"/>
                  </a:lnTo>
                  <a:lnTo>
                    <a:pt x="181" y="167"/>
                  </a:lnTo>
                  <a:lnTo>
                    <a:pt x="176" y="167"/>
                  </a:lnTo>
                  <a:lnTo>
                    <a:pt x="170" y="167"/>
                  </a:lnTo>
                  <a:lnTo>
                    <a:pt x="164" y="167"/>
                  </a:lnTo>
                  <a:lnTo>
                    <a:pt x="159" y="167"/>
                  </a:lnTo>
                  <a:lnTo>
                    <a:pt x="153" y="167"/>
                  </a:lnTo>
                  <a:lnTo>
                    <a:pt x="147" y="167"/>
                  </a:lnTo>
                  <a:lnTo>
                    <a:pt x="142" y="167"/>
                  </a:lnTo>
                  <a:lnTo>
                    <a:pt x="142" y="172"/>
                  </a:lnTo>
                  <a:lnTo>
                    <a:pt x="136" y="172"/>
                  </a:lnTo>
                  <a:lnTo>
                    <a:pt x="130" y="172"/>
                  </a:lnTo>
                  <a:lnTo>
                    <a:pt x="125" y="172"/>
                  </a:lnTo>
                  <a:lnTo>
                    <a:pt x="119" y="172"/>
                  </a:lnTo>
                  <a:lnTo>
                    <a:pt x="113" y="172"/>
                  </a:lnTo>
                  <a:lnTo>
                    <a:pt x="113" y="167"/>
                  </a:lnTo>
                  <a:lnTo>
                    <a:pt x="108" y="167"/>
                  </a:lnTo>
                  <a:lnTo>
                    <a:pt x="102" y="167"/>
                  </a:lnTo>
                  <a:lnTo>
                    <a:pt x="96" y="167"/>
                  </a:lnTo>
                  <a:lnTo>
                    <a:pt x="91" y="167"/>
                  </a:lnTo>
                  <a:lnTo>
                    <a:pt x="85" y="167"/>
                  </a:lnTo>
                  <a:lnTo>
                    <a:pt x="79" y="167"/>
                  </a:lnTo>
                  <a:lnTo>
                    <a:pt x="74" y="167"/>
                  </a:lnTo>
                  <a:lnTo>
                    <a:pt x="74" y="172"/>
                  </a:lnTo>
                  <a:lnTo>
                    <a:pt x="68" y="172"/>
                  </a:lnTo>
                  <a:lnTo>
                    <a:pt x="68" y="167"/>
                  </a:lnTo>
                  <a:lnTo>
                    <a:pt x="62" y="167"/>
                  </a:lnTo>
                  <a:lnTo>
                    <a:pt x="62" y="161"/>
                  </a:lnTo>
                  <a:lnTo>
                    <a:pt x="57" y="161"/>
                  </a:lnTo>
                  <a:lnTo>
                    <a:pt x="57" y="155"/>
                  </a:lnTo>
                  <a:lnTo>
                    <a:pt x="57" y="149"/>
                  </a:lnTo>
                  <a:lnTo>
                    <a:pt x="51" y="149"/>
                  </a:lnTo>
                  <a:lnTo>
                    <a:pt x="51" y="155"/>
                  </a:lnTo>
                  <a:lnTo>
                    <a:pt x="45" y="155"/>
                  </a:lnTo>
                  <a:lnTo>
                    <a:pt x="40" y="149"/>
                  </a:lnTo>
                  <a:lnTo>
                    <a:pt x="34" y="149"/>
                  </a:lnTo>
                  <a:lnTo>
                    <a:pt x="34" y="143"/>
                  </a:lnTo>
                  <a:lnTo>
                    <a:pt x="28" y="143"/>
                  </a:lnTo>
                  <a:lnTo>
                    <a:pt x="28" y="137"/>
                  </a:lnTo>
                  <a:lnTo>
                    <a:pt x="23" y="137"/>
                  </a:lnTo>
                  <a:lnTo>
                    <a:pt x="23" y="131"/>
                  </a:lnTo>
                  <a:lnTo>
                    <a:pt x="23" y="125"/>
                  </a:lnTo>
                  <a:lnTo>
                    <a:pt x="23" y="119"/>
                  </a:lnTo>
                  <a:lnTo>
                    <a:pt x="23" y="113"/>
                  </a:lnTo>
                  <a:lnTo>
                    <a:pt x="17" y="107"/>
                  </a:lnTo>
                  <a:lnTo>
                    <a:pt x="17" y="101"/>
                  </a:lnTo>
                  <a:lnTo>
                    <a:pt x="11" y="101"/>
                  </a:lnTo>
                  <a:lnTo>
                    <a:pt x="11" y="95"/>
                  </a:lnTo>
                  <a:lnTo>
                    <a:pt x="6" y="89"/>
                  </a:lnTo>
                  <a:lnTo>
                    <a:pt x="0" y="83"/>
                  </a:lnTo>
                  <a:lnTo>
                    <a:pt x="0" y="77"/>
                  </a:lnTo>
                  <a:lnTo>
                    <a:pt x="0" y="71"/>
                  </a:lnTo>
                  <a:lnTo>
                    <a:pt x="6" y="71"/>
                  </a:lnTo>
                  <a:lnTo>
                    <a:pt x="11" y="66"/>
                  </a:lnTo>
                  <a:lnTo>
                    <a:pt x="17" y="60"/>
                  </a:lnTo>
                  <a:lnTo>
                    <a:pt x="23" y="60"/>
                  </a:lnTo>
                  <a:lnTo>
                    <a:pt x="23" y="54"/>
                  </a:lnTo>
                  <a:lnTo>
                    <a:pt x="28" y="48"/>
                  </a:lnTo>
                  <a:lnTo>
                    <a:pt x="34" y="48"/>
                  </a:lnTo>
                  <a:lnTo>
                    <a:pt x="40" y="42"/>
                  </a:lnTo>
                  <a:lnTo>
                    <a:pt x="45" y="42"/>
                  </a:lnTo>
                  <a:lnTo>
                    <a:pt x="51" y="36"/>
                  </a:lnTo>
                  <a:lnTo>
                    <a:pt x="57" y="36"/>
                  </a:lnTo>
                  <a:lnTo>
                    <a:pt x="62" y="36"/>
                  </a:lnTo>
                  <a:lnTo>
                    <a:pt x="68" y="36"/>
                  </a:lnTo>
                  <a:lnTo>
                    <a:pt x="74" y="36"/>
                  </a:lnTo>
                  <a:lnTo>
                    <a:pt x="74" y="30"/>
                  </a:lnTo>
                  <a:lnTo>
                    <a:pt x="79" y="30"/>
                  </a:lnTo>
                  <a:lnTo>
                    <a:pt x="85" y="24"/>
                  </a:lnTo>
                  <a:lnTo>
                    <a:pt x="91" y="18"/>
                  </a:lnTo>
                  <a:lnTo>
                    <a:pt x="96" y="18"/>
                  </a:lnTo>
                  <a:lnTo>
                    <a:pt x="96" y="12"/>
                  </a:lnTo>
                  <a:lnTo>
                    <a:pt x="102" y="12"/>
                  </a:lnTo>
                  <a:lnTo>
                    <a:pt x="102" y="6"/>
                  </a:lnTo>
                  <a:lnTo>
                    <a:pt x="108"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6" name="Freeform 106"/>
            <p:cNvSpPr>
              <a:spLocks/>
            </p:cNvSpPr>
            <p:nvPr/>
          </p:nvSpPr>
          <p:spPr bwMode="auto">
            <a:xfrm>
              <a:off x="7197904" y="4093124"/>
              <a:ext cx="185817" cy="270441"/>
            </a:xfrm>
            <a:custGeom>
              <a:avLst/>
              <a:gdLst>
                <a:gd name="T0" fmla="*/ 2147483647 w 119"/>
                <a:gd name="T1" fmla="*/ 2147483647 h 172"/>
                <a:gd name="T2" fmla="*/ 2147483647 w 119"/>
                <a:gd name="T3" fmla="*/ 2147483647 h 172"/>
                <a:gd name="T4" fmla="*/ 2147483647 w 119"/>
                <a:gd name="T5" fmla="*/ 2147483647 h 172"/>
                <a:gd name="T6" fmla="*/ 2147483647 w 119"/>
                <a:gd name="T7" fmla="*/ 2147483647 h 172"/>
                <a:gd name="T8" fmla="*/ 2147483647 w 119"/>
                <a:gd name="T9" fmla="*/ 2147483647 h 172"/>
                <a:gd name="T10" fmla="*/ 2147483647 w 119"/>
                <a:gd name="T11" fmla="*/ 2147483647 h 172"/>
                <a:gd name="T12" fmla="*/ 2147483647 w 119"/>
                <a:gd name="T13" fmla="*/ 2147483647 h 172"/>
                <a:gd name="T14" fmla="*/ 2147483647 w 119"/>
                <a:gd name="T15" fmla="*/ 2147483647 h 172"/>
                <a:gd name="T16" fmla="*/ 2147483647 w 119"/>
                <a:gd name="T17" fmla="*/ 2147483647 h 172"/>
                <a:gd name="T18" fmla="*/ 2147483647 w 119"/>
                <a:gd name="T19" fmla="*/ 2147483647 h 172"/>
                <a:gd name="T20" fmla="*/ 2147483647 w 119"/>
                <a:gd name="T21" fmla="*/ 2147483647 h 172"/>
                <a:gd name="T22" fmla="*/ 2147483647 w 119"/>
                <a:gd name="T23" fmla="*/ 2147483647 h 172"/>
                <a:gd name="T24" fmla="*/ 2147483647 w 119"/>
                <a:gd name="T25" fmla="*/ 2147483647 h 172"/>
                <a:gd name="T26" fmla="*/ 2147483647 w 119"/>
                <a:gd name="T27" fmla="*/ 2147483647 h 172"/>
                <a:gd name="T28" fmla="*/ 2147483647 w 119"/>
                <a:gd name="T29" fmla="*/ 2147483647 h 172"/>
                <a:gd name="T30" fmla="*/ 2147483647 w 119"/>
                <a:gd name="T31" fmla="*/ 2147483647 h 172"/>
                <a:gd name="T32" fmla="*/ 2147483647 w 119"/>
                <a:gd name="T33" fmla="*/ 2147483647 h 172"/>
                <a:gd name="T34" fmla="*/ 2147483647 w 119"/>
                <a:gd name="T35" fmla="*/ 2147483647 h 172"/>
                <a:gd name="T36" fmla="*/ 2147483647 w 119"/>
                <a:gd name="T37" fmla="*/ 2147483647 h 172"/>
                <a:gd name="T38" fmla="*/ 2147483647 w 119"/>
                <a:gd name="T39" fmla="*/ 2147483647 h 172"/>
                <a:gd name="T40" fmla="*/ 2147483647 w 119"/>
                <a:gd name="T41" fmla="*/ 2147483647 h 172"/>
                <a:gd name="T42" fmla="*/ 2147483647 w 119"/>
                <a:gd name="T43" fmla="*/ 2147483647 h 172"/>
                <a:gd name="T44" fmla="*/ 2147483647 w 119"/>
                <a:gd name="T45" fmla="*/ 2147483647 h 172"/>
                <a:gd name="T46" fmla="*/ 2147483647 w 119"/>
                <a:gd name="T47" fmla="*/ 2147483647 h 172"/>
                <a:gd name="T48" fmla="*/ 2147483647 w 119"/>
                <a:gd name="T49" fmla="*/ 2147483647 h 172"/>
                <a:gd name="T50" fmla="*/ 2147483647 w 119"/>
                <a:gd name="T51" fmla="*/ 2147483647 h 172"/>
                <a:gd name="T52" fmla="*/ 2147483647 w 119"/>
                <a:gd name="T53" fmla="*/ 2147483647 h 172"/>
                <a:gd name="T54" fmla="*/ 2147483647 w 119"/>
                <a:gd name="T55" fmla="*/ 2147483647 h 172"/>
                <a:gd name="T56" fmla="*/ 2147483647 w 119"/>
                <a:gd name="T57" fmla="*/ 2147483647 h 172"/>
                <a:gd name="T58" fmla="*/ 2147483647 w 119"/>
                <a:gd name="T59" fmla="*/ 2147483647 h 172"/>
                <a:gd name="T60" fmla="*/ 2147483647 w 119"/>
                <a:gd name="T61" fmla="*/ 2147483647 h 172"/>
                <a:gd name="T62" fmla="*/ 2147483647 w 119"/>
                <a:gd name="T63" fmla="*/ 2147483647 h 172"/>
                <a:gd name="T64" fmla="*/ 0 w 119"/>
                <a:gd name="T65" fmla="*/ 2147483647 h 172"/>
                <a:gd name="T66" fmla="*/ 2147483647 w 119"/>
                <a:gd name="T67" fmla="*/ 2147483647 h 172"/>
                <a:gd name="T68" fmla="*/ 2147483647 w 119"/>
                <a:gd name="T69" fmla="*/ 2147483647 h 172"/>
                <a:gd name="T70" fmla="*/ 2147483647 w 119"/>
                <a:gd name="T71" fmla="*/ 2147483647 h 172"/>
                <a:gd name="T72" fmla="*/ 2147483647 w 119"/>
                <a:gd name="T73" fmla="*/ 2147483647 h 172"/>
                <a:gd name="T74" fmla="*/ 2147483647 w 119"/>
                <a:gd name="T75" fmla="*/ 2147483647 h 172"/>
                <a:gd name="T76" fmla="*/ 2147483647 w 119"/>
                <a:gd name="T77" fmla="*/ 2147483647 h 172"/>
                <a:gd name="T78" fmla="*/ 2147483647 w 119"/>
                <a:gd name="T79" fmla="*/ 2147483647 h 172"/>
                <a:gd name="T80" fmla="*/ 2147483647 w 119"/>
                <a:gd name="T81" fmla="*/ 2147483647 h 172"/>
                <a:gd name="T82" fmla="*/ 2147483647 w 119"/>
                <a:gd name="T83" fmla="*/ 2147483647 h 172"/>
                <a:gd name="T84" fmla="*/ 2147483647 w 119"/>
                <a:gd name="T85" fmla="*/ 2147483647 h 172"/>
                <a:gd name="T86" fmla="*/ 2147483647 w 119"/>
                <a:gd name="T87" fmla="*/ 2147483647 h 172"/>
                <a:gd name="T88" fmla="*/ 2147483647 w 119"/>
                <a:gd name="T89" fmla="*/ 2147483647 h 172"/>
                <a:gd name="T90" fmla="*/ 2147483647 w 119"/>
                <a:gd name="T91" fmla="*/ 2147483647 h 172"/>
                <a:gd name="T92" fmla="*/ 2147483647 w 119"/>
                <a:gd name="T93" fmla="*/ 2147483647 h 172"/>
                <a:gd name="T94" fmla="*/ 2147483647 w 119"/>
                <a:gd name="T95" fmla="*/ 2147483647 h 172"/>
                <a:gd name="T96" fmla="*/ 2147483647 w 119"/>
                <a:gd name="T97" fmla="*/ 0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9" h="172">
                  <a:moveTo>
                    <a:pt x="85" y="0"/>
                  </a:moveTo>
                  <a:lnTo>
                    <a:pt x="85" y="6"/>
                  </a:lnTo>
                  <a:lnTo>
                    <a:pt x="90" y="6"/>
                  </a:lnTo>
                  <a:lnTo>
                    <a:pt x="90" y="12"/>
                  </a:lnTo>
                  <a:lnTo>
                    <a:pt x="90" y="18"/>
                  </a:lnTo>
                  <a:lnTo>
                    <a:pt x="96" y="18"/>
                  </a:lnTo>
                  <a:lnTo>
                    <a:pt x="96" y="24"/>
                  </a:lnTo>
                  <a:lnTo>
                    <a:pt x="102" y="24"/>
                  </a:lnTo>
                  <a:lnTo>
                    <a:pt x="102" y="30"/>
                  </a:lnTo>
                  <a:lnTo>
                    <a:pt x="102" y="36"/>
                  </a:lnTo>
                  <a:lnTo>
                    <a:pt x="102" y="42"/>
                  </a:lnTo>
                  <a:lnTo>
                    <a:pt x="102" y="48"/>
                  </a:lnTo>
                  <a:lnTo>
                    <a:pt x="102" y="54"/>
                  </a:lnTo>
                  <a:lnTo>
                    <a:pt x="102" y="60"/>
                  </a:lnTo>
                  <a:lnTo>
                    <a:pt x="107" y="60"/>
                  </a:lnTo>
                  <a:lnTo>
                    <a:pt x="107" y="65"/>
                  </a:lnTo>
                  <a:lnTo>
                    <a:pt x="102" y="65"/>
                  </a:lnTo>
                  <a:lnTo>
                    <a:pt x="102" y="71"/>
                  </a:lnTo>
                  <a:lnTo>
                    <a:pt x="102" y="77"/>
                  </a:lnTo>
                  <a:lnTo>
                    <a:pt x="107" y="77"/>
                  </a:lnTo>
                  <a:lnTo>
                    <a:pt x="107" y="83"/>
                  </a:lnTo>
                  <a:lnTo>
                    <a:pt x="107" y="89"/>
                  </a:lnTo>
                  <a:lnTo>
                    <a:pt x="107" y="95"/>
                  </a:lnTo>
                  <a:lnTo>
                    <a:pt x="107" y="101"/>
                  </a:lnTo>
                  <a:lnTo>
                    <a:pt x="107" y="107"/>
                  </a:lnTo>
                  <a:lnTo>
                    <a:pt x="113" y="107"/>
                  </a:lnTo>
                  <a:lnTo>
                    <a:pt x="113" y="113"/>
                  </a:lnTo>
                  <a:lnTo>
                    <a:pt x="113" y="119"/>
                  </a:lnTo>
                  <a:lnTo>
                    <a:pt x="119" y="125"/>
                  </a:lnTo>
                  <a:lnTo>
                    <a:pt x="113" y="125"/>
                  </a:lnTo>
                  <a:lnTo>
                    <a:pt x="107" y="125"/>
                  </a:lnTo>
                  <a:lnTo>
                    <a:pt x="102" y="125"/>
                  </a:lnTo>
                  <a:lnTo>
                    <a:pt x="102" y="131"/>
                  </a:lnTo>
                  <a:lnTo>
                    <a:pt x="96" y="131"/>
                  </a:lnTo>
                  <a:lnTo>
                    <a:pt x="90" y="131"/>
                  </a:lnTo>
                  <a:lnTo>
                    <a:pt x="90" y="137"/>
                  </a:lnTo>
                  <a:lnTo>
                    <a:pt x="85" y="137"/>
                  </a:lnTo>
                  <a:lnTo>
                    <a:pt x="85" y="143"/>
                  </a:lnTo>
                  <a:lnTo>
                    <a:pt x="85" y="149"/>
                  </a:lnTo>
                  <a:lnTo>
                    <a:pt x="79" y="149"/>
                  </a:lnTo>
                  <a:lnTo>
                    <a:pt x="73" y="149"/>
                  </a:lnTo>
                  <a:lnTo>
                    <a:pt x="68" y="149"/>
                  </a:lnTo>
                  <a:lnTo>
                    <a:pt x="62" y="149"/>
                  </a:lnTo>
                  <a:lnTo>
                    <a:pt x="56" y="155"/>
                  </a:lnTo>
                  <a:lnTo>
                    <a:pt x="56" y="161"/>
                  </a:lnTo>
                  <a:lnTo>
                    <a:pt x="51" y="161"/>
                  </a:lnTo>
                  <a:lnTo>
                    <a:pt x="51" y="166"/>
                  </a:lnTo>
                  <a:lnTo>
                    <a:pt x="51" y="172"/>
                  </a:lnTo>
                  <a:lnTo>
                    <a:pt x="51" y="166"/>
                  </a:lnTo>
                  <a:lnTo>
                    <a:pt x="45" y="166"/>
                  </a:lnTo>
                  <a:lnTo>
                    <a:pt x="39" y="161"/>
                  </a:lnTo>
                  <a:lnTo>
                    <a:pt x="34" y="155"/>
                  </a:lnTo>
                  <a:lnTo>
                    <a:pt x="28" y="149"/>
                  </a:lnTo>
                  <a:lnTo>
                    <a:pt x="28" y="143"/>
                  </a:lnTo>
                  <a:lnTo>
                    <a:pt x="22" y="143"/>
                  </a:lnTo>
                  <a:lnTo>
                    <a:pt x="22" y="137"/>
                  </a:lnTo>
                  <a:lnTo>
                    <a:pt x="22" y="131"/>
                  </a:lnTo>
                  <a:lnTo>
                    <a:pt x="17" y="125"/>
                  </a:lnTo>
                  <a:lnTo>
                    <a:pt x="17" y="119"/>
                  </a:lnTo>
                  <a:lnTo>
                    <a:pt x="17" y="113"/>
                  </a:lnTo>
                  <a:lnTo>
                    <a:pt x="11" y="107"/>
                  </a:lnTo>
                  <a:lnTo>
                    <a:pt x="11" y="101"/>
                  </a:lnTo>
                  <a:lnTo>
                    <a:pt x="5" y="101"/>
                  </a:lnTo>
                  <a:lnTo>
                    <a:pt x="5" y="95"/>
                  </a:lnTo>
                  <a:lnTo>
                    <a:pt x="0" y="95"/>
                  </a:lnTo>
                  <a:lnTo>
                    <a:pt x="0" y="89"/>
                  </a:lnTo>
                  <a:lnTo>
                    <a:pt x="5" y="89"/>
                  </a:lnTo>
                  <a:lnTo>
                    <a:pt x="5" y="83"/>
                  </a:lnTo>
                  <a:lnTo>
                    <a:pt x="5" y="77"/>
                  </a:lnTo>
                  <a:lnTo>
                    <a:pt x="5" y="71"/>
                  </a:lnTo>
                  <a:lnTo>
                    <a:pt x="5" y="65"/>
                  </a:lnTo>
                  <a:lnTo>
                    <a:pt x="11" y="65"/>
                  </a:lnTo>
                  <a:lnTo>
                    <a:pt x="11" y="60"/>
                  </a:lnTo>
                  <a:lnTo>
                    <a:pt x="11" y="54"/>
                  </a:lnTo>
                  <a:lnTo>
                    <a:pt x="17" y="54"/>
                  </a:lnTo>
                  <a:lnTo>
                    <a:pt x="17" y="48"/>
                  </a:lnTo>
                  <a:lnTo>
                    <a:pt x="22" y="48"/>
                  </a:lnTo>
                  <a:lnTo>
                    <a:pt x="28" y="42"/>
                  </a:lnTo>
                  <a:lnTo>
                    <a:pt x="34" y="42"/>
                  </a:lnTo>
                  <a:lnTo>
                    <a:pt x="34" y="36"/>
                  </a:lnTo>
                  <a:lnTo>
                    <a:pt x="39" y="36"/>
                  </a:lnTo>
                  <a:lnTo>
                    <a:pt x="45" y="36"/>
                  </a:lnTo>
                  <a:lnTo>
                    <a:pt x="45" y="30"/>
                  </a:lnTo>
                  <a:lnTo>
                    <a:pt x="51" y="30"/>
                  </a:lnTo>
                  <a:lnTo>
                    <a:pt x="51" y="24"/>
                  </a:lnTo>
                  <a:lnTo>
                    <a:pt x="56" y="24"/>
                  </a:lnTo>
                  <a:lnTo>
                    <a:pt x="62" y="24"/>
                  </a:lnTo>
                  <a:lnTo>
                    <a:pt x="62" y="18"/>
                  </a:lnTo>
                  <a:lnTo>
                    <a:pt x="68" y="18"/>
                  </a:lnTo>
                  <a:lnTo>
                    <a:pt x="73" y="24"/>
                  </a:lnTo>
                  <a:lnTo>
                    <a:pt x="79" y="24"/>
                  </a:lnTo>
                  <a:lnTo>
                    <a:pt x="85" y="24"/>
                  </a:lnTo>
                  <a:lnTo>
                    <a:pt x="85" y="18"/>
                  </a:lnTo>
                  <a:lnTo>
                    <a:pt x="90" y="18"/>
                  </a:lnTo>
                  <a:lnTo>
                    <a:pt x="90" y="12"/>
                  </a:lnTo>
                  <a:lnTo>
                    <a:pt x="85" y="12"/>
                  </a:lnTo>
                  <a:lnTo>
                    <a:pt x="85" y="6"/>
                  </a:lnTo>
                  <a:lnTo>
                    <a:pt x="85"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7" name="Freeform 107"/>
            <p:cNvSpPr>
              <a:spLocks/>
            </p:cNvSpPr>
            <p:nvPr/>
          </p:nvSpPr>
          <p:spPr bwMode="auto">
            <a:xfrm>
              <a:off x="7480531" y="4121426"/>
              <a:ext cx="185817" cy="251573"/>
            </a:xfrm>
            <a:custGeom>
              <a:avLst/>
              <a:gdLst>
                <a:gd name="T0" fmla="*/ 2147483647 w 119"/>
                <a:gd name="T1" fmla="*/ 2147483647 h 160"/>
                <a:gd name="T2" fmla="*/ 2147483647 w 119"/>
                <a:gd name="T3" fmla="*/ 2147483647 h 160"/>
                <a:gd name="T4" fmla="*/ 2147483647 w 119"/>
                <a:gd name="T5" fmla="*/ 2147483647 h 160"/>
                <a:gd name="T6" fmla="*/ 2147483647 w 119"/>
                <a:gd name="T7" fmla="*/ 2147483647 h 160"/>
                <a:gd name="T8" fmla="*/ 2147483647 w 119"/>
                <a:gd name="T9" fmla="*/ 2147483647 h 160"/>
                <a:gd name="T10" fmla="*/ 2147483647 w 119"/>
                <a:gd name="T11" fmla="*/ 2147483647 h 160"/>
                <a:gd name="T12" fmla="*/ 2147483647 w 119"/>
                <a:gd name="T13" fmla="*/ 2147483647 h 160"/>
                <a:gd name="T14" fmla="*/ 2147483647 w 119"/>
                <a:gd name="T15" fmla="*/ 2147483647 h 160"/>
                <a:gd name="T16" fmla="*/ 2147483647 w 119"/>
                <a:gd name="T17" fmla="*/ 0 h 160"/>
                <a:gd name="T18" fmla="*/ 2147483647 w 119"/>
                <a:gd name="T19" fmla="*/ 2147483647 h 160"/>
                <a:gd name="T20" fmla="*/ 2147483647 w 119"/>
                <a:gd name="T21" fmla="*/ 2147483647 h 160"/>
                <a:gd name="T22" fmla="*/ 2147483647 w 119"/>
                <a:gd name="T23" fmla="*/ 2147483647 h 160"/>
                <a:gd name="T24" fmla="*/ 2147483647 w 119"/>
                <a:gd name="T25" fmla="*/ 2147483647 h 160"/>
                <a:gd name="T26" fmla="*/ 2147483647 w 119"/>
                <a:gd name="T27" fmla="*/ 2147483647 h 160"/>
                <a:gd name="T28" fmla="*/ 2147483647 w 119"/>
                <a:gd name="T29" fmla="*/ 2147483647 h 160"/>
                <a:gd name="T30" fmla="*/ 2147483647 w 119"/>
                <a:gd name="T31" fmla="*/ 2147483647 h 160"/>
                <a:gd name="T32" fmla="*/ 2147483647 w 119"/>
                <a:gd name="T33" fmla="*/ 2147483647 h 160"/>
                <a:gd name="T34" fmla="*/ 2147483647 w 119"/>
                <a:gd name="T35" fmla="*/ 2147483647 h 160"/>
                <a:gd name="T36" fmla="*/ 2147483647 w 119"/>
                <a:gd name="T37" fmla="*/ 2147483647 h 160"/>
                <a:gd name="T38" fmla="*/ 2147483647 w 119"/>
                <a:gd name="T39" fmla="*/ 2147483647 h 160"/>
                <a:gd name="T40" fmla="*/ 2147483647 w 119"/>
                <a:gd name="T41" fmla="*/ 2147483647 h 160"/>
                <a:gd name="T42" fmla="*/ 2147483647 w 119"/>
                <a:gd name="T43" fmla="*/ 2147483647 h 160"/>
                <a:gd name="T44" fmla="*/ 2147483647 w 119"/>
                <a:gd name="T45" fmla="*/ 2147483647 h 160"/>
                <a:gd name="T46" fmla="*/ 2147483647 w 119"/>
                <a:gd name="T47" fmla="*/ 2147483647 h 160"/>
                <a:gd name="T48" fmla="*/ 2147483647 w 119"/>
                <a:gd name="T49" fmla="*/ 2147483647 h 160"/>
                <a:gd name="T50" fmla="*/ 2147483647 w 119"/>
                <a:gd name="T51" fmla="*/ 2147483647 h 160"/>
                <a:gd name="T52" fmla="*/ 2147483647 w 119"/>
                <a:gd name="T53" fmla="*/ 2147483647 h 160"/>
                <a:gd name="T54" fmla="*/ 2147483647 w 119"/>
                <a:gd name="T55" fmla="*/ 2147483647 h 160"/>
                <a:gd name="T56" fmla="*/ 2147483647 w 119"/>
                <a:gd name="T57" fmla="*/ 2147483647 h 160"/>
                <a:gd name="T58" fmla="*/ 2147483647 w 119"/>
                <a:gd name="T59" fmla="*/ 2147483647 h 160"/>
                <a:gd name="T60" fmla="*/ 2147483647 w 119"/>
                <a:gd name="T61" fmla="*/ 2147483647 h 160"/>
                <a:gd name="T62" fmla="*/ 2147483647 w 119"/>
                <a:gd name="T63" fmla="*/ 2147483647 h 160"/>
                <a:gd name="T64" fmla="*/ 2147483647 w 119"/>
                <a:gd name="T65" fmla="*/ 2147483647 h 160"/>
                <a:gd name="T66" fmla="*/ 2147483647 w 119"/>
                <a:gd name="T67" fmla="*/ 2147483647 h 160"/>
                <a:gd name="T68" fmla="*/ 2147483647 w 119"/>
                <a:gd name="T69" fmla="*/ 2147483647 h 160"/>
                <a:gd name="T70" fmla="*/ 2147483647 w 119"/>
                <a:gd name="T71" fmla="*/ 2147483647 h 160"/>
                <a:gd name="T72" fmla="*/ 2147483647 w 119"/>
                <a:gd name="T73" fmla="*/ 2147483647 h 160"/>
                <a:gd name="T74" fmla="*/ 0 w 119"/>
                <a:gd name="T75" fmla="*/ 2147483647 h 160"/>
                <a:gd name="T76" fmla="*/ 2147483647 w 119"/>
                <a:gd name="T77" fmla="*/ 2147483647 h 160"/>
                <a:gd name="T78" fmla="*/ 2147483647 w 119"/>
                <a:gd name="T79" fmla="*/ 2147483647 h 160"/>
                <a:gd name="T80" fmla="*/ 2147483647 w 119"/>
                <a:gd name="T81" fmla="*/ 2147483647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60">
                  <a:moveTo>
                    <a:pt x="40" y="53"/>
                  </a:moveTo>
                  <a:lnTo>
                    <a:pt x="45" y="53"/>
                  </a:lnTo>
                  <a:lnTo>
                    <a:pt x="45" y="47"/>
                  </a:lnTo>
                  <a:lnTo>
                    <a:pt x="51" y="47"/>
                  </a:lnTo>
                  <a:lnTo>
                    <a:pt x="51" y="42"/>
                  </a:lnTo>
                  <a:lnTo>
                    <a:pt x="57" y="42"/>
                  </a:lnTo>
                  <a:lnTo>
                    <a:pt x="57" y="36"/>
                  </a:lnTo>
                  <a:lnTo>
                    <a:pt x="57" y="30"/>
                  </a:lnTo>
                  <a:lnTo>
                    <a:pt x="62" y="30"/>
                  </a:lnTo>
                  <a:lnTo>
                    <a:pt x="62" y="24"/>
                  </a:lnTo>
                  <a:lnTo>
                    <a:pt x="68" y="18"/>
                  </a:lnTo>
                  <a:lnTo>
                    <a:pt x="74" y="18"/>
                  </a:lnTo>
                  <a:lnTo>
                    <a:pt x="74" y="12"/>
                  </a:lnTo>
                  <a:lnTo>
                    <a:pt x="79" y="12"/>
                  </a:lnTo>
                  <a:lnTo>
                    <a:pt x="79" y="6"/>
                  </a:lnTo>
                  <a:lnTo>
                    <a:pt x="85" y="6"/>
                  </a:lnTo>
                  <a:lnTo>
                    <a:pt x="85" y="0"/>
                  </a:lnTo>
                  <a:lnTo>
                    <a:pt x="91" y="0"/>
                  </a:lnTo>
                  <a:lnTo>
                    <a:pt x="91" y="6"/>
                  </a:lnTo>
                  <a:lnTo>
                    <a:pt x="96" y="6"/>
                  </a:lnTo>
                  <a:lnTo>
                    <a:pt x="96" y="12"/>
                  </a:lnTo>
                  <a:lnTo>
                    <a:pt x="96" y="18"/>
                  </a:lnTo>
                  <a:lnTo>
                    <a:pt x="102" y="18"/>
                  </a:lnTo>
                  <a:lnTo>
                    <a:pt x="102" y="24"/>
                  </a:lnTo>
                  <a:lnTo>
                    <a:pt x="102" y="30"/>
                  </a:lnTo>
                  <a:lnTo>
                    <a:pt x="108" y="36"/>
                  </a:lnTo>
                  <a:lnTo>
                    <a:pt x="108" y="42"/>
                  </a:lnTo>
                  <a:lnTo>
                    <a:pt x="108" y="47"/>
                  </a:lnTo>
                  <a:lnTo>
                    <a:pt x="108" y="53"/>
                  </a:lnTo>
                  <a:lnTo>
                    <a:pt x="108" y="59"/>
                  </a:lnTo>
                  <a:lnTo>
                    <a:pt x="108" y="65"/>
                  </a:lnTo>
                  <a:lnTo>
                    <a:pt x="108" y="71"/>
                  </a:lnTo>
                  <a:lnTo>
                    <a:pt x="102" y="77"/>
                  </a:lnTo>
                  <a:lnTo>
                    <a:pt x="102" y="83"/>
                  </a:lnTo>
                  <a:lnTo>
                    <a:pt x="102" y="89"/>
                  </a:lnTo>
                  <a:lnTo>
                    <a:pt x="96" y="89"/>
                  </a:lnTo>
                  <a:lnTo>
                    <a:pt x="96" y="95"/>
                  </a:lnTo>
                  <a:lnTo>
                    <a:pt x="96" y="101"/>
                  </a:lnTo>
                  <a:lnTo>
                    <a:pt x="91" y="101"/>
                  </a:lnTo>
                  <a:lnTo>
                    <a:pt x="91" y="107"/>
                  </a:lnTo>
                  <a:lnTo>
                    <a:pt x="91" y="113"/>
                  </a:lnTo>
                  <a:lnTo>
                    <a:pt x="91" y="119"/>
                  </a:lnTo>
                  <a:lnTo>
                    <a:pt x="91" y="125"/>
                  </a:lnTo>
                  <a:lnTo>
                    <a:pt x="96" y="125"/>
                  </a:lnTo>
                  <a:lnTo>
                    <a:pt x="96" y="131"/>
                  </a:lnTo>
                  <a:lnTo>
                    <a:pt x="102" y="131"/>
                  </a:lnTo>
                  <a:lnTo>
                    <a:pt x="102" y="137"/>
                  </a:lnTo>
                  <a:lnTo>
                    <a:pt x="108" y="137"/>
                  </a:lnTo>
                  <a:lnTo>
                    <a:pt x="108" y="143"/>
                  </a:lnTo>
                  <a:lnTo>
                    <a:pt x="113" y="148"/>
                  </a:lnTo>
                  <a:lnTo>
                    <a:pt x="113" y="154"/>
                  </a:lnTo>
                  <a:lnTo>
                    <a:pt x="119" y="154"/>
                  </a:lnTo>
                  <a:lnTo>
                    <a:pt x="113" y="154"/>
                  </a:lnTo>
                  <a:lnTo>
                    <a:pt x="108" y="160"/>
                  </a:lnTo>
                  <a:lnTo>
                    <a:pt x="102" y="160"/>
                  </a:lnTo>
                  <a:lnTo>
                    <a:pt x="96" y="160"/>
                  </a:lnTo>
                  <a:lnTo>
                    <a:pt x="91" y="160"/>
                  </a:lnTo>
                  <a:lnTo>
                    <a:pt x="85" y="160"/>
                  </a:lnTo>
                  <a:lnTo>
                    <a:pt x="79" y="160"/>
                  </a:lnTo>
                  <a:lnTo>
                    <a:pt x="74" y="160"/>
                  </a:lnTo>
                  <a:lnTo>
                    <a:pt x="68" y="160"/>
                  </a:lnTo>
                  <a:lnTo>
                    <a:pt x="62" y="160"/>
                  </a:lnTo>
                  <a:lnTo>
                    <a:pt x="57" y="160"/>
                  </a:lnTo>
                  <a:lnTo>
                    <a:pt x="51" y="160"/>
                  </a:lnTo>
                  <a:lnTo>
                    <a:pt x="45" y="160"/>
                  </a:lnTo>
                  <a:lnTo>
                    <a:pt x="40" y="160"/>
                  </a:lnTo>
                  <a:lnTo>
                    <a:pt x="40" y="154"/>
                  </a:lnTo>
                  <a:lnTo>
                    <a:pt x="40" y="148"/>
                  </a:lnTo>
                  <a:lnTo>
                    <a:pt x="34" y="148"/>
                  </a:lnTo>
                  <a:lnTo>
                    <a:pt x="34" y="143"/>
                  </a:lnTo>
                  <a:lnTo>
                    <a:pt x="28" y="143"/>
                  </a:lnTo>
                  <a:lnTo>
                    <a:pt x="23" y="143"/>
                  </a:lnTo>
                  <a:lnTo>
                    <a:pt x="23" y="137"/>
                  </a:lnTo>
                  <a:lnTo>
                    <a:pt x="23" y="143"/>
                  </a:lnTo>
                  <a:lnTo>
                    <a:pt x="11" y="143"/>
                  </a:lnTo>
                  <a:lnTo>
                    <a:pt x="0" y="148"/>
                  </a:lnTo>
                  <a:lnTo>
                    <a:pt x="0" y="143"/>
                  </a:lnTo>
                  <a:lnTo>
                    <a:pt x="11" y="131"/>
                  </a:lnTo>
                  <a:lnTo>
                    <a:pt x="23" y="107"/>
                  </a:lnTo>
                  <a:lnTo>
                    <a:pt x="23" y="101"/>
                  </a:lnTo>
                  <a:lnTo>
                    <a:pt x="28" y="77"/>
                  </a:lnTo>
                  <a:lnTo>
                    <a:pt x="34" y="65"/>
                  </a:lnTo>
                  <a:lnTo>
                    <a:pt x="40" y="53"/>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198" name="Freeform 108"/>
            <p:cNvSpPr>
              <a:spLocks/>
            </p:cNvSpPr>
            <p:nvPr/>
          </p:nvSpPr>
          <p:spPr bwMode="auto">
            <a:xfrm>
              <a:off x="7357173" y="4187464"/>
              <a:ext cx="185817" cy="166667"/>
            </a:xfrm>
            <a:custGeom>
              <a:avLst/>
              <a:gdLst>
                <a:gd name="T0" fmla="*/ 2147483647 w 119"/>
                <a:gd name="T1" fmla="*/ 0 h 106"/>
                <a:gd name="T2" fmla="*/ 2147483647 w 119"/>
                <a:gd name="T3" fmla="*/ 0 h 106"/>
                <a:gd name="T4" fmla="*/ 2147483647 w 119"/>
                <a:gd name="T5" fmla="*/ 0 h 106"/>
                <a:gd name="T6" fmla="*/ 2147483647 w 119"/>
                <a:gd name="T7" fmla="*/ 2147483647 h 106"/>
                <a:gd name="T8" fmla="*/ 2147483647 w 119"/>
                <a:gd name="T9" fmla="*/ 2147483647 h 106"/>
                <a:gd name="T10" fmla="*/ 2147483647 w 119"/>
                <a:gd name="T11" fmla="*/ 2147483647 h 106"/>
                <a:gd name="T12" fmla="*/ 2147483647 w 119"/>
                <a:gd name="T13" fmla="*/ 2147483647 h 106"/>
                <a:gd name="T14" fmla="*/ 2147483647 w 119"/>
                <a:gd name="T15" fmla="*/ 2147483647 h 106"/>
                <a:gd name="T16" fmla="*/ 2147483647 w 119"/>
                <a:gd name="T17" fmla="*/ 2147483647 h 106"/>
                <a:gd name="T18" fmla="*/ 2147483647 w 119"/>
                <a:gd name="T19" fmla="*/ 2147483647 h 106"/>
                <a:gd name="T20" fmla="*/ 2147483647 w 119"/>
                <a:gd name="T21" fmla="*/ 2147483647 h 106"/>
                <a:gd name="T22" fmla="*/ 2147483647 w 119"/>
                <a:gd name="T23" fmla="*/ 2147483647 h 106"/>
                <a:gd name="T24" fmla="*/ 2147483647 w 119"/>
                <a:gd name="T25" fmla="*/ 2147483647 h 106"/>
                <a:gd name="T26" fmla="*/ 2147483647 w 119"/>
                <a:gd name="T27" fmla="*/ 2147483647 h 106"/>
                <a:gd name="T28" fmla="*/ 2147483647 w 119"/>
                <a:gd name="T29" fmla="*/ 2147483647 h 106"/>
                <a:gd name="T30" fmla="*/ 2147483647 w 119"/>
                <a:gd name="T31" fmla="*/ 2147483647 h 106"/>
                <a:gd name="T32" fmla="*/ 2147483647 w 119"/>
                <a:gd name="T33" fmla="*/ 2147483647 h 106"/>
                <a:gd name="T34" fmla="*/ 2147483647 w 119"/>
                <a:gd name="T35" fmla="*/ 2147483647 h 106"/>
                <a:gd name="T36" fmla="*/ 2147483647 w 119"/>
                <a:gd name="T37" fmla="*/ 2147483647 h 106"/>
                <a:gd name="T38" fmla="*/ 2147483647 w 119"/>
                <a:gd name="T39" fmla="*/ 2147483647 h 106"/>
                <a:gd name="T40" fmla="*/ 2147483647 w 119"/>
                <a:gd name="T41" fmla="*/ 2147483647 h 106"/>
                <a:gd name="T42" fmla="*/ 2147483647 w 119"/>
                <a:gd name="T43" fmla="*/ 2147483647 h 106"/>
                <a:gd name="T44" fmla="*/ 2147483647 w 119"/>
                <a:gd name="T45" fmla="*/ 2147483647 h 106"/>
                <a:gd name="T46" fmla="*/ 2147483647 w 119"/>
                <a:gd name="T47" fmla="*/ 2147483647 h 106"/>
                <a:gd name="T48" fmla="*/ 2147483647 w 119"/>
                <a:gd name="T49" fmla="*/ 2147483647 h 106"/>
                <a:gd name="T50" fmla="*/ 2147483647 w 119"/>
                <a:gd name="T51" fmla="*/ 2147483647 h 106"/>
                <a:gd name="T52" fmla="*/ 2147483647 w 119"/>
                <a:gd name="T53" fmla="*/ 2147483647 h 106"/>
                <a:gd name="T54" fmla="*/ 2147483647 w 119"/>
                <a:gd name="T55" fmla="*/ 2147483647 h 106"/>
                <a:gd name="T56" fmla="*/ 2147483647 w 119"/>
                <a:gd name="T57" fmla="*/ 2147483647 h 106"/>
                <a:gd name="T58" fmla="*/ 2147483647 w 119"/>
                <a:gd name="T59" fmla="*/ 2147483647 h 106"/>
                <a:gd name="T60" fmla="*/ 2147483647 w 119"/>
                <a:gd name="T61" fmla="*/ 2147483647 h 106"/>
                <a:gd name="T62" fmla="*/ 2147483647 w 119"/>
                <a:gd name="T63" fmla="*/ 2147483647 h 106"/>
                <a:gd name="T64" fmla="*/ 2147483647 w 119"/>
                <a:gd name="T65" fmla="*/ 2147483647 h 106"/>
                <a:gd name="T66" fmla="*/ 2147483647 w 119"/>
                <a:gd name="T67" fmla="*/ 2147483647 h 106"/>
                <a:gd name="T68" fmla="*/ 2147483647 w 119"/>
                <a:gd name="T69" fmla="*/ 2147483647 h 106"/>
                <a:gd name="T70" fmla="*/ 2147483647 w 119"/>
                <a:gd name="T71" fmla="*/ 2147483647 h 106"/>
                <a:gd name="T72" fmla="*/ 2147483647 w 119"/>
                <a:gd name="T73" fmla="*/ 2147483647 h 106"/>
                <a:gd name="T74" fmla="*/ 2147483647 w 119"/>
                <a:gd name="T75" fmla="*/ 2147483647 h 106"/>
                <a:gd name="T76" fmla="*/ 2147483647 w 119"/>
                <a:gd name="T77" fmla="*/ 2147483647 h 106"/>
                <a:gd name="T78" fmla="*/ 2147483647 w 119"/>
                <a:gd name="T79" fmla="*/ 2147483647 h 106"/>
                <a:gd name="T80" fmla="*/ 2147483647 w 119"/>
                <a:gd name="T81" fmla="*/ 2147483647 h 106"/>
                <a:gd name="T82" fmla="*/ 2147483647 w 119"/>
                <a:gd name="T83" fmla="*/ 2147483647 h 106"/>
                <a:gd name="T84" fmla="*/ 2147483647 w 119"/>
                <a:gd name="T85" fmla="*/ 2147483647 h 106"/>
                <a:gd name="T86" fmla="*/ 2147483647 w 119"/>
                <a:gd name="T87" fmla="*/ 2147483647 h 106"/>
                <a:gd name="T88" fmla="*/ 2147483647 w 119"/>
                <a:gd name="T89" fmla="*/ 2147483647 h 106"/>
                <a:gd name="T90" fmla="*/ 2147483647 w 119"/>
                <a:gd name="T91" fmla="*/ 2147483647 h 106"/>
                <a:gd name="T92" fmla="*/ 2147483647 w 119"/>
                <a:gd name="T93" fmla="*/ 2147483647 h 106"/>
                <a:gd name="T94" fmla="*/ 2147483647 w 119"/>
                <a:gd name="T95" fmla="*/ 2147483647 h 106"/>
                <a:gd name="T96" fmla="*/ 2147483647 w 119"/>
                <a:gd name="T97" fmla="*/ 2147483647 h 106"/>
                <a:gd name="T98" fmla="*/ 2147483647 w 119"/>
                <a:gd name="T99" fmla="*/ 2147483647 h 106"/>
                <a:gd name="T100" fmla="*/ 2147483647 w 119"/>
                <a:gd name="T101" fmla="*/ 2147483647 h 106"/>
                <a:gd name="T102" fmla="*/ 2147483647 w 119"/>
                <a:gd name="T103" fmla="*/ 2147483647 h 106"/>
                <a:gd name="T104" fmla="*/ 2147483647 w 119"/>
                <a:gd name="T105" fmla="*/ 2147483647 h 106"/>
                <a:gd name="T106" fmla="*/ 2147483647 w 119"/>
                <a:gd name="T107" fmla="*/ 2147483647 h 106"/>
                <a:gd name="T108" fmla="*/ 0 w 119"/>
                <a:gd name="T109" fmla="*/ 2147483647 h 106"/>
                <a:gd name="T110" fmla="*/ 0 w 119"/>
                <a:gd name="T111" fmla="*/ 2147483647 h 106"/>
                <a:gd name="T112" fmla="*/ 0 w 119"/>
                <a:gd name="T113" fmla="*/ 2147483647 h 106"/>
                <a:gd name="T114" fmla="*/ 2147483647 w 119"/>
                <a:gd name="T115" fmla="*/ 2147483647 h 106"/>
                <a:gd name="T116" fmla="*/ 2147483647 w 119"/>
                <a:gd name="T117" fmla="*/ 0 h 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 h="106">
                  <a:moveTo>
                    <a:pt x="5" y="0"/>
                  </a:moveTo>
                  <a:lnTo>
                    <a:pt x="11" y="0"/>
                  </a:lnTo>
                  <a:lnTo>
                    <a:pt x="17" y="0"/>
                  </a:lnTo>
                  <a:lnTo>
                    <a:pt x="22" y="5"/>
                  </a:lnTo>
                  <a:lnTo>
                    <a:pt x="28" y="5"/>
                  </a:lnTo>
                  <a:lnTo>
                    <a:pt x="34" y="5"/>
                  </a:lnTo>
                  <a:lnTo>
                    <a:pt x="39" y="11"/>
                  </a:lnTo>
                  <a:lnTo>
                    <a:pt x="45" y="11"/>
                  </a:lnTo>
                  <a:lnTo>
                    <a:pt x="51" y="11"/>
                  </a:lnTo>
                  <a:lnTo>
                    <a:pt x="51" y="17"/>
                  </a:lnTo>
                  <a:lnTo>
                    <a:pt x="56" y="17"/>
                  </a:lnTo>
                  <a:lnTo>
                    <a:pt x="62" y="17"/>
                  </a:lnTo>
                  <a:lnTo>
                    <a:pt x="62" y="23"/>
                  </a:lnTo>
                  <a:lnTo>
                    <a:pt x="68" y="23"/>
                  </a:lnTo>
                  <a:lnTo>
                    <a:pt x="73" y="23"/>
                  </a:lnTo>
                  <a:lnTo>
                    <a:pt x="79" y="23"/>
                  </a:lnTo>
                  <a:lnTo>
                    <a:pt x="85" y="23"/>
                  </a:lnTo>
                  <a:lnTo>
                    <a:pt x="90" y="23"/>
                  </a:lnTo>
                  <a:lnTo>
                    <a:pt x="96" y="23"/>
                  </a:lnTo>
                  <a:lnTo>
                    <a:pt x="102" y="23"/>
                  </a:lnTo>
                  <a:lnTo>
                    <a:pt x="107" y="17"/>
                  </a:lnTo>
                  <a:lnTo>
                    <a:pt x="113" y="17"/>
                  </a:lnTo>
                  <a:lnTo>
                    <a:pt x="119" y="11"/>
                  </a:lnTo>
                  <a:lnTo>
                    <a:pt x="113" y="23"/>
                  </a:lnTo>
                  <a:lnTo>
                    <a:pt x="107" y="35"/>
                  </a:lnTo>
                  <a:lnTo>
                    <a:pt x="102" y="59"/>
                  </a:lnTo>
                  <a:lnTo>
                    <a:pt x="102" y="65"/>
                  </a:lnTo>
                  <a:lnTo>
                    <a:pt x="90" y="89"/>
                  </a:lnTo>
                  <a:lnTo>
                    <a:pt x="79" y="101"/>
                  </a:lnTo>
                  <a:lnTo>
                    <a:pt x="79" y="106"/>
                  </a:lnTo>
                  <a:lnTo>
                    <a:pt x="73" y="106"/>
                  </a:lnTo>
                  <a:lnTo>
                    <a:pt x="68" y="101"/>
                  </a:lnTo>
                  <a:lnTo>
                    <a:pt x="62" y="101"/>
                  </a:lnTo>
                  <a:lnTo>
                    <a:pt x="56" y="101"/>
                  </a:lnTo>
                  <a:lnTo>
                    <a:pt x="56" y="95"/>
                  </a:lnTo>
                  <a:lnTo>
                    <a:pt x="51" y="95"/>
                  </a:lnTo>
                  <a:lnTo>
                    <a:pt x="45" y="95"/>
                  </a:lnTo>
                  <a:lnTo>
                    <a:pt x="39" y="89"/>
                  </a:lnTo>
                  <a:lnTo>
                    <a:pt x="34" y="89"/>
                  </a:lnTo>
                  <a:lnTo>
                    <a:pt x="34" y="83"/>
                  </a:lnTo>
                  <a:lnTo>
                    <a:pt x="28" y="83"/>
                  </a:lnTo>
                  <a:lnTo>
                    <a:pt x="28" y="77"/>
                  </a:lnTo>
                  <a:lnTo>
                    <a:pt x="22" y="71"/>
                  </a:lnTo>
                  <a:lnTo>
                    <a:pt x="22" y="65"/>
                  </a:lnTo>
                  <a:lnTo>
                    <a:pt x="17" y="65"/>
                  </a:lnTo>
                  <a:lnTo>
                    <a:pt x="11" y="59"/>
                  </a:lnTo>
                  <a:lnTo>
                    <a:pt x="11" y="53"/>
                  </a:lnTo>
                  <a:lnTo>
                    <a:pt x="11" y="47"/>
                  </a:lnTo>
                  <a:lnTo>
                    <a:pt x="5" y="47"/>
                  </a:lnTo>
                  <a:lnTo>
                    <a:pt x="5" y="41"/>
                  </a:lnTo>
                  <a:lnTo>
                    <a:pt x="5" y="35"/>
                  </a:lnTo>
                  <a:lnTo>
                    <a:pt x="5" y="29"/>
                  </a:lnTo>
                  <a:lnTo>
                    <a:pt x="5" y="23"/>
                  </a:lnTo>
                  <a:lnTo>
                    <a:pt x="5" y="17"/>
                  </a:lnTo>
                  <a:lnTo>
                    <a:pt x="0" y="17"/>
                  </a:lnTo>
                  <a:lnTo>
                    <a:pt x="0" y="11"/>
                  </a:lnTo>
                  <a:lnTo>
                    <a:pt x="0" y="5"/>
                  </a:lnTo>
                  <a:lnTo>
                    <a:pt x="5" y="5"/>
                  </a:lnTo>
                  <a:lnTo>
                    <a:pt x="5"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199" name="Freeform 109"/>
            <p:cNvSpPr>
              <a:spLocks/>
            </p:cNvSpPr>
            <p:nvPr/>
          </p:nvSpPr>
          <p:spPr bwMode="auto">
            <a:xfrm>
              <a:off x="7622627" y="4195325"/>
              <a:ext cx="379440" cy="449687"/>
            </a:xfrm>
            <a:custGeom>
              <a:avLst/>
              <a:gdLst>
                <a:gd name="T0" fmla="*/ 2147483647 w 243"/>
                <a:gd name="T1" fmla="*/ 2147483647 h 286"/>
                <a:gd name="T2" fmla="*/ 2147483647 w 243"/>
                <a:gd name="T3" fmla="*/ 2147483647 h 286"/>
                <a:gd name="T4" fmla="*/ 2147483647 w 243"/>
                <a:gd name="T5" fmla="*/ 2147483647 h 286"/>
                <a:gd name="T6" fmla="*/ 2147483647 w 243"/>
                <a:gd name="T7" fmla="*/ 2147483647 h 286"/>
                <a:gd name="T8" fmla="*/ 2147483647 w 243"/>
                <a:gd name="T9" fmla="*/ 2147483647 h 286"/>
                <a:gd name="T10" fmla="*/ 2147483647 w 243"/>
                <a:gd name="T11" fmla="*/ 2147483647 h 286"/>
                <a:gd name="T12" fmla="*/ 2147483647 w 243"/>
                <a:gd name="T13" fmla="*/ 2147483647 h 286"/>
                <a:gd name="T14" fmla="*/ 2147483647 w 243"/>
                <a:gd name="T15" fmla="*/ 2147483647 h 286"/>
                <a:gd name="T16" fmla="*/ 2147483647 w 243"/>
                <a:gd name="T17" fmla="*/ 2147483647 h 286"/>
                <a:gd name="T18" fmla="*/ 2147483647 w 243"/>
                <a:gd name="T19" fmla="*/ 2147483647 h 286"/>
                <a:gd name="T20" fmla="*/ 2147483647 w 243"/>
                <a:gd name="T21" fmla="*/ 2147483647 h 286"/>
                <a:gd name="T22" fmla="*/ 2147483647 w 243"/>
                <a:gd name="T23" fmla="*/ 2147483647 h 286"/>
                <a:gd name="T24" fmla="*/ 2147483647 w 243"/>
                <a:gd name="T25" fmla="*/ 2147483647 h 286"/>
                <a:gd name="T26" fmla="*/ 2147483647 w 243"/>
                <a:gd name="T27" fmla="*/ 2147483647 h 286"/>
                <a:gd name="T28" fmla="*/ 2147483647 w 243"/>
                <a:gd name="T29" fmla="*/ 2147483647 h 286"/>
                <a:gd name="T30" fmla="*/ 2147483647 w 243"/>
                <a:gd name="T31" fmla="*/ 2147483647 h 286"/>
                <a:gd name="T32" fmla="*/ 2147483647 w 243"/>
                <a:gd name="T33" fmla="*/ 2147483647 h 286"/>
                <a:gd name="T34" fmla="*/ 2147483647 w 243"/>
                <a:gd name="T35" fmla="*/ 2147483647 h 286"/>
                <a:gd name="T36" fmla="*/ 2147483647 w 243"/>
                <a:gd name="T37" fmla="*/ 2147483647 h 286"/>
                <a:gd name="T38" fmla="*/ 2147483647 w 243"/>
                <a:gd name="T39" fmla="*/ 2147483647 h 286"/>
                <a:gd name="T40" fmla="*/ 2147483647 w 243"/>
                <a:gd name="T41" fmla="*/ 2147483647 h 286"/>
                <a:gd name="T42" fmla="*/ 2147483647 w 243"/>
                <a:gd name="T43" fmla="*/ 2147483647 h 286"/>
                <a:gd name="T44" fmla="*/ 2147483647 w 243"/>
                <a:gd name="T45" fmla="*/ 2147483647 h 286"/>
                <a:gd name="T46" fmla="*/ 2147483647 w 243"/>
                <a:gd name="T47" fmla="*/ 2147483647 h 286"/>
                <a:gd name="T48" fmla="*/ 2147483647 w 243"/>
                <a:gd name="T49" fmla="*/ 2147483647 h 286"/>
                <a:gd name="T50" fmla="*/ 2147483647 w 243"/>
                <a:gd name="T51" fmla="*/ 2147483647 h 286"/>
                <a:gd name="T52" fmla="*/ 2147483647 w 243"/>
                <a:gd name="T53" fmla="*/ 2147483647 h 286"/>
                <a:gd name="T54" fmla="*/ 2147483647 w 243"/>
                <a:gd name="T55" fmla="*/ 2147483647 h 286"/>
                <a:gd name="T56" fmla="*/ 2147483647 w 243"/>
                <a:gd name="T57" fmla="*/ 2147483647 h 286"/>
                <a:gd name="T58" fmla="*/ 2147483647 w 243"/>
                <a:gd name="T59" fmla="*/ 2147483647 h 286"/>
                <a:gd name="T60" fmla="*/ 2147483647 w 243"/>
                <a:gd name="T61" fmla="*/ 2147483647 h 286"/>
                <a:gd name="T62" fmla="*/ 2147483647 w 243"/>
                <a:gd name="T63" fmla="*/ 2147483647 h 286"/>
                <a:gd name="T64" fmla="*/ 2147483647 w 243"/>
                <a:gd name="T65" fmla="*/ 2147483647 h 286"/>
                <a:gd name="T66" fmla="*/ 2147483647 w 243"/>
                <a:gd name="T67" fmla="*/ 2147483647 h 286"/>
                <a:gd name="T68" fmla="*/ 2147483647 w 243"/>
                <a:gd name="T69" fmla="*/ 2147483647 h 286"/>
                <a:gd name="T70" fmla="*/ 2147483647 w 243"/>
                <a:gd name="T71" fmla="*/ 2147483647 h 286"/>
                <a:gd name="T72" fmla="*/ 2147483647 w 243"/>
                <a:gd name="T73" fmla="*/ 2147483647 h 286"/>
                <a:gd name="T74" fmla="*/ 2147483647 w 243"/>
                <a:gd name="T75" fmla="*/ 2147483647 h 286"/>
                <a:gd name="T76" fmla="*/ 2147483647 w 243"/>
                <a:gd name="T77" fmla="*/ 2147483647 h 286"/>
                <a:gd name="T78" fmla="*/ 2147483647 w 243"/>
                <a:gd name="T79" fmla="*/ 2147483647 h 286"/>
                <a:gd name="T80" fmla="*/ 2147483647 w 243"/>
                <a:gd name="T81" fmla="*/ 2147483647 h 286"/>
                <a:gd name="T82" fmla="*/ 2147483647 w 243"/>
                <a:gd name="T83" fmla="*/ 2147483647 h 286"/>
                <a:gd name="T84" fmla="*/ 2147483647 w 243"/>
                <a:gd name="T85" fmla="*/ 2147483647 h 286"/>
                <a:gd name="T86" fmla="*/ 2147483647 w 243"/>
                <a:gd name="T87" fmla="*/ 2147483647 h 286"/>
                <a:gd name="T88" fmla="*/ 2147483647 w 243"/>
                <a:gd name="T89" fmla="*/ 2147483647 h 286"/>
                <a:gd name="T90" fmla="*/ 2147483647 w 243"/>
                <a:gd name="T91" fmla="*/ 2147483647 h 286"/>
                <a:gd name="T92" fmla="*/ 0 w 243"/>
                <a:gd name="T93" fmla="*/ 2147483647 h 286"/>
                <a:gd name="T94" fmla="*/ 2147483647 w 243"/>
                <a:gd name="T95" fmla="*/ 2147483647 h 286"/>
                <a:gd name="T96" fmla="*/ 2147483647 w 243"/>
                <a:gd name="T97" fmla="*/ 2147483647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3" h="286">
                  <a:moveTo>
                    <a:pt x="17" y="24"/>
                  </a:moveTo>
                  <a:lnTo>
                    <a:pt x="22" y="24"/>
                  </a:lnTo>
                  <a:lnTo>
                    <a:pt x="22" y="30"/>
                  </a:lnTo>
                  <a:lnTo>
                    <a:pt x="28" y="30"/>
                  </a:lnTo>
                  <a:lnTo>
                    <a:pt x="34" y="30"/>
                  </a:lnTo>
                  <a:lnTo>
                    <a:pt x="39" y="30"/>
                  </a:lnTo>
                  <a:lnTo>
                    <a:pt x="39" y="36"/>
                  </a:lnTo>
                  <a:lnTo>
                    <a:pt x="45" y="36"/>
                  </a:lnTo>
                  <a:lnTo>
                    <a:pt x="51" y="42"/>
                  </a:lnTo>
                  <a:lnTo>
                    <a:pt x="56" y="42"/>
                  </a:lnTo>
                  <a:lnTo>
                    <a:pt x="62" y="42"/>
                  </a:lnTo>
                  <a:lnTo>
                    <a:pt x="62" y="36"/>
                  </a:lnTo>
                  <a:lnTo>
                    <a:pt x="68" y="36"/>
                  </a:lnTo>
                  <a:lnTo>
                    <a:pt x="73" y="36"/>
                  </a:lnTo>
                  <a:lnTo>
                    <a:pt x="73" y="30"/>
                  </a:lnTo>
                  <a:lnTo>
                    <a:pt x="73" y="24"/>
                  </a:lnTo>
                  <a:lnTo>
                    <a:pt x="79" y="24"/>
                  </a:lnTo>
                  <a:lnTo>
                    <a:pt x="85" y="24"/>
                  </a:lnTo>
                  <a:lnTo>
                    <a:pt x="90" y="18"/>
                  </a:lnTo>
                  <a:lnTo>
                    <a:pt x="96" y="18"/>
                  </a:lnTo>
                  <a:lnTo>
                    <a:pt x="96" y="12"/>
                  </a:lnTo>
                  <a:lnTo>
                    <a:pt x="102" y="12"/>
                  </a:lnTo>
                  <a:lnTo>
                    <a:pt x="102" y="6"/>
                  </a:lnTo>
                  <a:lnTo>
                    <a:pt x="107" y="6"/>
                  </a:lnTo>
                  <a:lnTo>
                    <a:pt x="113" y="0"/>
                  </a:lnTo>
                  <a:lnTo>
                    <a:pt x="113" y="6"/>
                  </a:lnTo>
                  <a:lnTo>
                    <a:pt x="113" y="12"/>
                  </a:lnTo>
                  <a:lnTo>
                    <a:pt x="119" y="18"/>
                  </a:lnTo>
                  <a:lnTo>
                    <a:pt x="124" y="24"/>
                  </a:lnTo>
                  <a:lnTo>
                    <a:pt x="124" y="30"/>
                  </a:lnTo>
                  <a:lnTo>
                    <a:pt x="130" y="30"/>
                  </a:lnTo>
                  <a:lnTo>
                    <a:pt x="130" y="36"/>
                  </a:lnTo>
                  <a:lnTo>
                    <a:pt x="136" y="42"/>
                  </a:lnTo>
                  <a:lnTo>
                    <a:pt x="136" y="48"/>
                  </a:lnTo>
                  <a:lnTo>
                    <a:pt x="136" y="54"/>
                  </a:lnTo>
                  <a:lnTo>
                    <a:pt x="136" y="60"/>
                  </a:lnTo>
                  <a:lnTo>
                    <a:pt x="136" y="66"/>
                  </a:lnTo>
                  <a:lnTo>
                    <a:pt x="141" y="66"/>
                  </a:lnTo>
                  <a:lnTo>
                    <a:pt x="141" y="72"/>
                  </a:lnTo>
                  <a:lnTo>
                    <a:pt x="147" y="72"/>
                  </a:lnTo>
                  <a:lnTo>
                    <a:pt x="147" y="78"/>
                  </a:lnTo>
                  <a:lnTo>
                    <a:pt x="153" y="78"/>
                  </a:lnTo>
                  <a:lnTo>
                    <a:pt x="158" y="84"/>
                  </a:lnTo>
                  <a:lnTo>
                    <a:pt x="164" y="84"/>
                  </a:lnTo>
                  <a:lnTo>
                    <a:pt x="164" y="78"/>
                  </a:lnTo>
                  <a:lnTo>
                    <a:pt x="170" y="78"/>
                  </a:lnTo>
                  <a:lnTo>
                    <a:pt x="170" y="84"/>
                  </a:lnTo>
                  <a:lnTo>
                    <a:pt x="170" y="90"/>
                  </a:lnTo>
                  <a:lnTo>
                    <a:pt x="175" y="90"/>
                  </a:lnTo>
                  <a:lnTo>
                    <a:pt x="175" y="96"/>
                  </a:lnTo>
                  <a:lnTo>
                    <a:pt x="181" y="96"/>
                  </a:lnTo>
                  <a:lnTo>
                    <a:pt x="181" y="101"/>
                  </a:lnTo>
                  <a:lnTo>
                    <a:pt x="187" y="107"/>
                  </a:lnTo>
                  <a:lnTo>
                    <a:pt x="187" y="113"/>
                  </a:lnTo>
                  <a:lnTo>
                    <a:pt x="192" y="113"/>
                  </a:lnTo>
                  <a:lnTo>
                    <a:pt x="192" y="119"/>
                  </a:lnTo>
                  <a:lnTo>
                    <a:pt x="192" y="125"/>
                  </a:lnTo>
                  <a:lnTo>
                    <a:pt x="192" y="131"/>
                  </a:lnTo>
                  <a:lnTo>
                    <a:pt x="192" y="137"/>
                  </a:lnTo>
                  <a:lnTo>
                    <a:pt x="192" y="143"/>
                  </a:lnTo>
                  <a:lnTo>
                    <a:pt x="198" y="143"/>
                  </a:lnTo>
                  <a:lnTo>
                    <a:pt x="198" y="149"/>
                  </a:lnTo>
                  <a:lnTo>
                    <a:pt x="198" y="155"/>
                  </a:lnTo>
                  <a:lnTo>
                    <a:pt x="204" y="155"/>
                  </a:lnTo>
                  <a:lnTo>
                    <a:pt x="209" y="167"/>
                  </a:lnTo>
                  <a:lnTo>
                    <a:pt x="209" y="173"/>
                  </a:lnTo>
                  <a:lnTo>
                    <a:pt x="215" y="173"/>
                  </a:lnTo>
                  <a:lnTo>
                    <a:pt x="221" y="173"/>
                  </a:lnTo>
                  <a:lnTo>
                    <a:pt x="226" y="173"/>
                  </a:lnTo>
                  <a:lnTo>
                    <a:pt x="226" y="179"/>
                  </a:lnTo>
                  <a:lnTo>
                    <a:pt x="238" y="214"/>
                  </a:lnTo>
                  <a:lnTo>
                    <a:pt x="238" y="220"/>
                  </a:lnTo>
                  <a:lnTo>
                    <a:pt x="243" y="220"/>
                  </a:lnTo>
                  <a:lnTo>
                    <a:pt x="243" y="226"/>
                  </a:lnTo>
                  <a:lnTo>
                    <a:pt x="243" y="232"/>
                  </a:lnTo>
                  <a:lnTo>
                    <a:pt x="243" y="238"/>
                  </a:lnTo>
                  <a:lnTo>
                    <a:pt x="243" y="244"/>
                  </a:lnTo>
                  <a:lnTo>
                    <a:pt x="238" y="244"/>
                  </a:lnTo>
                  <a:lnTo>
                    <a:pt x="238" y="250"/>
                  </a:lnTo>
                  <a:lnTo>
                    <a:pt x="232" y="250"/>
                  </a:lnTo>
                  <a:lnTo>
                    <a:pt x="232" y="256"/>
                  </a:lnTo>
                  <a:lnTo>
                    <a:pt x="232" y="250"/>
                  </a:lnTo>
                  <a:lnTo>
                    <a:pt x="226" y="250"/>
                  </a:lnTo>
                  <a:lnTo>
                    <a:pt x="226" y="256"/>
                  </a:lnTo>
                  <a:lnTo>
                    <a:pt x="226" y="250"/>
                  </a:lnTo>
                  <a:lnTo>
                    <a:pt x="221" y="250"/>
                  </a:lnTo>
                  <a:lnTo>
                    <a:pt x="215" y="250"/>
                  </a:lnTo>
                  <a:lnTo>
                    <a:pt x="215" y="256"/>
                  </a:lnTo>
                  <a:lnTo>
                    <a:pt x="215" y="262"/>
                  </a:lnTo>
                  <a:lnTo>
                    <a:pt x="209" y="262"/>
                  </a:lnTo>
                  <a:lnTo>
                    <a:pt x="204" y="262"/>
                  </a:lnTo>
                  <a:lnTo>
                    <a:pt x="204" y="256"/>
                  </a:lnTo>
                  <a:lnTo>
                    <a:pt x="204" y="250"/>
                  </a:lnTo>
                  <a:lnTo>
                    <a:pt x="198" y="250"/>
                  </a:lnTo>
                  <a:lnTo>
                    <a:pt x="198" y="244"/>
                  </a:lnTo>
                  <a:lnTo>
                    <a:pt x="198" y="238"/>
                  </a:lnTo>
                  <a:lnTo>
                    <a:pt x="192" y="238"/>
                  </a:lnTo>
                  <a:lnTo>
                    <a:pt x="187" y="238"/>
                  </a:lnTo>
                  <a:lnTo>
                    <a:pt x="181" y="238"/>
                  </a:lnTo>
                  <a:lnTo>
                    <a:pt x="181" y="232"/>
                  </a:lnTo>
                  <a:lnTo>
                    <a:pt x="175" y="232"/>
                  </a:lnTo>
                  <a:lnTo>
                    <a:pt x="175" y="238"/>
                  </a:lnTo>
                  <a:lnTo>
                    <a:pt x="170" y="238"/>
                  </a:lnTo>
                  <a:lnTo>
                    <a:pt x="170" y="244"/>
                  </a:lnTo>
                  <a:lnTo>
                    <a:pt x="170" y="238"/>
                  </a:lnTo>
                  <a:lnTo>
                    <a:pt x="164" y="238"/>
                  </a:lnTo>
                  <a:lnTo>
                    <a:pt x="164" y="244"/>
                  </a:lnTo>
                  <a:lnTo>
                    <a:pt x="158" y="244"/>
                  </a:lnTo>
                  <a:lnTo>
                    <a:pt x="153" y="244"/>
                  </a:lnTo>
                  <a:lnTo>
                    <a:pt x="147" y="244"/>
                  </a:lnTo>
                  <a:lnTo>
                    <a:pt x="147" y="250"/>
                  </a:lnTo>
                  <a:lnTo>
                    <a:pt x="147" y="256"/>
                  </a:lnTo>
                  <a:lnTo>
                    <a:pt x="147" y="262"/>
                  </a:lnTo>
                  <a:lnTo>
                    <a:pt x="153" y="268"/>
                  </a:lnTo>
                  <a:lnTo>
                    <a:pt x="153" y="274"/>
                  </a:lnTo>
                  <a:lnTo>
                    <a:pt x="153" y="280"/>
                  </a:lnTo>
                  <a:lnTo>
                    <a:pt x="147" y="280"/>
                  </a:lnTo>
                  <a:lnTo>
                    <a:pt x="147" y="286"/>
                  </a:lnTo>
                  <a:lnTo>
                    <a:pt x="147" y="280"/>
                  </a:lnTo>
                  <a:lnTo>
                    <a:pt x="141" y="274"/>
                  </a:lnTo>
                  <a:lnTo>
                    <a:pt x="141" y="268"/>
                  </a:lnTo>
                  <a:lnTo>
                    <a:pt x="136" y="268"/>
                  </a:lnTo>
                  <a:lnTo>
                    <a:pt x="130" y="262"/>
                  </a:lnTo>
                  <a:lnTo>
                    <a:pt x="130" y="256"/>
                  </a:lnTo>
                  <a:lnTo>
                    <a:pt x="124" y="250"/>
                  </a:lnTo>
                  <a:lnTo>
                    <a:pt x="119" y="250"/>
                  </a:lnTo>
                  <a:lnTo>
                    <a:pt x="113" y="244"/>
                  </a:lnTo>
                  <a:lnTo>
                    <a:pt x="113" y="238"/>
                  </a:lnTo>
                  <a:lnTo>
                    <a:pt x="113" y="232"/>
                  </a:lnTo>
                  <a:lnTo>
                    <a:pt x="107" y="232"/>
                  </a:lnTo>
                  <a:lnTo>
                    <a:pt x="107" y="226"/>
                  </a:lnTo>
                  <a:lnTo>
                    <a:pt x="107" y="220"/>
                  </a:lnTo>
                  <a:lnTo>
                    <a:pt x="102" y="214"/>
                  </a:lnTo>
                  <a:lnTo>
                    <a:pt x="96" y="208"/>
                  </a:lnTo>
                  <a:lnTo>
                    <a:pt x="90" y="208"/>
                  </a:lnTo>
                  <a:lnTo>
                    <a:pt x="85" y="202"/>
                  </a:lnTo>
                  <a:lnTo>
                    <a:pt x="79" y="202"/>
                  </a:lnTo>
                  <a:lnTo>
                    <a:pt x="73" y="202"/>
                  </a:lnTo>
                  <a:lnTo>
                    <a:pt x="68" y="196"/>
                  </a:lnTo>
                  <a:lnTo>
                    <a:pt x="62" y="196"/>
                  </a:lnTo>
                  <a:lnTo>
                    <a:pt x="62" y="191"/>
                  </a:lnTo>
                  <a:lnTo>
                    <a:pt x="56" y="185"/>
                  </a:lnTo>
                  <a:lnTo>
                    <a:pt x="56" y="191"/>
                  </a:lnTo>
                  <a:lnTo>
                    <a:pt x="56" y="196"/>
                  </a:lnTo>
                  <a:lnTo>
                    <a:pt x="51" y="202"/>
                  </a:lnTo>
                  <a:lnTo>
                    <a:pt x="45" y="202"/>
                  </a:lnTo>
                  <a:lnTo>
                    <a:pt x="39" y="208"/>
                  </a:lnTo>
                  <a:lnTo>
                    <a:pt x="34" y="208"/>
                  </a:lnTo>
                  <a:lnTo>
                    <a:pt x="28" y="208"/>
                  </a:lnTo>
                  <a:lnTo>
                    <a:pt x="28" y="202"/>
                  </a:lnTo>
                  <a:lnTo>
                    <a:pt x="22" y="202"/>
                  </a:lnTo>
                  <a:lnTo>
                    <a:pt x="17" y="196"/>
                  </a:lnTo>
                  <a:lnTo>
                    <a:pt x="22" y="196"/>
                  </a:lnTo>
                  <a:lnTo>
                    <a:pt x="22" y="191"/>
                  </a:lnTo>
                  <a:lnTo>
                    <a:pt x="22" y="185"/>
                  </a:lnTo>
                  <a:lnTo>
                    <a:pt x="22" y="191"/>
                  </a:lnTo>
                  <a:lnTo>
                    <a:pt x="28" y="191"/>
                  </a:lnTo>
                  <a:lnTo>
                    <a:pt x="34" y="191"/>
                  </a:lnTo>
                  <a:lnTo>
                    <a:pt x="34" y="185"/>
                  </a:lnTo>
                  <a:lnTo>
                    <a:pt x="39" y="191"/>
                  </a:lnTo>
                  <a:lnTo>
                    <a:pt x="45" y="191"/>
                  </a:lnTo>
                  <a:lnTo>
                    <a:pt x="45" y="185"/>
                  </a:lnTo>
                  <a:lnTo>
                    <a:pt x="39" y="179"/>
                  </a:lnTo>
                  <a:lnTo>
                    <a:pt x="39" y="173"/>
                  </a:lnTo>
                  <a:lnTo>
                    <a:pt x="34" y="173"/>
                  </a:lnTo>
                  <a:lnTo>
                    <a:pt x="34" y="167"/>
                  </a:lnTo>
                  <a:lnTo>
                    <a:pt x="34" y="161"/>
                  </a:lnTo>
                  <a:lnTo>
                    <a:pt x="34" y="155"/>
                  </a:lnTo>
                  <a:lnTo>
                    <a:pt x="34" y="149"/>
                  </a:lnTo>
                  <a:lnTo>
                    <a:pt x="34" y="143"/>
                  </a:lnTo>
                  <a:lnTo>
                    <a:pt x="34" y="137"/>
                  </a:lnTo>
                  <a:lnTo>
                    <a:pt x="34" y="131"/>
                  </a:lnTo>
                  <a:lnTo>
                    <a:pt x="28" y="131"/>
                  </a:lnTo>
                  <a:lnTo>
                    <a:pt x="28" y="125"/>
                  </a:lnTo>
                  <a:lnTo>
                    <a:pt x="28" y="119"/>
                  </a:lnTo>
                  <a:lnTo>
                    <a:pt x="28" y="113"/>
                  </a:lnTo>
                  <a:lnTo>
                    <a:pt x="28" y="107"/>
                  </a:lnTo>
                  <a:lnTo>
                    <a:pt x="22" y="107"/>
                  </a:lnTo>
                  <a:lnTo>
                    <a:pt x="22" y="101"/>
                  </a:lnTo>
                  <a:lnTo>
                    <a:pt x="17" y="96"/>
                  </a:lnTo>
                  <a:lnTo>
                    <a:pt x="17" y="90"/>
                  </a:lnTo>
                  <a:lnTo>
                    <a:pt x="11" y="90"/>
                  </a:lnTo>
                  <a:lnTo>
                    <a:pt x="11" y="84"/>
                  </a:lnTo>
                  <a:lnTo>
                    <a:pt x="5" y="84"/>
                  </a:lnTo>
                  <a:lnTo>
                    <a:pt x="5" y="78"/>
                  </a:lnTo>
                  <a:lnTo>
                    <a:pt x="0" y="78"/>
                  </a:lnTo>
                  <a:lnTo>
                    <a:pt x="0" y="72"/>
                  </a:lnTo>
                  <a:lnTo>
                    <a:pt x="0" y="66"/>
                  </a:lnTo>
                  <a:lnTo>
                    <a:pt x="0" y="60"/>
                  </a:lnTo>
                  <a:lnTo>
                    <a:pt x="0" y="54"/>
                  </a:lnTo>
                  <a:lnTo>
                    <a:pt x="5" y="54"/>
                  </a:lnTo>
                  <a:lnTo>
                    <a:pt x="5" y="48"/>
                  </a:lnTo>
                  <a:lnTo>
                    <a:pt x="5" y="42"/>
                  </a:lnTo>
                  <a:lnTo>
                    <a:pt x="11" y="42"/>
                  </a:lnTo>
                  <a:lnTo>
                    <a:pt x="11" y="36"/>
                  </a:lnTo>
                  <a:lnTo>
                    <a:pt x="11" y="30"/>
                  </a:lnTo>
                  <a:lnTo>
                    <a:pt x="17" y="24"/>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00" name="Freeform 110"/>
            <p:cNvSpPr>
              <a:spLocks/>
            </p:cNvSpPr>
            <p:nvPr/>
          </p:nvSpPr>
          <p:spPr bwMode="auto">
            <a:xfrm>
              <a:off x="7126074" y="4242495"/>
              <a:ext cx="151464" cy="177674"/>
            </a:xfrm>
            <a:custGeom>
              <a:avLst/>
              <a:gdLst>
                <a:gd name="T0" fmla="*/ 2147483647 w 97"/>
                <a:gd name="T1" fmla="*/ 0 h 113"/>
                <a:gd name="T2" fmla="*/ 2147483647 w 97"/>
                <a:gd name="T3" fmla="*/ 0 h 113"/>
                <a:gd name="T4" fmla="*/ 2147483647 w 97"/>
                <a:gd name="T5" fmla="*/ 2147483647 h 113"/>
                <a:gd name="T6" fmla="*/ 2147483647 w 97"/>
                <a:gd name="T7" fmla="*/ 2147483647 h 113"/>
                <a:gd name="T8" fmla="*/ 2147483647 w 97"/>
                <a:gd name="T9" fmla="*/ 2147483647 h 113"/>
                <a:gd name="T10" fmla="*/ 2147483647 w 97"/>
                <a:gd name="T11" fmla="*/ 2147483647 h 113"/>
                <a:gd name="T12" fmla="*/ 2147483647 w 97"/>
                <a:gd name="T13" fmla="*/ 2147483647 h 113"/>
                <a:gd name="T14" fmla="*/ 2147483647 w 97"/>
                <a:gd name="T15" fmla="*/ 2147483647 h 113"/>
                <a:gd name="T16" fmla="*/ 2147483647 w 97"/>
                <a:gd name="T17" fmla="*/ 2147483647 h 113"/>
                <a:gd name="T18" fmla="*/ 2147483647 w 97"/>
                <a:gd name="T19" fmla="*/ 0 h 113"/>
                <a:gd name="T20" fmla="*/ 2147483647 w 97"/>
                <a:gd name="T21" fmla="*/ 0 h 113"/>
                <a:gd name="T22" fmla="*/ 2147483647 w 97"/>
                <a:gd name="T23" fmla="*/ 2147483647 h 113"/>
                <a:gd name="T24" fmla="*/ 2147483647 w 97"/>
                <a:gd name="T25" fmla="*/ 2147483647 h 113"/>
                <a:gd name="T26" fmla="*/ 2147483647 w 97"/>
                <a:gd name="T27" fmla="*/ 2147483647 h 113"/>
                <a:gd name="T28" fmla="*/ 2147483647 w 97"/>
                <a:gd name="T29" fmla="*/ 2147483647 h 113"/>
                <a:gd name="T30" fmla="*/ 2147483647 w 97"/>
                <a:gd name="T31" fmla="*/ 2147483647 h 113"/>
                <a:gd name="T32" fmla="*/ 2147483647 w 97"/>
                <a:gd name="T33" fmla="*/ 2147483647 h 113"/>
                <a:gd name="T34" fmla="*/ 2147483647 w 97"/>
                <a:gd name="T35" fmla="*/ 2147483647 h 113"/>
                <a:gd name="T36" fmla="*/ 2147483647 w 97"/>
                <a:gd name="T37" fmla="*/ 2147483647 h 113"/>
                <a:gd name="T38" fmla="*/ 2147483647 w 97"/>
                <a:gd name="T39" fmla="*/ 2147483647 h 113"/>
                <a:gd name="T40" fmla="*/ 2147483647 w 97"/>
                <a:gd name="T41" fmla="*/ 2147483647 h 113"/>
                <a:gd name="T42" fmla="*/ 2147483647 w 97"/>
                <a:gd name="T43" fmla="*/ 2147483647 h 113"/>
                <a:gd name="T44" fmla="*/ 2147483647 w 97"/>
                <a:gd name="T45" fmla="*/ 2147483647 h 113"/>
                <a:gd name="T46" fmla="*/ 2147483647 w 97"/>
                <a:gd name="T47" fmla="*/ 2147483647 h 113"/>
                <a:gd name="T48" fmla="*/ 2147483647 w 97"/>
                <a:gd name="T49" fmla="*/ 2147483647 h 113"/>
                <a:gd name="T50" fmla="*/ 2147483647 w 97"/>
                <a:gd name="T51" fmla="*/ 2147483647 h 113"/>
                <a:gd name="T52" fmla="*/ 2147483647 w 97"/>
                <a:gd name="T53" fmla="*/ 2147483647 h 113"/>
                <a:gd name="T54" fmla="*/ 2147483647 w 97"/>
                <a:gd name="T55" fmla="*/ 2147483647 h 113"/>
                <a:gd name="T56" fmla="*/ 2147483647 w 97"/>
                <a:gd name="T57" fmla="*/ 2147483647 h 113"/>
                <a:gd name="T58" fmla="*/ 2147483647 w 97"/>
                <a:gd name="T59" fmla="*/ 2147483647 h 113"/>
                <a:gd name="T60" fmla="*/ 2147483647 w 97"/>
                <a:gd name="T61" fmla="*/ 2147483647 h 113"/>
                <a:gd name="T62" fmla="*/ 2147483647 w 97"/>
                <a:gd name="T63" fmla="*/ 2147483647 h 113"/>
                <a:gd name="T64" fmla="*/ 2147483647 w 97"/>
                <a:gd name="T65" fmla="*/ 2147483647 h 113"/>
                <a:gd name="T66" fmla="*/ 2147483647 w 97"/>
                <a:gd name="T67" fmla="*/ 2147483647 h 113"/>
                <a:gd name="T68" fmla="*/ 2147483647 w 97"/>
                <a:gd name="T69" fmla="*/ 2147483647 h 113"/>
                <a:gd name="T70" fmla="*/ 2147483647 w 97"/>
                <a:gd name="T71" fmla="*/ 2147483647 h 113"/>
                <a:gd name="T72" fmla="*/ 2147483647 w 97"/>
                <a:gd name="T73" fmla="*/ 2147483647 h 113"/>
                <a:gd name="T74" fmla="*/ 2147483647 w 97"/>
                <a:gd name="T75" fmla="*/ 2147483647 h 113"/>
                <a:gd name="T76" fmla="*/ 2147483647 w 97"/>
                <a:gd name="T77" fmla="*/ 2147483647 h 113"/>
                <a:gd name="T78" fmla="*/ 2147483647 w 97"/>
                <a:gd name="T79" fmla="*/ 2147483647 h 113"/>
                <a:gd name="T80" fmla="*/ 2147483647 w 97"/>
                <a:gd name="T81" fmla="*/ 2147483647 h 113"/>
                <a:gd name="T82" fmla="*/ 2147483647 w 97"/>
                <a:gd name="T83" fmla="*/ 2147483647 h 113"/>
                <a:gd name="T84" fmla="*/ 2147483647 w 97"/>
                <a:gd name="T85" fmla="*/ 2147483647 h 113"/>
                <a:gd name="T86" fmla="*/ 2147483647 w 97"/>
                <a:gd name="T87" fmla="*/ 2147483647 h 113"/>
                <a:gd name="T88" fmla="*/ 2147483647 w 97"/>
                <a:gd name="T89" fmla="*/ 2147483647 h 113"/>
                <a:gd name="T90" fmla="*/ 2147483647 w 97"/>
                <a:gd name="T91" fmla="*/ 2147483647 h 113"/>
                <a:gd name="T92" fmla="*/ 0 w 97"/>
                <a:gd name="T93" fmla="*/ 2147483647 h 113"/>
                <a:gd name="T94" fmla="*/ 0 w 97"/>
                <a:gd name="T95" fmla="*/ 2147483647 h 113"/>
                <a:gd name="T96" fmla="*/ 0 w 97"/>
                <a:gd name="T97" fmla="*/ 2147483647 h 113"/>
                <a:gd name="T98" fmla="*/ 2147483647 w 97"/>
                <a:gd name="T99" fmla="*/ 2147483647 h 113"/>
                <a:gd name="T100" fmla="*/ 2147483647 w 97"/>
                <a:gd name="T101" fmla="*/ 2147483647 h 113"/>
                <a:gd name="T102" fmla="*/ 2147483647 w 97"/>
                <a:gd name="T103" fmla="*/ 2147483647 h 113"/>
                <a:gd name="T104" fmla="*/ 2147483647 w 97"/>
                <a:gd name="T105" fmla="*/ 2147483647 h 113"/>
                <a:gd name="T106" fmla="*/ 2147483647 w 97"/>
                <a:gd name="T107" fmla="*/ 2147483647 h 113"/>
                <a:gd name="T108" fmla="*/ 2147483647 w 97"/>
                <a:gd name="T109" fmla="*/ 2147483647 h 113"/>
                <a:gd name="T110" fmla="*/ 2147483647 w 97"/>
                <a:gd name="T111" fmla="*/ 2147483647 h 113"/>
                <a:gd name="T112" fmla="*/ 2147483647 w 97"/>
                <a:gd name="T113" fmla="*/ 2147483647 h 113"/>
                <a:gd name="T114" fmla="*/ 2147483647 w 97"/>
                <a:gd name="T115" fmla="*/ 2147483647 h 113"/>
                <a:gd name="T116" fmla="*/ 2147483647 w 97"/>
                <a:gd name="T117" fmla="*/ 2147483647 h 113"/>
                <a:gd name="T118" fmla="*/ 2147483647 w 97"/>
                <a:gd name="T119" fmla="*/ 0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 h="113">
                  <a:moveTo>
                    <a:pt x="12" y="0"/>
                  </a:moveTo>
                  <a:lnTo>
                    <a:pt x="17" y="0"/>
                  </a:lnTo>
                  <a:lnTo>
                    <a:pt x="17" y="6"/>
                  </a:lnTo>
                  <a:lnTo>
                    <a:pt x="23" y="6"/>
                  </a:lnTo>
                  <a:lnTo>
                    <a:pt x="29" y="6"/>
                  </a:lnTo>
                  <a:lnTo>
                    <a:pt x="29" y="12"/>
                  </a:lnTo>
                  <a:lnTo>
                    <a:pt x="34" y="12"/>
                  </a:lnTo>
                  <a:lnTo>
                    <a:pt x="34" y="6"/>
                  </a:lnTo>
                  <a:lnTo>
                    <a:pt x="40" y="6"/>
                  </a:lnTo>
                  <a:lnTo>
                    <a:pt x="46" y="0"/>
                  </a:lnTo>
                  <a:lnTo>
                    <a:pt x="51" y="0"/>
                  </a:lnTo>
                  <a:lnTo>
                    <a:pt x="51" y="6"/>
                  </a:lnTo>
                  <a:lnTo>
                    <a:pt x="57" y="6"/>
                  </a:lnTo>
                  <a:lnTo>
                    <a:pt x="57" y="12"/>
                  </a:lnTo>
                  <a:lnTo>
                    <a:pt x="63" y="18"/>
                  </a:lnTo>
                  <a:lnTo>
                    <a:pt x="63" y="24"/>
                  </a:lnTo>
                  <a:lnTo>
                    <a:pt x="63" y="30"/>
                  </a:lnTo>
                  <a:lnTo>
                    <a:pt x="68" y="36"/>
                  </a:lnTo>
                  <a:lnTo>
                    <a:pt x="68" y="42"/>
                  </a:lnTo>
                  <a:lnTo>
                    <a:pt x="68" y="48"/>
                  </a:lnTo>
                  <a:lnTo>
                    <a:pt x="74" y="48"/>
                  </a:lnTo>
                  <a:lnTo>
                    <a:pt x="74" y="54"/>
                  </a:lnTo>
                  <a:lnTo>
                    <a:pt x="80" y="60"/>
                  </a:lnTo>
                  <a:lnTo>
                    <a:pt x="85" y="66"/>
                  </a:lnTo>
                  <a:lnTo>
                    <a:pt x="91" y="71"/>
                  </a:lnTo>
                  <a:lnTo>
                    <a:pt x="97" y="71"/>
                  </a:lnTo>
                  <a:lnTo>
                    <a:pt x="97" y="77"/>
                  </a:lnTo>
                  <a:lnTo>
                    <a:pt x="97" y="83"/>
                  </a:lnTo>
                  <a:lnTo>
                    <a:pt x="97" y="89"/>
                  </a:lnTo>
                  <a:lnTo>
                    <a:pt x="91" y="95"/>
                  </a:lnTo>
                  <a:lnTo>
                    <a:pt x="85" y="101"/>
                  </a:lnTo>
                  <a:lnTo>
                    <a:pt x="68" y="107"/>
                  </a:lnTo>
                  <a:lnTo>
                    <a:pt x="51" y="113"/>
                  </a:lnTo>
                  <a:lnTo>
                    <a:pt x="46" y="113"/>
                  </a:lnTo>
                  <a:lnTo>
                    <a:pt x="40" y="113"/>
                  </a:lnTo>
                  <a:lnTo>
                    <a:pt x="40" y="107"/>
                  </a:lnTo>
                  <a:lnTo>
                    <a:pt x="34" y="101"/>
                  </a:lnTo>
                  <a:lnTo>
                    <a:pt x="29" y="101"/>
                  </a:lnTo>
                  <a:lnTo>
                    <a:pt x="23" y="101"/>
                  </a:lnTo>
                  <a:lnTo>
                    <a:pt x="23" y="95"/>
                  </a:lnTo>
                  <a:lnTo>
                    <a:pt x="17" y="95"/>
                  </a:lnTo>
                  <a:lnTo>
                    <a:pt x="17" y="89"/>
                  </a:lnTo>
                  <a:lnTo>
                    <a:pt x="12" y="89"/>
                  </a:lnTo>
                  <a:lnTo>
                    <a:pt x="12" y="83"/>
                  </a:lnTo>
                  <a:lnTo>
                    <a:pt x="6" y="83"/>
                  </a:lnTo>
                  <a:lnTo>
                    <a:pt x="6" y="77"/>
                  </a:lnTo>
                  <a:lnTo>
                    <a:pt x="0" y="71"/>
                  </a:lnTo>
                  <a:lnTo>
                    <a:pt x="0" y="66"/>
                  </a:lnTo>
                  <a:lnTo>
                    <a:pt x="0" y="60"/>
                  </a:lnTo>
                  <a:lnTo>
                    <a:pt x="6" y="60"/>
                  </a:lnTo>
                  <a:lnTo>
                    <a:pt x="6" y="54"/>
                  </a:lnTo>
                  <a:lnTo>
                    <a:pt x="6" y="48"/>
                  </a:lnTo>
                  <a:lnTo>
                    <a:pt x="6" y="42"/>
                  </a:lnTo>
                  <a:lnTo>
                    <a:pt x="6" y="36"/>
                  </a:lnTo>
                  <a:lnTo>
                    <a:pt x="6" y="30"/>
                  </a:lnTo>
                  <a:lnTo>
                    <a:pt x="12" y="24"/>
                  </a:lnTo>
                  <a:lnTo>
                    <a:pt x="12" y="18"/>
                  </a:lnTo>
                  <a:lnTo>
                    <a:pt x="12" y="12"/>
                  </a:lnTo>
                  <a:lnTo>
                    <a:pt x="12" y="6"/>
                  </a:lnTo>
                  <a:lnTo>
                    <a:pt x="12"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1" name="Freeform 111"/>
            <p:cNvSpPr>
              <a:spLocks/>
            </p:cNvSpPr>
            <p:nvPr/>
          </p:nvSpPr>
          <p:spPr bwMode="auto">
            <a:xfrm>
              <a:off x="7277538" y="4289665"/>
              <a:ext cx="238907" cy="205976"/>
            </a:xfrm>
            <a:custGeom>
              <a:avLst/>
              <a:gdLst>
                <a:gd name="T0" fmla="*/ 2147483647 w 153"/>
                <a:gd name="T1" fmla="*/ 2147483647 h 131"/>
                <a:gd name="T2" fmla="*/ 2147483647 w 153"/>
                <a:gd name="T3" fmla="*/ 2147483647 h 131"/>
                <a:gd name="T4" fmla="*/ 2147483647 w 153"/>
                <a:gd name="T5" fmla="*/ 2147483647 h 131"/>
                <a:gd name="T6" fmla="*/ 2147483647 w 153"/>
                <a:gd name="T7" fmla="*/ 2147483647 h 131"/>
                <a:gd name="T8" fmla="*/ 2147483647 w 153"/>
                <a:gd name="T9" fmla="*/ 2147483647 h 131"/>
                <a:gd name="T10" fmla="*/ 2147483647 w 153"/>
                <a:gd name="T11" fmla="*/ 2147483647 h 131"/>
                <a:gd name="T12" fmla="*/ 2147483647 w 153"/>
                <a:gd name="T13" fmla="*/ 2147483647 h 131"/>
                <a:gd name="T14" fmla="*/ 2147483647 w 153"/>
                <a:gd name="T15" fmla="*/ 2147483647 h 131"/>
                <a:gd name="T16" fmla="*/ 2147483647 w 153"/>
                <a:gd name="T17" fmla="*/ 2147483647 h 131"/>
                <a:gd name="T18" fmla="*/ 2147483647 w 153"/>
                <a:gd name="T19" fmla="*/ 2147483647 h 131"/>
                <a:gd name="T20" fmla="*/ 2147483647 w 153"/>
                <a:gd name="T21" fmla="*/ 2147483647 h 131"/>
                <a:gd name="T22" fmla="*/ 2147483647 w 153"/>
                <a:gd name="T23" fmla="*/ 2147483647 h 131"/>
                <a:gd name="T24" fmla="*/ 2147483647 w 153"/>
                <a:gd name="T25" fmla="*/ 2147483647 h 131"/>
                <a:gd name="T26" fmla="*/ 2147483647 w 153"/>
                <a:gd name="T27" fmla="*/ 2147483647 h 131"/>
                <a:gd name="T28" fmla="*/ 2147483647 w 153"/>
                <a:gd name="T29" fmla="*/ 2147483647 h 131"/>
                <a:gd name="T30" fmla="*/ 2147483647 w 153"/>
                <a:gd name="T31" fmla="*/ 2147483647 h 131"/>
                <a:gd name="T32" fmla="*/ 2147483647 w 153"/>
                <a:gd name="T33" fmla="*/ 2147483647 h 131"/>
                <a:gd name="T34" fmla="*/ 2147483647 w 153"/>
                <a:gd name="T35" fmla="*/ 2147483647 h 131"/>
                <a:gd name="T36" fmla="*/ 2147483647 w 153"/>
                <a:gd name="T37" fmla="*/ 2147483647 h 131"/>
                <a:gd name="T38" fmla="*/ 2147483647 w 153"/>
                <a:gd name="T39" fmla="*/ 2147483647 h 131"/>
                <a:gd name="T40" fmla="*/ 2147483647 w 153"/>
                <a:gd name="T41" fmla="*/ 2147483647 h 131"/>
                <a:gd name="T42" fmla="*/ 2147483647 w 153"/>
                <a:gd name="T43" fmla="*/ 2147483647 h 131"/>
                <a:gd name="T44" fmla="*/ 2147483647 w 153"/>
                <a:gd name="T45" fmla="*/ 2147483647 h 131"/>
                <a:gd name="T46" fmla="*/ 2147483647 w 153"/>
                <a:gd name="T47" fmla="*/ 2147483647 h 131"/>
                <a:gd name="T48" fmla="*/ 2147483647 w 153"/>
                <a:gd name="T49" fmla="*/ 2147483647 h 131"/>
                <a:gd name="T50" fmla="*/ 2147483647 w 153"/>
                <a:gd name="T51" fmla="*/ 2147483647 h 131"/>
                <a:gd name="T52" fmla="*/ 0 w 153"/>
                <a:gd name="T53" fmla="*/ 2147483647 h 131"/>
                <a:gd name="T54" fmla="*/ 0 w 153"/>
                <a:gd name="T55" fmla="*/ 2147483647 h 131"/>
                <a:gd name="T56" fmla="*/ 0 w 153"/>
                <a:gd name="T57" fmla="*/ 2147483647 h 131"/>
                <a:gd name="T58" fmla="*/ 2147483647 w 153"/>
                <a:gd name="T59" fmla="*/ 2147483647 h 131"/>
                <a:gd name="T60" fmla="*/ 2147483647 w 153"/>
                <a:gd name="T61" fmla="*/ 2147483647 h 131"/>
                <a:gd name="T62" fmla="*/ 2147483647 w 153"/>
                <a:gd name="T63" fmla="*/ 2147483647 h 131"/>
                <a:gd name="T64" fmla="*/ 2147483647 w 153"/>
                <a:gd name="T65" fmla="*/ 2147483647 h 131"/>
                <a:gd name="T66" fmla="*/ 2147483647 w 153"/>
                <a:gd name="T67" fmla="*/ 2147483647 h 131"/>
                <a:gd name="T68" fmla="*/ 2147483647 w 153"/>
                <a:gd name="T69" fmla="*/ 2147483647 h 131"/>
                <a:gd name="T70" fmla="*/ 2147483647 w 153"/>
                <a:gd name="T71" fmla="*/ 0 h 131"/>
                <a:gd name="T72" fmla="*/ 2147483647 w 153"/>
                <a:gd name="T73" fmla="*/ 0 h 131"/>
                <a:gd name="T74" fmla="*/ 2147483647 w 153"/>
                <a:gd name="T75" fmla="*/ 0 h 131"/>
                <a:gd name="T76" fmla="*/ 2147483647 w 153"/>
                <a:gd name="T77" fmla="*/ 2147483647 h 131"/>
                <a:gd name="T78" fmla="*/ 2147483647 w 153"/>
                <a:gd name="T79" fmla="*/ 2147483647 h 131"/>
                <a:gd name="T80" fmla="*/ 2147483647 w 153"/>
                <a:gd name="T81" fmla="*/ 2147483647 h 131"/>
                <a:gd name="T82" fmla="*/ 2147483647 w 153"/>
                <a:gd name="T83" fmla="*/ 2147483647 h 131"/>
                <a:gd name="T84" fmla="*/ 2147483647 w 153"/>
                <a:gd name="T85" fmla="*/ 2147483647 h 131"/>
                <a:gd name="T86" fmla="*/ 2147483647 w 153"/>
                <a:gd name="T87" fmla="*/ 2147483647 h 131"/>
                <a:gd name="T88" fmla="*/ 2147483647 w 153"/>
                <a:gd name="T89" fmla="*/ 2147483647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131">
                  <a:moveTo>
                    <a:pt x="130" y="41"/>
                  </a:moveTo>
                  <a:lnTo>
                    <a:pt x="141" y="36"/>
                  </a:lnTo>
                  <a:lnTo>
                    <a:pt x="153" y="36"/>
                  </a:lnTo>
                  <a:lnTo>
                    <a:pt x="147" y="36"/>
                  </a:lnTo>
                  <a:lnTo>
                    <a:pt x="147" y="41"/>
                  </a:lnTo>
                  <a:lnTo>
                    <a:pt x="147" y="47"/>
                  </a:lnTo>
                  <a:lnTo>
                    <a:pt x="141" y="47"/>
                  </a:lnTo>
                  <a:lnTo>
                    <a:pt x="141" y="53"/>
                  </a:lnTo>
                  <a:lnTo>
                    <a:pt x="136" y="53"/>
                  </a:lnTo>
                  <a:lnTo>
                    <a:pt x="136" y="59"/>
                  </a:lnTo>
                  <a:lnTo>
                    <a:pt x="136" y="65"/>
                  </a:lnTo>
                  <a:lnTo>
                    <a:pt x="130" y="65"/>
                  </a:lnTo>
                  <a:lnTo>
                    <a:pt x="124" y="71"/>
                  </a:lnTo>
                  <a:lnTo>
                    <a:pt x="119" y="77"/>
                  </a:lnTo>
                  <a:lnTo>
                    <a:pt x="113" y="83"/>
                  </a:lnTo>
                  <a:lnTo>
                    <a:pt x="107" y="83"/>
                  </a:lnTo>
                  <a:lnTo>
                    <a:pt x="107" y="89"/>
                  </a:lnTo>
                  <a:lnTo>
                    <a:pt x="102" y="89"/>
                  </a:lnTo>
                  <a:lnTo>
                    <a:pt x="102" y="95"/>
                  </a:lnTo>
                  <a:lnTo>
                    <a:pt x="96" y="95"/>
                  </a:lnTo>
                  <a:lnTo>
                    <a:pt x="96" y="101"/>
                  </a:lnTo>
                  <a:lnTo>
                    <a:pt x="90" y="101"/>
                  </a:lnTo>
                  <a:lnTo>
                    <a:pt x="90" y="107"/>
                  </a:lnTo>
                  <a:lnTo>
                    <a:pt x="90" y="113"/>
                  </a:lnTo>
                  <a:lnTo>
                    <a:pt x="90" y="119"/>
                  </a:lnTo>
                  <a:lnTo>
                    <a:pt x="90" y="125"/>
                  </a:lnTo>
                  <a:lnTo>
                    <a:pt x="85" y="125"/>
                  </a:lnTo>
                  <a:lnTo>
                    <a:pt x="79" y="125"/>
                  </a:lnTo>
                  <a:lnTo>
                    <a:pt x="73" y="125"/>
                  </a:lnTo>
                  <a:lnTo>
                    <a:pt x="73" y="131"/>
                  </a:lnTo>
                  <a:lnTo>
                    <a:pt x="68" y="131"/>
                  </a:lnTo>
                  <a:lnTo>
                    <a:pt x="62" y="131"/>
                  </a:lnTo>
                  <a:lnTo>
                    <a:pt x="56" y="125"/>
                  </a:lnTo>
                  <a:lnTo>
                    <a:pt x="51" y="125"/>
                  </a:lnTo>
                  <a:lnTo>
                    <a:pt x="45" y="125"/>
                  </a:lnTo>
                  <a:lnTo>
                    <a:pt x="45" y="119"/>
                  </a:lnTo>
                  <a:lnTo>
                    <a:pt x="39" y="119"/>
                  </a:lnTo>
                  <a:lnTo>
                    <a:pt x="39" y="113"/>
                  </a:lnTo>
                  <a:lnTo>
                    <a:pt x="34" y="113"/>
                  </a:lnTo>
                  <a:lnTo>
                    <a:pt x="34" y="107"/>
                  </a:lnTo>
                  <a:lnTo>
                    <a:pt x="28" y="107"/>
                  </a:lnTo>
                  <a:lnTo>
                    <a:pt x="28" y="101"/>
                  </a:lnTo>
                  <a:lnTo>
                    <a:pt x="28" y="95"/>
                  </a:lnTo>
                  <a:lnTo>
                    <a:pt x="28" y="89"/>
                  </a:lnTo>
                  <a:lnTo>
                    <a:pt x="22" y="89"/>
                  </a:lnTo>
                  <a:lnTo>
                    <a:pt x="22" y="83"/>
                  </a:lnTo>
                  <a:lnTo>
                    <a:pt x="17" y="83"/>
                  </a:lnTo>
                  <a:lnTo>
                    <a:pt x="17" y="77"/>
                  </a:lnTo>
                  <a:lnTo>
                    <a:pt x="11" y="77"/>
                  </a:lnTo>
                  <a:lnTo>
                    <a:pt x="11" y="71"/>
                  </a:lnTo>
                  <a:lnTo>
                    <a:pt x="5" y="71"/>
                  </a:lnTo>
                  <a:lnTo>
                    <a:pt x="5" y="65"/>
                  </a:lnTo>
                  <a:lnTo>
                    <a:pt x="0" y="65"/>
                  </a:lnTo>
                  <a:lnTo>
                    <a:pt x="0" y="59"/>
                  </a:lnTo>
                  <a:lnTo>
                    <a:pt x="0" y="53"/>
                  </a:lnTo>
                  <a:lnTo>
                    <a:pt x="0" y="47"/>
                  </a:lnTo>
                  <a:lnTo>
                    <a:pt x="0" y="41"/>
                  </a:lnTo>
                  <a:lnTo>
                    <a:pt x="0" y="36"/>
                  </a:lnTo>
                  <a:lnTo>
                    <a:pt x="5" y="36"/>
                  </a:lnTo>
                  <a:lnTo>
                    <a:pt x="5" y="30"/>
                  </a:lnTo>
                  <a:lnTo>
                    <a:pt x="11" y="24"/>
                  </a:lnTo>
                  <a:lnTo>
                    <a:pt x="17" y="24"/>
                  </a:lnTo>
                  <a:lnTo>
                    <a:pt x="22" y="24"/>
                  </a:lnTo>
                  <a:lnTo>
                    <a:pt x="28" y="24"/>
                  </a:lnTo>
                  <a:lnTo>
                    <a:pt x="34" y="24"/>
                  </a:lnTo>
                  <a:lnTo>
                    <a:pt x="34" y="18"/>
                  </a:lnTo>
                  <a:lnTo>
                    <a:pt x="34" y="12"/>
                  </a:lnTo>
                  <a:lnTo>
                    <a:pt x="39" y="12"/>
                  </a:lnTo>
                  <a:lnTo>
                    <a:pt x="39" y="6"/>
                  </a:lnTo>
                  <a:lnTo>
                    <a:pt x="45" y="6"/>
                  </a:lnTo>
                  <a:lnTo>
                    <a:pt x="51" y="6"/>
                  </a:lnTo>
                  <a:lnTo>
                    <a:pt x="51" y="0"/>
                  </a:lnTo>
                  <a:lnTo>
                    <a:pt x="56" y="0"/>
                  </a:lnTo>
                  <a:lnTo>
                    <a:pt x="62" y="0"/>
                  </a:lnTo>
                  <a:lnTo>
                    <a:pt x="68" y="0"/>
                  </a:lnTo>
                  <a:lnTo>
                    <a:pt x="73" y="0"/>
                  </a:lnTo>
                  <a:lnTo>
                    <a:pt x="73" y="6"/>
                  </a:lnTo>
                  <a:lnTo>
                    <a:pt x="79" y="12"/>
                  </a:lnTo>
                  <a:lnTo>
                    <a:pt x="79" y="18"/>
                  </a:lnTo>
                  <a:lnTo>
                    <a:pt x="85" y="18"/>
                  </a:lnTo>
                  <a:lnTo>
                    <a:pt x="85" y="24"/>
                  </a:lnTo>
                  <a:lnTo>
                    <a:pt x="90" y="24"/>
                  </a:lnTo>
                  <a:lnTo>
                    <a:pt x="96" y="30"/>
                  </a:lnTo>
                  <a:lnTo>
                    <a:pt x="102" y="30"/>
                  </a:lnTo>
                  <a:lnTo>
                    <a:pt x="107" y="30"/>
                  </a:lnTo>
                  <a:lnTo>
                    <a:pt x="107" y="36"/>
                  </a:lnTo>
                  <a:lnTo>
                    <a:pt x="113" y="36"/>
                  </a:lnTo>
                  <a:lnTo>
                    <a:pt x="119" y="36"/>
                  </a:lnTo>
                  <a:lnTo>
                    <a:pt x="124" y="41"/>
                  </a:lnTo>
                  <a:lnTo>
                    <a:pt x="130" y="4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2" name="Freeform 112"/>
            <p:cNvSpPr>
              <a:spLocks/>
            </p:cNvSpPr>
            <p:nvPr/>
          </p:nvSpPr>
          <p:spPr bwMode="auto">
            <a:xfrm>
              <a:off x="7905255" y="4327401"/>
              <a:ext cx="301367" cy="261007"/>
            </a:xfrm>
            <a:custGeom>
              <a:avLst/>
              <a:gdLst>
                <a:gd name="T0" fmla="*/ 2147483647 w 193"/>
                <a:gd name="T1" fmla="*/ 2147483647 h 166"/>
                <a:gd name="T2" fmla="*/ 2147483647 w 193"/>
                <a:gd name="T3" fmla="*/ 2147483647 h 166"/>
                <a:gd name="T4" fmla="*/ 2147483647 w 193"/>
                <a:gd name="T5" fmla="*/ 2147483647 h 166"/>
                <a:gd name="T6" fmla="*/ 2147483647 w 193"/>
                <a:gd name="T7" fmla="*/ 2147483647 h 166"/>
                <a:gd name="T8" fmla="*/ 2147483647 w 193"/>
                <a:gd name="T9" fmla="*/ 2147483647 h 166"/>
                <a:gd name="T10" fmla="*/ 2147483647 w 193"/>
                <a:gd name="T11" fmla="*/ 2147483647 h 166"/>
                <a:gd name="T12" fmla="*/ 2147483647 w 193"/>
                <a:gd name="T13" fmla="*/ 2147483647 h 166"/>
                <a:gd name="T14" fmla="*/ 2147483647 w 193"/>
                <a:gd name="T15" fmla="*/ 2147483647 h 166"/>
                <a:gd name="T16" fmla="*/ 2147483647 w 193"/>
                <a:gd name="T17" fmla="*/ 2147483647 h 166"/>
                <a:gd name="T18" fmla="*/ 2147483647 w 193"/>
                <a:gd name="T19" fmla="*/ 2147483647 h 166"/>
                <a:gd name="T20" fmla="*/ 2147483647 w 193"/>
                <a:gd name="T21" fmla="*/ 2147483647 h 166"/>
                <a:gd name="T22" fmla="*/ 2147483647 w 193"/>
                <a:gd name="T23" fmla="*/ 2147483647 h 166"/>
                <a:gd name="T24" fmla="*/ 2147483647 w 193"/>
                <a:gd name="T25" fmla="*/ 2147483647 h 166"/>
                <a:gd name="T26" fmla="*/ 2147483647 w 193"/>
                <a:gd name="T27" fmla="*/ 2147483647 h 166"/>
                <a:gd name="T28" fmla="*/ 2147483647 w 193"/>
                <a:gd name="T29" fmla="*/ 2147483647 h 166"/>
                <a:gd name="T30" fmla="*/ 2147483647 w 193"/>
                <a:gd name="T31" fmla="*/ 2147483647 h 166"/>
                <a:gd name="T32" fmla="*/ 2147483647 w 193"/>
                <a:gd name="T33" fmla="*/ 2147483647 h 166"/>
                <a:gd name="T34" fmla="*/ 2147483647 w 193"/>
                <a:gd name="T35" fmla="*/ 2147483647 h 166"/>
                <a:gd name="T36" fmla="*/ 2147483647 w 193"/>
                <a:gd name="T37" fmla="*/ 2147483647 h 166"/>
                <a:gd name="T38" fmla="*/ 2147483647 w 193"/>
                <a:gd name="T39" fmla="*/ 2147483647 h 166"/>
                <a:gd name="T40" fmla="*/ 2147483647 w 193"/>
                <a:gd name="T41" fmla="*/ 2147483647 h 166"/>
                <a:gd name="T42" fmla="*/ 2147483647 w 193"/>
                <a:gd name="T43" fmla="*/ 2147483647 h 166"/>
                <a:gd name="T44" fmla="*/ 2147483647 w 193"/>
                <a:gd name="T45" fmla="*/ 2147483647 h 166"/>
                <a:gd name="T46" fmla="*/ 2147483647 w 193"/>
                <a:gd name="T47" fmla="*/ 2147483647 h 166"/>
                <a:gd name="T48" fmla="*/ 2147483647 w 193"/>
                <a:gd name="T49" fmla="*/ 2147483647 h 166"/>
                <a:gd name="T50" fmla="*/ 2147483647 w 193"/>
                <a:gd name="T51" fmla="*/ 2147483647 h 166"/>
                <a:gd name="T52" fmla="*/ 2147483647 w 193"/>
                <a:gd name="T53" fmla="*/ 2147483647 h 166"/>
                <a:gd name="T54" fmla="*/ 2147483647 w 193"/>
                <a:gd name="T55" fmla="*/ 2147483647 h 166"/>
                <a:gd name="T56" fmla="*/ 2147483647 w 193"/>
                <a:gd name="T57" fmla="*/ 2147483647 h 166"/>
                <a:gd name="T58" fmla="*/ 2147483647 w 193"/>
                <a:gd name="T59" fmla="*/ 2147483647 h 166"/>
                <a:gd name="T60" fmla="*/ 2147483647 w 193"/>
                <a:gd name="T61" fmla="*/ 2147483647 h 166"/>
                <a:gd name="T62" fmla="*/ 2147483647 w 193"/>
                <a:gd name="T63" fmla="*/ 2147483647 h 166"/>
                <a:gd name="T64" fmla="*/ 2147483647 w 193"/>
                <a:gd name="T65" fmla="*/ 2147483647 h 166"/>
                <a:gd name="T66" fmla="*/ 2147483647 w 193"/>
                <a:gd name="T67" fmla="*/ 2147483647 h 166"/>
                <a:gd name="T68" fmla="*/ 2147483647 w 193"/>
                <a:gd name="T69" fmla="*/ 2147483647 h 166"/>
                <a:gd name="T70" fmla="*/ 2147483647 w 193"/>
                <a:gd name="T71" fmla="*/ 2147483647 h 166"/>
                <a:gd name="T72" fmla="*/ 2147483647 w 193"/>
                <a:gd name="T73" fmla="*/ 2147483647 h 166"/>
                <a:gd name="T74" fmla="*/ 2147483647 w 193"/>
                <a:gd name="T75" fmla="*/ 2147483647 h 166"/>
                <a:gd name="T76" fmla="*/ 2147483647 w 193"/>
                <a:gd name="T77" fmla="*/ 2147483647 h 166"/>
                <a:gd name="T78" fmla="*/ 2147483647 w 193"/>
                <a:gd name="T79" fmla="*/ 2147483647 h 166"/>
                <a:gd name="T80" fmla="*/ 2147483647 w 193"/>
                <a:gd name="T81" fmla="*/ 2147483647 h 166"/>
                <a:gd name="T82" fmla="*/ 2147483647 w 193"/>
                <a:gd name="T83" fmla="*/ 2147483647 h 166"/>
                <a:gd name="T84" fmla="*/ 2147483647 w 193"/>
                <a:gd name="T85" fmla="*/ 2147483647 h 166"/>
                <a:gd name="T86" fmla="*/ 2147483647 w 193"/>
                <a:gd name="T87" fmla="*/ 2147483647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3" h="166">
                  <a:moveTo>
                    <a:pt x="0" y="17"/>
                  </a:moveTo>
                  <a:lnTo>
                    <a:pt x="6" y="17"/>
                  </a:lnTo>
                  <a:lnTo>
                    <a:pt x="6" y="12"/>
                  </a:lnTo>
                  <a:lnTo>
                    <a:pt x="11" y="12"/>
                  </a:lnTo>
                  <a:lnTo>
                    <a:pt x="17" y="12"/>
                  </a:lnTo>
                  <a:lnTo>
                    <a:pt x="23" y="12"/>
                  </a:lnTo>
                  <a:lnTo>
                    <a:pt x="28" y="12"/>
                  </a:lnTo>
                  <a:lnTo>
                    <a:pt x="34" y="12"/>
                  </a:lnTo>
                  <a:lnTo>
                    <a:pt x="40" y="12"/>
                  </a:lnTo>
                  <a:lnTo>
                    <a:pt x="45" y="12"/>
                  </a:lnTo>
                  <a:lnTo>
                    <a:pt x="45" y="17"/>
                  </a:lnTo>
                  <a:lnTo>
                    <a:pt x="51" y="17"/>
                  </a:lnTo>
                  <a:lnTo>
                    <a:pt x="57" y="17"/>
                  </a:lnTo>
                  <a:lnTo>
                    <a:pt x="62" y="17"/>
                  </a:lnTo>
                  <a:lnTo>
                    <a:pt x="68" y="17"/>
                  </a:lnTo>
                  <a:lnTo>
                    <a:pt x="74" y="17"/>
                  </a:lnTo>
                  <a:lnTo>
                    <a:pt x="74" y="12"/>
                  </a:lnTo>
                  <a:lnTo>
                    <a:pt x="79" y="12"/>
                  </a:lnTo>
                  <a:lnTo>
                    <a:pt x="85" y="12"/>
                  </a:lnTo>
                  <a:lnTo>
                    <a:pt x="91" y="12"/>
                  </a:lnTo>
                  <a:lnTo>
                    <a:pt x="96" y="12"/>
                  </a:lnTo>
                  <a:lnTo>
                    <a:pt x="102" y="12"/>
                  </a:lnTo>
                  <a:lnTo>
                    <a:pt x="108" y="12"/>
                  </a:lnTo>
                  <a:lnTo>
                    <a:pt x="113" y="12"/>
                  </a:lnTo>
                  <a:lnTo>
                    <a:pt x="119" y="12"/>
                  </a:lnTo>
                  <a:lnTo>
                    <a:pt x="125" y="12"/>
                  </a:lnTo>
                  <a:lnTo>
                    <a:pt x="125" y="6"/>
                  </a:lnTo>
                  <a:lnTo>
                    <a:pt x="130" y="6"/>
                  </a:lnTo>
                  <a:lnTo>
                    <a:pt x="136" y="6"/>
                  </a:lnTo>
                  <a:lnTo>
                    <a:pt x="142" y="6"/>
                  </a:lnTo>
                  <a:lnTo>
                    <a:pt x="147" y="6"/>
                  </a:lnTo>
                  <a:lnTo>
                    <a:pt x="147" y="0"/>
                  </a:lnTo>
                  <a:lnTo>
                    <a:pt x="147" y="6"/>
                  </a:lnTo>
                  <a:lnTo>
                    <a:pt x="147" y="12"/>
                  </a:lnTo>
                  <a:lnTo>
                    <a:pt x="153" y="12"/>
                  </a:lnTo>
                  <a:lnTo>
                    <a:pt x="147" y="12"/>
                  </a:lnTo>
                  <a:lnTo>
                    <a:pt x="147" y="17"/>
                  </a:lnTo>
                  <a:lnTo>
                    <a:pt x="142" y="17"/>
                  </a:lnTo>
                  <a:lnTo>
                    <a:pt x="142" y="23"/>
                  </a:lnTo>
                  <a:lnTo>
                    <a:pt x="142" y="29"/>
                  </a:lnTo>
                  <a:lnTo>
                    <a:pt x="147" y="29"/>
                  </a:lnTo>
                  <a:lnTo>
                    <a:pt x="147" y="35"/>
                  </a:lnTo>
                  <a:lnTo>
                    <a:pt x="147" y="41"/>
                  </a:lnTo>
                  <a:lnTo>
                    <a:pt x="153" y="41"/>
                  </a:lnTo>
                  <a:lnTo>
                    <a:pt x="153" y="47"/>
                  </a:lnTo>
                  <a:lnTo>
                    <a:pt x="153" y="53"/>
                  </a:lnTo>
                  <a:lnTo>
                    <a:pt x="153" y="47"/>
                  </a:lnTo>
                  <a:lnTo>
                    <a:pt x="159" y="47"/>
                  </a:lnTo>
                  <a:lnTo>
                    <a:pt x="159" y="53"/>
                  </a:lnTo>
                  <a:lnTo>
                    <a:pt x="159" y="59"/>
                  </a:lnTo>
                  <a:lnTo>
                    <a:pt x="164" y="59"/>
                  </a:lnTo>
                  <a:lnTo>
                    <a:pt x="170" y="59"/>
                  </a:lnTo>
                  <a:lnTo>
                    <a:pt x="170" y="53"/>
                  </a:lnTo>
                  <a:lnTo>
                    <a:pt x="170" y="59"/>
                  </a:lnTo>
                  <a:lnTo>
                    <a:pt x="170" y="65"/>
                  </a:lnTo>
                  <a:lnTo>
                    <a:pt x="176" y="65"/>
                  </a:lnTo>
                  <a:lnTo>
                    <a:pt x="176" y="59"/>
                  </a:lnTo>
                  <a:lnTo>
                    <a:pt x="181" y="59"/>
                  </a:lnTo>
                  <a:lnTo>
                    <a:pt x="187" y="59"/>
                  </a:lnTo>
                  <a:lnTo>
                    <a:pt x="193" y="59"/>
                  </a:lnTo>
                  <a:lnTo>
                    <a:pt x="193" y="65"/>
                  </a:lnTo>
                  <a:lnTo>
                    <a:pt x="193" y="71"/>
                  </a:lnTo>
                  <a:lnTo>
                    <a:pt x="193" y="77"/>
                  </a:lnTo>
                  <a:lnTo>
                    <a:pt x="193" y="83"/>
                  </a:lnTo>
                  <a:lnTo>
                    <a:pt x="193" y="89"/>
                  </a:lnTo>
                  <a:lnTo>
                    <a:pt x="187" y="89"/>
                  </a:lnTo>
                  <a:lnTo>
                    <a:pt x="181" y="89"/>
                  </a:lnTo>
                  <a:lnTo>
                    <a:pt x="176" y="89"/>
                  </a:lnTo>
                  <a:lnTo>
                    <a:pt x="176" y="95"/>
                  </a:lnTo>
                  <a:lnTo>
                    <a:pt x="170" y="95"/>
                  </a:lnTo>
                  <a:lnTo>
                    <a:pt x="170" y="101"/>
                  </a:lnTo>
                  <a:lnTo>
                    <a:pt x="164" y="101"/>
                  </a:lnTo>
                  <a:lnTo>
                    <a:pt x="164" y="95"/>
                  </a:lnTo>
                  <a:lnTo>
                    <a:pt x="159" y="95"/>
                  </a:lnTo>
                  <a:lnTo>
                    <a:pt x="159" y="89"/>
                  </a:lnTo>
                  <a:lnTo>
                    <a:pt x="153" y="89"/>
                  </a:lnTo>
                  <a:lnTo>
                    <a:pt x="147" y="89"/>
                  </a:lnTo>
                  <a:lnTo>
                    <a:pt x="147" y="95"/>
                  </a:lnTo>
                  <a:lnTo>
                    <a:pt x="147" y="101"/>
                  </a:lnTo>
                  <a:lnTo>
                    <a:pt x="142" y="101"/>
                  </a:lnTo>
                  <a:lnTo>
                    <a:pt x="142" y="107"/>
                  </a:lnTo>
                  <a:lnTo>
                    <a:pt x="142" y="112"/>
                  </a:lnTo>
                  <a:lnTo>
                    <a:pt x="142" y="118"/>
                  </a:lnTo>
                  <a:lnTo>
                    <a:pt x="142" y="124"/>
                  </a:lnTo>
                  <a:lnTo>
                    <a:pt x="142" y="130"/>
                  </a:lnTo>
                  <a:lnTo>
                    <a:pt x="142" y="136"/>
                  </a:lnTo>
                  <a:lnTo>
                    <a:pt x="142" y="142"/>
                  </a:lnTo>
                  <a:lnTo>
                    <a:pt x="136" y="148"/>
                  </a:lnTo>
                  <a:lnTo>
                    <a:pt x="130" y="148"/>
                  </a:lnTo>
                  <a:lnTo>
                    <a:pt x="125" y="148"/>
                  </a:lnTo>
                  <a:lnTo>
                    <a:pt x="125" y="154"/>
                  </a:lnTo>
                  <a:lnTo>
                    <a:pt x="125" y="148"/>
                  </a:lnTo>
                  <a:lnTo>
                    <a:pt x="119" y="148"/>
                  </a:lnTo>
                  <a:lnTo>
                    <a:pt x="119" y="154"/>
                  </a:lnTo>
                  <a:lnTo>
                    <a:pt x="119" y="148"/>
                  </a:lnTo>
                  <a:lnTo>
                    <a:pt x="113" y="148"/>
                  </a:lnTo>
                  <a:lnTo>
                    <a:pt x="108" y="148"/>
                  </a:lnTo>
                  <a:lnTo>
                    <a:pt x="102" y="148"/>
                  </a:lnTo>
                  <a:lnTo>
                    <a:pt x="96" y="148"/>
                  </a:lnTo>
                  <a:lnTo>
                    <a:pt x="91" y="148"/>
                  </a:lnTo>
                  <a:lnTo>
                    <a:pt x="91" y="154"/>
                  </a:lnTo>
                  <a:lnTo>
                    <a:pt x="85" y="154"/>
                  </a:lnTo>
                  <a:lnTo>
                    <a:pt x="85" y="160"/>
                  </a:lnTo>
                  <a:lnTo>
                    <a:pt x="79" y="160"/>
                  </a:lnTo>
                  <a:lnTo>
                    <a:pt x="74" y="160"/>
                  </a:lnTo>
                  <a:lnTo>
                    <a:pt x="74" y="166"/>
                  </a:lnTo>
                  <a:lnTo>
                    <a:pt x="68" y="166"/>
                  </a:lnTo>
                  <a:lnTo>
                    <a:pt x="68" y="160"/>
                  </a:lnTo>
                  <a:lnTo>
                    <a:pt x="62" y="160"/>
                  </a:lnTo>
                  <a:lnTo>
                    <a:pt x="62" y="154"/>
                  </a:lnTo>
                  <a:lnTo>
                    <a:pt x="62" y="148"/>
                  </a:lnTo>
                  <a:lnTo>
                    <a:pt x="62" y="142"/>
                  </a:lnTo>
                  <a:lnTo>
                    <a:pt x="62" y="136"/>
                  </a:lnTo>
                  <a:lnTo>
                    <a:pt x="57" y="136"/>
                  </a:lnTo>
                  <a:lnTo>
                    <a:pt x="57" y="130"/>
                  </a:lnTo>
                  <a:lnTo>
                    <a:pt x="45" y="95"/>
                  </a:lnTo>
                  <a:lnTo>
                    <a:pt x="45" y="89"/>
                  </a:lnTo>
                  <a:lnTo>
                    <a:pt x="40" y="89"/>
                  </a:lnTo>
                  <a:lnTo>
                    <a:pt x="34" y="89"/>
                  </a:lnTo>
                  <a:lnTo>
                    <a:pt x="28" y="89"/>
                  </a:lnTo>
                  <a:lnTo>
                    <a:pt x="28" y="83"/>
                  </a:lnTo>
                  <a:lnTo>
                    <a:pt x="23" y="71"/>
                  </a:lnTo>
                  <a:lnTo>
                    <a:pt x="17" y="71"/>
                  </a:lnTo>
                  <a:lnTo>
                    <a:pt x="17" y="65"/>
                  </a:lnTo>
                  <a:lnTo>
                    <a:pt x="17" y="59"/>
                  </a:lnTo>
                  <a:lnTo>
                    <a:pt x="11" y="59"/>
                  </a:lnTo>
                  <a:lnTo>
                    <a:pt x="11" y="53"/>
                  </a:lnTo>
                  <a:lnTo>
                    <a:pt x="11" y="47"/>
                  </a:lnTo>
                  <a:lnTo>
                    <a:pt x="11" y="41"/>
                  </a:lnTo>
                  <a:lnTo>
                    <a:pt x="11" y="35"/>
                  </a:lnTo>
                  <a:lnTo>
                    <a:pt x="11" y="29"/>
                  </a:lnTo>
                  <a:lnTo>
                    <a:pt x="6" y="29"/>
                  </a:lnTo>
                  <a:lnTo>
                    <a:pt x="6" y="23"/>
                  </a:lnTo>
                  <a:lnTo>
                    <a:pt x="0" y="17"/>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3" name="Freeform 113"/>
            <p:cNvSpPr>
              <a:spLocks/>
            </p:cNvSpPr>
            <p:nvPr/>
          </p:nvSpPr>
          <p:spPr bwMode="auto">
            <a:xfrm>
              <a:off x="7418072" y="4336835"/>
              <a:ext cx="274822" cy="204403"/>
            </a:xfrm>
            <a:custGeom>
              <a:avLst/>
              <a:gdLst>
                <a:gd name="T0" fmla="*/ 2147483647 w 176"/>
                <a:gd name="T1" fmla="*/ 0 h 130"/>
                <a:gd name="T2" fmla="*/ 2147483647 w 176"/>
                <a:gd name="T3" fmla="*/ 2147483647 h 130"/>
                <a:gd name="T4" fmla="*/ 2147483647 w 176"/>
                <a:gd name="T5" fmla="*/ 2147483647 h 130"/>
                <a:gd name="T6" fmla="*/ 2147483647 w 176"/>
                <a:gd name="T7" fmla="*/ 2147483647 h 130"/>
                <a:gd name="T8" fmla="*/ 2147483647 w 176"/>
                <a:gd name="T9" fmla="*/ 2147483647 h 130"/>
                <a:gd name="T10" fmla="*/ 2147483647 w 176"/>
                <a:gd name="T11" fmla="*/ 2147483647 h 130"/>
                <a:gd name="T12" fmla="*/ 2147483647 w 176"/>
                <a:gd name="T13" fmla="*/ 2147483647 h 130"/>
                <a:gd name="T14" fmla="*/ 2147483647 w 176"/>
                <a:gd name="T15" fmla="*/ 2147483647 h 130"/>
                <a:gd name="T16" fmla="*/ 2147483647 w 176"/>
                <a:gd name="T17" fmla="*/ 2147483647 h 130"/>
                <a:gd name="T18" fmla="*/ 2147483647 w 176"/>
                <a:gd name="T19" fmla="*/ 2147483647 h 130"/>
                <a:gd name="T20" fmla="*/ 2147483647 w 176"/>
                <a:gd name="T21" fmla="*/ 2147483647 h 130"/>
                <a:gd name="T22" fmla="*/ 2147483647 w 176"/>
                <a:gd name="T23" fmla="*/ 2147483647 h 130"/>
                <a:gd name="T24" fmla="*/ 2147483647 w 176"/>
                <a:gd name="T25" fmla="*/ 2147483647 h 130"/>
                <a:gd name="T26" fmla="*/ 2147483647 w 176"/>
                <a:gd name="T27" fmla="*/ 2147483647 h 130"/>
                <a:gd name="T28" fmla="*/ 2147483647 w 176"/>
                <a:gd name="T29" fmla="*/ 2147483647 h 130"/>
                <a:gd name="T30" fmla="*/ 2147483647 w 176"/>
                <a:gd name="T31" fmla="*/ 2147483647 h 130"/>
                <a:gd name="T32" fmla="*/ 2147483647 w 176"/>
                <a:gd name="T33" fmla="*/ 2147483647 h 130"/>
                <a:gd name="T34" fmla="*/ 2147483647 w 176"/>
                <a:gd name="T35" fmla="*/ 2147483647 h 130"/>
                <a:gd name="T36" fmla="*/ 2147483647 w 176"/>
                <a:gd name="T37" fmla="*/ 2147483647 h 130"/>
                <a:gd name="T38" fmla="*/ 2147483647 w 176"/>
                <a:gd name="T39" fmla="*/ 2147483647 h 130"/>
                <a:gd name="T40" fmla="*/ 2147483647 w 176"/>
                <a:gd name="T41" fmla="*/ 2147483647 h 130"/>
                <a:gd name="T42" fmla="*/ 2147483647 w 176"/>
                <a:gd name="T43" fmla="*/ 2147483647 h 130"/>
                <a:gd name="T44" fmla="*/ 2147483647 w 176"/>
                <a:gd name="T45" fmla="*/ 2147483647 h 130"/>
                <a:gd name="T46" fmla="*/ 2147483647 w 176"/>
                <a:gd name="T47" fmla="*/ 2147483647 h 130"/>
                <a:gd name="T48" fmla="*/ 2147483647 w 176"/>
                <a:gd name="T49" fmla="*/ 2147483647 h 130"/>
                <a:gd name="T50" fmla="*/ 2147483647 w 176"/>
                <a:gd name="T51" fmla="*/ 2147483647 h 130"/>
                <a:gd name="T52" fmla="*/ 2147483647 w 176"/>
                <a:gd name="T53" fmla="*/ 2147483647 h 130"/>
                <a:gd name="T54" fmla="*/ 2147483647 w 176"/>
                <a:gd name="T55" fmla="*/ 2147483647 h 130"/>
                <a:gd name="T56" fmla="*/ 2147483647 w 176"/>
                <a:gd name="T57" fmla="*/ 2147483647 h 130"/>
                <a:gd name="T58" fmla="*/ 2147483647 w 176"/>
                <a:gd name="T59" fmla="*/ 2147483647 h 130"/>
                <a:gd name="T60" fmla="*/ 2147483647 w 176"/>
                <a:gd name="T61" fmla="*/ 2147483647 h 130"/>
                <a:gd name="T62" fmla="*/ 2147483647 w 176"/>
                <a:gd name="T63" fmla="*/ 2147483647 h 130"/>
                <a:gd name="T64" fmla="*/ 2147483647 w 176"/>
                <a:gd name="T65" fmla="*/ 2147483647 h 130"/>
                <a:gd name="T66" fmla="*/ 2147483647 w 176"/>
                <a:gd name="T67" fmla="*/ 2147483647 h 130"/>
                <a:gd name="T68" fmla="*/ 2147483647 w 176"/>
                <a:gd name="T69" fmla="*/ 2147483647 h 130"/>
                <a:gd name="T70" fmla="*/ 2147483647 w 176"/>
                <a:gd name="T71" fmla="*/ 2147483647 h 130"/>
                <a:gd name="T72" fmla="*/ 2147483647 w 176"/>
                <a:gd name="T73" fmla="*/ 2147483647 h 130"/>
                <a:gd name="T74" fmla="*/ 2147483647 w 176"/>
                <a:gd name="T75" fmla="*/ 2147483647 h 130"/>
                <a:gd name="T76" fmla="*/ 2147483647 w 176"/>
                <a:gd name="T77" fmla="*/ 2147483647 h 130"/>
                <a:gd name="T78" fmla="*/ 2147483647 w 176"/>
                <a:gd name="T79" fmla="*/ 2147483647 h 130"/>
                <a:gd name="T80" fmla="*/ 2147483647 w 176"/>
                <a:gd name="T81" fmla="*/ 2147483647 h 130"/>
                <a:gd name="T82" fmla="*/ 2147483647 w 176"/>
                <a:gd name="T83" fmla="*/ 2147483647 h 130"/>
                <a:gd name="T84" fmla="*/ 2147483647 w 176"/>
                <a:gd name="T85" fmla="*/ 2147483647 h 130"/>
                <a:gd name="T86" fmla="*/ 2147483647 w 176"/>
                <a:gd name="T87" fmla="*/ 2147483647 h 130"/>
                <a:gd name="T88" fmla="*/ 0 w 176"/>
                <a:gd name="T89" fmla="*/ 2147483647 h 130"/>
                <a:gd name="T90" fmla="*/ 0 w 176"/>
                <a:gd name="T91" fmla="*/ 2147483647 h 130"/>
                <a:gd name="T92" fmla="*/ 0 w 176"/>
                <a:gd name="T93" fmla="*/ 2147483647 h 130"/>
                <a:gd name="T94" fmla="*/ 2147483647 w 176"/>
                <a:gd name="T95" fmla="*/ 2147483647 h 130"/>
                <a:gd name="T96" fmla="*/ 2147483647 w 176"/>
                <a:gd name="T97" fmla="*/ 2147483647 h 130"/>
                <a:gd name="T98" fmla="*/ 2147483647 w 176"/>
                <a:gd name="T99" fmla="*/ 2147483647 h 130"/>
                <a:gd name="T100" fmla="*/ 2147483647 w 176"/>
                <a:gd name="T101" fmla="*/ 2147483647 h 130"/>
                <a:gd name="T102" fmla="*/ 2147483647 w 176"/>
                <a:gd name="T103" fmla="*/ 2147483647 h 130"/>
                <a:gd name="T104" fmla="*/ 2147483647 w 176"/>
                <a:gd name="T105" fmla="*/ 2147483647 h 130"/>
                <a:gd name="T106" fmla="*/ 2147483647 w 176"/>
                <a:gd name="T107" fmla="*/ 2147483647 h 130"/>
                <a:gd name="T108" fmla="*/ 2147483647 w 176"/>
                <a:gd name="T109" fmla="*/ 2147483647 h 130"/>
                <a:gd name="T110" fmla="*/ 2147483647 w 176"/>
                <a:gd name="T111" fmla="*/ 2147483647 h 1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6" h="130">
                  <a:moveTo>
                    <a:pt x="63" y="6"/>
                  </a:moveTo>
                  <a:lnTo>
                    <a:pt x="63" y="0"/>
                  </a:lnTo>
                  <a:lnTo>
                    <a:pt x="63" y="6"/>
                  </a:lnTo>
                  <a:lnTo>
                    <a:pt x="68" y="6"/>
                  </a:lnTo>
                  <a:lnTo>
                    <a:pt x="74" y="6"/>
                  </a:lnTo>
                  <a:lnTo>
                    <a:pt x="74" y="11"/>
                  </a:lnTo>
                  <a:lnTo>
                    <a:pt x="80" y="11"/>
                  </a:lnTo>
                  <a:lnTo>
                    <a:pt x="80" y="17"/>
                  </a:lnTo>
                  <a:lnTo>
                    <a:pt x="80" y="23"/>
                  </a:lnTo>
                  <a:lnTo>
                    <a:pt x="85" y="23"/>
                  </a:lnTo>
                  <a:lnTo>
                    <a:pt x="91" y="23"/>
                  </a:lnTo>
                  <a:lnTo>
                    <a:pt x="97" y="23"/>
                  </a:lnTo>
                  <a:lnTo>
                    <a:pt x="102" y="23"/>
                  </a:lnTo>
                  <a:lnTo>
                    <a:pt x="108" y="23"/>
                  </a:lnTo>
                  <a:lnTo>
                    <a:pt x="114" y="23"/>
                  </a:lnTo>
                  <a:lnTo>
                    <a:pt x="119" y="23"/>
                  </a:lnTo>
                  <a:lnTo>
                    <a:pt x="125" y="23"/>
                  </a:lnTo>
                  <a:lnTo>
                    <a:pt x="131" y="23"/>
                  </a:lnTo>
                  <a:lnTo>
                    <a:pt x="136" y="23"/>
                  </a:lnTo>
                  <a:lnTo>
                    <a:pt x="142" y="23"/>
                  </a:lnTo>
                  <a:lnTo>
                    <a:pt x="148" y="23"/>
                  </a:lnTo>
                  <a:lnTo>
                    <a:pt x="153" y="17"/>
                  </a:lnTo>
                  <a:lnTo>
                    <a:pt x="159" y="17"/>
                  </a:lnTo>
                  <a:lnTo>
                    <a:pt x="159" y="23"/>
                  </a:lnTo>
                  <a:lnTo>
                    <a:pt x="159" y="29"/>
                  </a:lnTo>
                  <a:lnTo>
                    <a:pt x="159" y="35"/>
                  </a:lnTo>
                  <a:lnTo>
                    <a:pt x="159" y="41"/>
                  </a:lnTo>
                  <a:lnTo>
                    <a:pt x="165" y="41"/>
                  </a:lnTo>
                  <a:lnTo>
                    <a:pt x="165" y="47"/>
                  </a:lnTo>
                  <a:lnTo>
                    <a:pt x="165" y="53"/>
                  </a:lnTo>
                  <a:lnTo>
                    <a:pt x="165" y="59"/>
                  </a:lnTo>
                  <a:lnTo>
                    <a:pt x="165" y="65"/>
                  </a:lnTo>
                  <a:lnTo>
                    <a:pt x="165" y="71"/>
                  </a:lnTo>
                  <a:lnTo>
                    <a:pt x="165" y="77"/>
                  </a:lnTo>
                  <a:lnTo>
                    <a:pt x="165" y="83"/>
                  </a:lnTo>
                  <a:lnTo>
                    <a:pt x="170" y="83"/>
                  </a:lnTo>
                  <a:lnTo>
                    <a:pt x="170" y="89"/>
                  </a:lnTo>
                  <a:lnTo>
                    <a:pt x="176" y="95"/>
                  </a:lnTo>
                  <a:lnTo>
                    <a:pt x="176" y="101"/>
                  </a:lnTo>
                  <a:lnTo>
                    <a:pt x="170" y="101"/>
                  </a:lnTo>
                  <a:lnTo>
                    <a:pt x="165" y="95"/>
                  </a:lnTo>
                  <a:lnTo>
                    <a:pt x="165" y="101"/>
                  </a:lnTo>
                  <a:lnTo>
                    <a:pt x="159" y="101"/>
                  </a:lnTo>
                  <a:lnTo>
                    <a:pt x="153" y="101"/>
                  </a:lnTo>
                  <a:lnTo>
                    <a:pt x="153" y="95"/>
                  </a:lnTo>
                  <a:lnTo>
                    <a:pt x="153" y="101"/>
                  </a:lnTo>
                  <a:lnTo>
                    <a:pt x="148" y="95"/>
                  </a:lnTo>
                  <a:lnTo>
                    <a:pt x="148" y="101"/>
                  </a:lnTo>
                  <a:lnTo>
                    <a:pt x="142" y="101"/>
                  </a:lnTo>
                  <a:lnTo>
                    <a:pt x="142" y="95"/>
                  </a:lnTo>
                  <a:lnTo>
                    <a:pt x="136" y="95"/>
                  </a:lnTo>
                  <a:lnTo>
                    <a:pt x="131" y="95"/>
                  </a:lnTo>
                  <a:lnTo>
                    <a:pt x="131" y="101"/>
                  </a:lnTo>
                  <a:lnTo>
                    <a:pt x="136" y="106"/>
                  </a:lnTo>
                  <a:lnTo>
                    <a:pt x="136" y="112"/>
                  </a:lnTo>
                  <a:lnTo>
                    <a:pt x="131" y="112"/>
                  </a:lnTo>
                  <a:lnTo>
                    <a:pt x="125" y="112"/>
                  </a:lnTo>
                  <a:lnTo>
                    <a:pt x="119" y="112"/>
                  </a:lnTo>
                  <a:lnTo>
                    <a:pt x="119" y="106"/>
                  </a:lnTo>
                  <a:lnTo>
                    <a:pt x="114" y="106"/>
                  </a:lnTo>
                  <a:lnTo>
                    <a:pt x="114" y="112"/>
                  </a:lnTo>
                  <a:lnTo>
                    <a:pt x="108" y="112"/>
                  </a:lnTo>
                  <a:lnTo>
                    <a:pt x="114" y="118"/>
                  </a:lnTo>
                  <a:lnTo>
                    <a:pt x="114" y="124"/>
                  </a:lnTo>
                  <a:lnTo>
                    <a:pt x="108" y="124"/>
                  </a:lnTo>
                  <a:lnTo>
                    <a:pt x="102" y="124"/>
                  </a:lnTo>
                  <a:lnTo>
                    <a:pt x="97" y="130"/>
                  </a:lnTo>
                  <a:lnTo>
                    <a:pt x="91" y="130"/>
                  </a:lnTo>
                  <a:lnTo>
                    <a:pt x="91" y="124"/>
                  </a:lnTo>
                  <a:lnTo>
                    <a:pt x="91" y="118"/>
                  </a:lnTo>
                  <a:lnTo>
                    <a:pt x="85" y="118"/>
                  </a:lnTo>
                  <a:lnTo>
                    <a:pt x="85" y="112"/>
                  </a:lnTo>
                  <a:lnTo>
                    <a:pt x="80" y="106"/>
                  </a:lnTo>
                  <a:lnTo>
                    <a:pt x="74" y="106"/>
                  </a:lnTo>
                  <a:lnTo>
                    <a:pt x="68" y="106"/>
                  </a:lnTo>
                  <a:lnTo>
                    <a:pt x="68" y="101"/>
                  </a:lnTo>
                  <a:lnTo>
                    <a:pt x="63" y="101"/>
                  </a:lnTo>
                  <a:lnTo>
                    <a:pt x="57" y="101"/>
                  </a:lnTo>
                  <a:lnTo>
                    <a:pt x="51" y="101"/>
                  </a:lnTo>
                  <a:lnTo>
                    <a:pt x="51" y="95"/>
                  </a:lnTo>
                  <a:lnTo>
                    <a:pt x="46" y="95"/>
                  </a:lnTo>
                  <a:lnTo>
                    <a:pt x="40" y="89"/>
                  </a:lnTo>
                  <a:lnTo>
                    <a:pt x="34" y="89"/>
                  </a:lnTo>
                  <a:lnTo>
                    <a:pt x="29" y="89"/>
                  </a:lnTo>
                  <a:lnTo>
                    <a:pt x="23" y="89"/>
                  </a:lnTo>
                  <a:lnTo>
                    <a:pt x="23" y="95"/>
                  </a:lnTo>
                  <a:lnTo>
                    <a:pt x="17" y="95"/>
                  </a:lnTo>
                  <a:lnTo>
                    <a:pt x="12" y="95"/>
                  </a:lnTo>
                  <a:lnTo>
                    <a:pt x="6" y="95"/>
                  </a:lnTo>
                  <a:lnTo>
                    <a:pt x="0" y="95"/>
                  </a:lnTo>
                  <a:lnTo>
                    <a:pt x="0" y="89"/>
                  </a:lnTo>
                  <a:lnTo>
                    <a:pt x="0" y="83"/>
                  </a:lnTo>
                  <a:lnTo>
                    <a:pt x="0" y="77"/>
                  </a:lnTo>
                  <a:lnTo>
                    <a:pt x="0" y="71"/>
                  </a:lnTo>
                  <a:lnTo>
                    <a:pt x="6" y="71"/>
                  </a:lnTo>
                  <a:lnTo>
                    <a:pt x="6" y="65"/>
                  </a:lnTo>
                  <a:lnTo>
                    <a:pt x="12" y="65"/>
                  </a:lnTo>
                  <a:lnTo>
                    <a:pt x="12" y="59"/>
                  </a:lnTo>
                  <a:lnTo>
                    <a:pt x="17" y="59"/>
                  </a:lnTo>
                  <a:lnTo>
                    <a:pt x="17" y="53"/>
                  </a:lnTo>
                  <a:lnTo>
                    <a:pt x="23" y="53"/>
                  </a:lnTo>
                  <a:lnTo>
                    <a:pt x="29" y="47"/>
                  </a:lnTo>
                  <a:lnTo>
                    <a:pt x="34" y="41"/>
                  </a:lnTo>
                  <a:lnTo>
                    <a:pt x="40" y="35"/>
                  </a:lnTo>
                  <a:lnTo>
                    <a:pt x="46" y="35"/>
                  </a:lnTo>
                  <a:lnTo>
                    <a:pt x="46" y="29"/>
                  </a:lnTo>
                  <a:lnTo>
                    <a:pt x="46" y="23"/>
                  </a:lnTo>
                  <a:lnTo>
                    <a:pt x="51" y="23"/>
                  </a:lnTo>
                  <a:lnTo>
                    <a:pt x="51" y="17"/>
                  </a:lnTo>
                  <a:lnTo>
                    <a:pt x="57" y="17"/>
                  </a:lnTo>
                  <a:lnTo>
                    <a:pt x="57" y="11"/>
                  </a:lnTo>
                  <a:lnTo>
                    <a:pt x="57" y="6"/>
                  </a:lnTo>
                  <a:lnTo>
                    <a:pt x="63" y="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04" name="Freeform 114"/>
            <p:cNvSpPr>
              <a:spLocks/>
            </p:cNvSpPr>
            <p:nvPr/>
          </p:nvSpPr>
          <p:spPr bwMode="auto">
            <a:xfrm>
              <a:off x="8170709" y="4354131"/>
              <a:ext cx="176447" cy="158806"/>
            </a:xfrm>
            <a:custGeom>
              <a:avLst/>
              <a:gdLst>
                <a:gd name="T0" fmla="*/ 0 w 113"/>
                <a:gd name="T1" fmla="*/ 2147483647 h 101"/>
                <a:gd name="T2" fmla="*/ 2147483647 w 113"/>
                <a:gd name="T3" fmla="*/ 2147483647 h 101"/>
                <a:gd name="T4" fmla="*/ 2147483647 w 113"/>
                <a:gd name="T5" fmla="*/ 2147483647 h 101"/>
                <a:gd name="T6" fmla="*/ 2147483647 w 113"/>
                <a:gd name="T7" fmla="*/ 2147483647 h 101"/>
                <a:gd name="T8" fmla="*/ 2147483647 w 113"/>
                <a:gd name="T9" fmla="*/ 2147483647 h 101"/>
                <a:gd name="T10" fmla="*/ 2147483647 w 113"/>
                <a:gd name="T11" fmla="*/ 2147483647 h 101"/>
                <a:gd name="T12" fmla="*/ 2147483647 w 113"/>
                <a:gd name="T13" fmla="*/ 2147483647 h 101"/>
                <a:gd name="T14" fmla="*/ 2147483647 w 113"/>
                <a:gd name="T15" fmla="*/ 2147483647 h 101"/>
                <a:gd name="T16" fmla="*/ 2147483647 w 113"/>
                <a:gd name="T17" fmla="*/ 2147483647 h 101"/>
                <a:gd name="T18" fmla="*/ 2147483647 w 113"/>
                <a:gd name="T19" fmla="*/ 2147483647 h 101"/>
                <a:gd name="T20" fmla="*/ 2147483647 w 113"/>
                <a:gd name="T21" fmla="*/ 2147483647 h 101"/>
                <a:gd name="T22" fmla="*/ 2147483647 w 113"/>
                <a:gd name="T23" fmla="*/ 0 h 101"/>
                <a:gd name="T24" fmla="*/ 2147483647 w 113"/>
                <a:gd name="T25" fmla="*/ 2147483647 h 101"/>
                <a:gd name="T26" fmla="*/ 2147483647 w 113"/>
                <a:gd name="T27" fmla="*/ 2147483647 h 101"/>
                <a:gd name="T28" fmla="*/ 2147483647 w 113"/>
                <a:gd name="T29" fmla="*/ 2147483647 h 101"/>
                <a:gd name="T30" fmla="*/ 2147483647 w 113"/>
                <a:gd name="T31" fmla="*/ 2147483647 h 101"/>
                <a:gd name="T32" fmla="*/ 2147483647 w 113"/>
                <a:gd name="T33" fmla="*/ 2147483647 h 101"/>
                <a:gd name="T34" fmla="*/ 2147483647 w 113"/>
                <a:gd name="T35" fmla="*/ 2147483647 h 101"/>
                <a:gd name="T36" fmla="*/ 2147483647 w 113"/>
                <a:gd name="T37" fmla="*/ 2147483647 h 101"/>
                <a:gd name="T38" fmla="*/ 2147483647 w 113"/>
                <a:gd name="T39" fmla="*/ 2147483647 h 101"/>
                <a:gd name="T40" fmla="*/ 2147483647 w 113"/>
                <a:gd name="T41" fmla="*/ 2147483647 h 101"/>
                <a:gd name="T42" fmla="*/ 2147483647 w 113"/>
                <a:gd name="T43" fmla="*/ 2147483647 h 101"/>
                <a:gd name="T44" fmla="*/ 2147483647 w 113"/>
                <a:gd name="T45" fmla="*/ 2147483647 h 101"/>
                <a:gd name="T46" fmla="*/ 2147483647 w 113"/>
                <a:gd name="T47" fmla="*/ 2147483647 h 101"/>
                <a:gd name="T48" fmla="*/ 2147483647 w 113"/>
                <a:gd name="T49" fmla="*/ 2147483647 h 101"/>
                <a:gd name="T50" fmla="*/ 2147483647 w 113"/>
                <a:gd name="T51" fmla="*/ 2147483647 h 101"/>
                <a:gd name="T52" fmla="*/ 2147483647 w 113"/>
                <a:gd name="T53" fmla="*/ 2147483647 h 101"/>
                <a:gd name="T54" fmla="*/ 2147483647 w 113"/>
                <a:gd name="T55" fmla="*/ 2147483647 h 101"/>
                <a:gd name="T56" fmla="*/ 2147483647 w 113"/>
                <a:gd name="T57" fmla="*/ 2147483647 h 101"/>
                <a:gd name="T58" fmla="*/ 2147483647 w 113"/>
                <a:gd name="T59" fmla="*/ 2147483647 h 101"/>
                <a:gd name="T60" fmla="*/ 2147483647 w 113"/>
                <a:gd name="T61" fmla="*/ 2147483647 h 101"/>
                <a:gd name="T62" fmla="*/ 2147483647 w 113"/>
                <a:gd name="T63" fmla="*/ 2147483647 h 101"/>
                <a:gd name="T64" fmla="*/ 2147483647 w 113"/>
                <a:gd name="T65" fmla="*/ 2147483647 h 101"/>
                <a:gd name="T66" fmla="*/ 2147483647 w 113"/>
                <a:gd name="T67" fmla="*/ 2147483647 h 101"/>
                <a:gd name="T68" fmla="*/ 2147483647 w 113"/>
                <a:gd name="T69" fmla="*/ 2147483647 h 101"/>
                <a:gd name="T70" fmla="*/ 2147483647 w 113"/>
                <a:gd name="T71" fmla="*/ 2147483647 h 101"/>
                <a:gd name="T72" fmla="*/ 2147483647 w 113"/>
                <a:gd name="T73" fmla="*/ 2147483647 h 101"/>
                <a:gd name="T74" fmla="*/ 2147483647 w 113"/>
                <a:gd name="T75" fmla="*/ 2147483647 h 101"/>
                <a:gd name="T76" fmla="*/ 2147483647 w 113"/>
                <a:gd name="T77" fmla="*/ 2147483647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3" h="101">
                  <a:moveTo>
                    <a:pt x="0" y="84"/>
                  </a:moveTo>
                  <a:lnTo>
                    <a:pt x="0" y="78"/>
                  </a:lnTo>
                  <a:lnTo>
                    <a:pt x="6" y="78"/>
                  </a:lnTo>
                  <a:lnTo>
                    <a:pt x="6" y="72"/>
                  </a:lnTo>
                  <a:lnTo>
                    <a:pt x="11" y="72"/>
                  </a:lnTo>
                  <a:lnTo>
                    <a:pt x="17" y="72"/>
                  </a:lnTo>
                  <a:lnTo>
                    <a:pt x="23" y="72"/>
                  </a:lnTo>
                  <a:lnTo>
                    <a:pt x="23" y="66"/>
                  </a:lnTo>
                  <a:lnTo>
                    <a:pt x="23" y="60"/>
                  </a:lnTo>
                  <a:lnTo>
                    <a:pt x="23" y="54"/>
                  </a:lnTo>
                  <a:lnTo>
                    <a:pt x="23" y="48"/>
                  </a:lnTo>
                  <a:lnTo>
                    <a:pt x="23" y="42"/>
                  </a:lnTo>
                  <a:lnTo>
                    <a:pt x="17" y="42"/>
                  </a:lnTo>
                  <a:lnTo>
                    <a:pt x="17" y="36"/>
                  </a:lnTo>
                  <a:lnTo>
                    <a:pt x="17" y="30"/>
                  </a:lnTo>
                  <a:lnTo>
                    <a:pt x="17" y="24"/>
                  </a:lnTo>
                  <a:lnTo>
                    <a:pt x="23" y="24"/>
                  </a:lnTo>
                  <a:lnTo>
                    <a:pt x="28" y="24"/>
                  </a:lnTo>
                  <a:lnTo>
                    <a:pt x="28" y="18"/>
                  </a:lnTo>
                  <a:lnTo>
                    <a:pt x="28" y="12"/>
                  </a:lnTo>
                  <a:lnTo>
                    <a:pt x="34" y="12"/>
                  </a:lnTo>
                  <a:lnTo>
                    <a:pt x="34" y="6"/>
                  </a:lnTo>
                  <a:lnTo>
                    <a:pt x="34" y="0"/>
                  </a:lnTo>
                  <a:lnTo>
                    <a:pt x="40" y="0"/>
                  </a:lnTo>
                  <a:lnTo>
                    <a:pt x="45" y="0"/>
                  </a:lnTo>
                  <a:lnTo>
                    <a:pt x="45" y="6"/>
                  </a:lnTo>
                  <a:lnTo>
                    <a:pt x="51" y="6"/>
                  </a:lnTo>
                  <a:lnTo>
                    <a:pt x="51" y="12"/>
                  </a:lnTo>
                  <a:lnTo>
                    <a:pt x="57" y="12"/>
                  </a:lnTo>
                  <a:lnTo>
                    <a:pt x="51" y="12"/>
                  </a:lnTo>
                  <a:lnTo>
                    <a:pt x="51" y="18"/>
                  </a:lnTo>
                  <a:lnTo>
                    <a:pt x="51" y="24"/>
                  </a:lnTo>
                  <a:lnTo>
                    <a:pt x="51" y="30"/>
                  </a:lnTo>
                  <a:lnTo>
                    <a:pt x="51" y="36"/>
                  </a:lnTo>
                  <a:lnTo>
                    <a:pt x="45" y="42"/>
                  </a:lnTo>
                  <a:lnTo>
                    <a:pt x="51" y="42"/>
                  </a:lnTo>
                  <a:lnTo>
                    <a:pt x="51" y="48"/>
                  </a:lnTo>
                  <a:lnTo>
                    <a:pt x="57" y="48"/>
                  </a:lnTo>
                  <a:lnTo>
                    <a:pt x="57" y="54"/>
                  </a:lnTo>
                  <a:lnTo>
                    <a:pt x="62" y="54"/>
                  </a:lnTo>
                  <a:lnTo>
                    <a:pt x="62" y="60"/>
                  </a:lnTo>
                  <a:lnTo>
                    <a:pt x="68" y="60"/>
                  </a:lnTo>
                  <a:lnTo>
                    <a:pt x="68" y="66"/>
                  </a:lnTo>
                  <a:lnTo>
                    <a:pt x="74" y="66"/>
                  </a:lnTo>
                  <a:lnTo>
                    <a:pt x="79" y="66"/>
                  </a:lnTo>
                  <a:lnTo>
                    <a:pt x="79" y="72"/>
                  </a:lnTo>
                  <a:lnTo>
                    <a:pt x="79" y="78"/>
                  </a:lnTo>
                  <a:lnTo>
                    <a:pt x="79" y="84"/>
                  </a:lnTo>
                  <a:lnTo>
                    <a:pt x="79" y="90"/>
                  </a:lnTo>
                  <a:lnTo>
                    <a:pt x="85" y="90"/>
                  </a:lnTo>
                  <a:lnTo>
                    <a:pt x="85" y="84"/>
                  </a:lnTo>
                  <a:lnTo>
                    <a:pt x="91" y="84"/>
                  </a:lnTo>
                  <a:lnTo>
                    <a:pt x="96" y="84"/>
                  </a:lnTo>
                  <a:lnTo>
                    <a:pt x="102" y="84"/>
                  </a:lnTo>
                  <a:lnTo>
                    <a:pt x="108" y="90"/>
                  </a:lnTo>
                  <a:lnTo>
                    <a:pt x="108" y="84"/>
                  </a:lnTo>
                  <a:lnTo>
                    <a:pt x="113" y="84"/>
                  </a:lnTo>
                  <a:lnTo>
                    <a:pt x="113" y="90"/>
                  </a:lnTo>
                  <a:lnTo>
                    <a:pt x="108" y="95"/>
                  </a:lnTo>
                  <a:lnTo>
                    <a:pt x="108" y="101"/>
                  </a:lnTo>
                  <a:lnTo>
                    <a:pt x="102" y="101"/>
                  </a:lnTo>
                  <a:lnTo>
                    <a:pt x="96" y="101"/>
                  </a:lnTo>
                  <a:lnTo>
                    <a:pt x="91" y="101"/>
                  </a:lnTo>
                  <a:lnTo>
                    <a:pt x="85" y="101"/>
                  </a:lnTo>
                  <a:lnTo>
                    <a:pt x="79" y="101"/>
                  </a:lnTo>
                  <a:lnTo>
                    <a:pt x="74" y="101"/>
                  </a:lnTo>
                  <a:lnTo>
                    <a:pt x="68" y="101"/>
                  </a:lnTo>
                  <a:lnTo>
                    <a:pt x="62" y="101"/>
                  </a:lnTo>
                  <a:lnTo>
                    <a:pt x="57" y="101"/>
                  </a:lnTo>
                  <a:lnTo>
                    <a:pt x="51" y="101"/>
                  </a:lnTo>
                  <a:lnTo>
                    <a:pt x="45" y="101"/>
                  </a:lnTo>
                  <a:lnTo>
                    <a:pt x="40" y="101"/>
                  </a:lnTo>
                  <a:lnTo>
                    <a:pt x="34" y="101"/>
                  </a:lnTo>
                  <a:lnTo>
                    <a:pt x="28" y="95"/>
                  </a:lnTo>
                  <a:lnTo>
                    <a:pt x="23" y="95"/>
                  </a:lnTo>
                  <a:lnTo>
                    <a:pt x="17" y="90"/>
                  </a:lnTo>
                  <a:lnTo>
                    <a:pt x="11" y="90"/>
                  </a:lnTo>
                  <a:lnTo>
                    <a:pt x="6" y="84"/>
                  </a:lnTo>
                  <a:lnTo>
                    <a:pt x="0" y="8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5" name="Freeform 115"/>
            <p:cNvSpPr>
              <a:spLocks/>
            </p:cNvSpPr>
            <p:nvPr/>
          </p:nvSpPr>
          <p:spPr bwMode="auto">
            <a:xfrm>
              <a:off x="7197904" y="4382433"/>
              <a:ext cx="140534" cy="149372"/>
            </a:xfrm>
            <a:custGeom>
              <a:avLst/>
              <a:gdLst>
                <a:gd name="T0" fmla="*/ 0 w 90"/>
                <a:gd name="T1" fmla="*/ 2147483647 h 95"/>
                <a:gd name="T2" fmla="*/ 2147483647 w 90"/>
                <a:gd name="T3" fmla="*/ 2147483647 h 95"/>
                <a:gd name="T4" fmla="*/ 2147483647 w 90"/>
                <a:gd name="T5" fmla="*/ 2147483647 h 95"/>
                <a:gd name="T6" fmla="*/ 2147483647 w 90"/>
                <a:gd name="T7" fmla="*/ 2147483647 h 95"/>
                <a:gd name="T8" fmla="*/ 2147483647 w 90"/>
                <a:gd name="T9" fmla="*/ 2147483647 h 95"/>
                <a:gd name="T10" fmla="*/ 2147483647 w 90"/>
                <a:gd name="T11" fmla="*/ 0 h 95"/>
                <a:gd name="T12" fmla="*/ 2147483647 w 90"/>
                <a:gd name="T13" fmla="*/ 2147483647 h 95"/>
                <a:gd name="T14" fmla="*/ 2147483647 w 90"/>
                <a:gd name="T15" fmla="*/ 2147483647 h 95"/>
                <a:gd name="T16" fmla="*/ 2147483647 w 90"/>
                <a:gd name="T17" fmla="*/ 2147483647 h 95"/>
                <a:gd name="T18" fmla="*/ 2147483647 w 90"/>
                <a:gd name="T19" fmla="*/ 2147483647 h 95"/>
                <a:gd name="T20" fmla="*/ 2147483647 w 90"/>
                <a:gd name="T21" fmla="*/ 2147483647 h 95"/>
                <a:gd name="T22" fmla="*/ 2147483647 w 90"/>
                <a:gd name="T23" fmla="*/ 2147483647 h 95"/>
                <a:gd name="T24" fmla="*/ 2147483647 w 90"/>
                <a:gd name="T25" fmla="*/ 2147483647 h 95"/>
                <a:gd name="T26" fmla="*/ 2147483647 w 90"/>
                <a:gd name="T27" fmla="*/ 2147483647 h 95"/>
                <a:gd name="T28" fmla="*/ 2147483647 w 90"/>
                <a:gd name="T29" fmla="*/ 2147483647 h 95"/>
                <a:gd name="T30" fmla="*/ 2147483647 w 90"/>
                <a:gd name="T31" fmla="*/ 2147483647 h 95"/>
                <a:gd name="T32" fmla="*/ 2147483647 w 90"/>
                <a:gd name="T33" fmla="*/ 2147483647 h 95"/>
                <a:gd name="T34" fmla="*/ 2147483647 w 90"/>
                <a:gd name="T35" fmla="*/ 2147483647 h 95"/>
                <a:gd name="T36" fmla="*/ 2147483647 w 90"/>
                <a:gd name="T37" fmla="*/ 2147483647 h 95"/>
                <a:gd name="T38" fmla="*/ 2147483647 w 90"/>
                <a:gd name="T39" fmla="*/ 2147483647 h 95"/>
                <a:gd name="T40" fmla="*/ 2147483647 w 90"/>
                <a:gd name="T41" fmla="*/ 2147483647 h 95"/>
                <a:gd name="T42" fmla="*/ 2147483647 w 90"/>
                <a:gd name="T43" fmla="*/ 2147483647 h 95"/>
                <a:gd name="T44" fmla="*/ 2147483647 w 90"/>
                <a:gd name="T45" fmla="*/ 2147483647 h 95"/>
                <a:gd name="T46" fmla="*/ 2147483647 w 90"/>
                <a:gd name="T47" fmla="*/ 2147483647 h 95"/>
                <a:gd name="T48" fmla="*/ 2147483647 w 90"/>
                <a:gd name="T49" fmla="*/ 2147483647 h 95"/>
                <a:gd name="T50" fmla="*/ 2147483647 w 90"/>
                <a:gd name="T51" fmla="*/ 2147483647 h 95"/>
                <a:gd name="T52" fmla="*/ 2147483647 w 90"/>
                <a:gd name="T53" fmla="*/ 2147483647 h 95"/>
                <a:gd name="T54" fmla="*/ 2147483647 w 90"/>
                <a:gd name="T55" fmla="*/ 2147483647 h 95"/>
                <a:gd name="T56" fmla="*/ 2147483647 w 90"/>
                <a:gd name="T57" fmla="*/ 2147483647 h 95"/>
                <a:gd name="T58" fmla="*/ 2147483647 w 90"/>
                <a:gd name="T59" fmla="*/ 2147483647 h 95"/>
                <a:gd name="T60" fmla="*/ 2147483647 w 90"/>
                <a:gd name="T61" fmla="*/ 2147483647 h 95"/>
                <a:gd name="T62" fmla="*/ 2147483647 w 90"/>
                <a:gd name="T63" fmla="*/ 2147483647 h 95"/>
                <a:gd name="T64" fmla="*/ 2147483647 w 90"/>
                <a:gd name="T65" fmla="*/ 2147483647 h 95"/>
                <a:gd name="T66" fmla="*/ 2147483647 w 90"/>
                <a:gd name="T67" fmla="*/ 2147483647 h 95"/>
                <a:gd name="T68" fmla="*/ 2147483647 w 90"/>
                <a:gd name="T69" fmla="*/ 2147483647 h 95"/>
                <a:gd name="T70" fmla="*/ 2147483647 w 90"/>
                <a:gd name="T71" fmla="*/ 2147483647 h 95"/>
                <a:gd name="T72" fmla="*/ 2147483647 w 90"/>
                <a:gd name="T73" fmla="*/ 2147483647 h 95"/>
                <a:gd name="T74" fmla="*/ 2147483647 w 90"/>
                <a:gd name="T75" fmla="*/ 2147483647 h 95"/>
                <a:gd name="T76" fmla="*/ 2147483647 w 90"/>
                <a:gd name="T77" fmla="*/ 2147483647 h 95"/>
                <a:gd name="T78" fmla="*/ 2147483647 w 90"/>
                <a:gd name="T79" fmla="*/ 2147483647 h 95"/>
                <a:gd name="T80" fmla="*/ 2147483647 w 90"/>
                <a:gd name="T81" fmla="*/ 2147483647 h 95"/>
                <a:gd name="T82" fmla="*/ 2147483647 w 90"/>
                <a:gd name="T83" fmla="*/ 2147483647 h 95"/>
                <a:gd name="T84" fmla="*/ 2147483647 w 90"/>
                <a:gd name="T85" fmla="*/ 2147483647 h 95"/>
                <a:gd name="T86" fmla="*/ 2147483647 w 90"/>
                <a:gd name="T87" fmla="*/ 2147483647 h 95"/>
                <a:gd name="T88" fmla="*/ 2147483647 w 90"/>
                <a:gd name="T89" fmla="*/ 2147483647 h 95"/>
                <a:gd name="T90" fmla="*/ 2147483647 w 90"/>
                <a:gd name="T91" fmla="*/ 2147483647 h 95"/>
                <a:gd name="T92" fmla="*/ 2147483647 w 90"/>
                <a:gd name="T93" fmla="*/ 2147483647 h 95"/>
                <a:gd name="T94" fmla="*/ 2147483647 w 90"/>
                <a:gd name="T95" fmla="*/ 2147483647 h 95"/>
                <a:gd name="T96" fmla="*/ 2147483647 w 90"/>
                <a:gd name="T97" fmla="*/ 2147483647 h 95"/>
                <a:gd name="T98" fmla="*/ 2147483647 w 90"/>
                <a:gd name="T99" fmla="*/ 2147483647 h 95"/>
                <a:gd name="T100" fmla="*/ 0 w 90"/>
                <a:gd name="T101" fmla="*/ 2147483647 h 95"/>
                <a:gd name="T102" fmla="*/ 0 w 90"/>
                <a:gd name="T103" fmla="*/ 2147483647 h 95"/>
                <a:gd name="T104" fmla="*/ 0 w 90"/>
                <a:gd name="T105" fmla="*/ 2147483647 h 95"/>
                <a:gd name="T106" fmla="*/ 0 w 90"/>
                <a:gd name="T107" fmla="*/ 2147483647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 h="95">
                  <a:moveTo>
                    <a:pt x="0" y="24"/>
                  </a:moveTo>
                  <a:lnTo>
                    <a:pt x="5" y="24"/>
                  </a:lnTo>
                  <a:lnTo>
                    <a:pt x="22" y="18"/>
                  </a:lnTo>
                  <a:lnTo>
                    <a:pt x="39" y="12"/>
                  </a:lnTo>
                  <a:lnTo>
                    <a:pt x="45" y="6"/>
                  </a:lnTo>
                  <a:lnTo>
                    <a:pt x="51" y="0"/>
                  </a:lnTo>
                  <a:lnTo>
                    <a:pt x="51" y="6"/>
                  </a:lnTo>
                  <a:lnTo>
                    <a:pt x="56" y="6"/>
                  </a:lnTo>
                  <a:lnTo>
                    <a:pt x="56" y="12"/>
                  </a:lnTo>
                  <a:lnTo>
                    <a:pt x="62" y="12"/>
                  </a:lnTo>
                  <a:lnTo>
                    <a:pt x="62" y="18"/>
                  </a:lnTo>
                  <a:lnTo>
                    <a:pt x="68" y="18"/>
                  </a:lnTo>
                  <a:lnTo>
                    <a:pt x="68" y="24"/>
                  </a:lnTo>
                  <a:lnTo>
                    <a:pt x="73" y="24"/>
                  </a:lnTo>
                  <a:lnTo>
                    <a:pt x="73" y="30"/>
                  </a:lnTo>
                  <a:lnTo>
                    <a:pt x="79" y="30"/>
                  </a:lnTo>
                  <a:lnTo>
                    <a:pt x="79" y="36"/>
                  </a:lnTo>
                  <a:lnTo>
                    <a:pt x="79" y="42"/>
                  </a:lnTo>
                  <a:lnTo>
                    <a:pt x="79" y="48"/>
                  </a:lnTo>
                  <a:lnTo>
                    <a:pt x="85" y="48"/>
                  </a:lnTo>
                  <a:lnTo>
                    <a:pt x="85" y="54"/>
                  </a:lnTo>
                  <a:lnTo>
                    <a:pt x="90" y="54"/>
                  </a:lnTo>
                  <a:lnTo>
                    <a:pt x="90" y="60"/>
                  </a:lnTo>
                  <a:lnTo>
                    <a:pt x="85" y="66"/>
                  </a:lnTo>
                  <a:lnTo>
                    <a:pt x="79" y="66"/>
                  </a:lnTo>
                  <a:lnTo>
                    <a:pt x="79" y="72"/>
                  </a:lnTo>
                  <a:lnTo>
                    <a:pt x="73" y="72"/>
                  </a:lnTo>
                  <a:lnTo>
                    <a:pt x="73" y="77"/>
                  </a:lnTo>
                  <a:lnTo>
                    <a:pt x="73" y="83"/>
                  </a:lnTo>
                  <a:lnTo>
                    <a:pt x="68" y="83"/>
                  </a:lnTo>
                  <a:lnTo>
                    <a:pt x="68" y="89"/>
                  </a:lnTo>
                  <a:lnTo>
                    <a:pt x="62" y="89"/>
                  </a:lnTo>
                  <a:lnTo>
                    <a:pt x="56" y="89"/>
                  </a:lnTo>
                  <a:lnTo>
                    <a:pt x="51" y="89"/>
                  </a:lnTo>
                  <a:lnTo>
                    <a:pt x="51" y="95"/>
                  </a:lnTo>
                  <a:lnTo>
                    <a:pt x="51" y="89"/>
                  </a:lnTo>
                  <a:lnTo>
                    <a:pt x="45" y="89"/>
                  </a:lnTo>
                  <a:lnTo>
                    <a:pt x="45" y="83"/>
                  </a:lnTo>
                  <a:lnTo>
                    <a:pt x="39" y="83"/>
                  </a:lnTo>
                  <a:lnTo>
                    <a:pt x="34" y="77"/>
                  </a:lnTo>
                  <a:lnTo>
                    <a:pt x="28" y="77"/>
                  </a:lnTo>
                  <a:lnTo>
                    <a:pt x="28" y="72"/>
                  </a:lnTo>
                  <a:lnTo>
                    <a:pt x="22" y="66"/>
                  </a:lnTo>
                  <a:lnTo>
                    <a:pt x="22" y="60"/>
                  </a:lnTo>
                  <a:lnTo>
                    <a:pt x="17" y="60"/>
                  </a:lnTo>
                  <a:lnTo>
                    <a:pt x="11" y="60"/>
                  </a:lnTo>
                  <a:lnTo>
                    <a:pt x="11" y="54"/>
                  </a:lnTo>
                  <a:lnTo>
                    <a:pt x="5" y="54"/>
                  </a:lnTo>
                  <a:lnTo>
                    <a:pt x="5" y="48"/>
                  </a:lnTo>
                  <a:lnTo>
                    <a:pt x="5" y="42"/>
                  </a:lnTo>
                  <a:lnTo>
                    <a:pt x="0" y="42"/>
                  </a:lnTo>
                  <a:lnTo>
                    <a:pt x="0" y="36"/>
                  </a:lnTo>
                  <a:lnTo>
                    <a:pt x="0" y="30"/>
                  </a:lnTo>
                  <a:lnTo>
                    <a:pt x="0"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6" name="Freeform 116"/>
            <p:cNvSpPr>
              <a:spLocks/>
            </p:cNvSpPr>
            <p:nvPr/>
          </p:nvSpPr>
          <p:spPr bwMode="auto">
            <a:xfrm>
              <a:off x="7958346" y="4467339"/>
              <a:ext cx="434093" cy="327045"/>
            </a:xfrm>
            <a:custGeom>
              <a:avLst/>
              <a:gdLst>
                <a:gd name="T0" fmla="*/ 2147483647 w 278"/>
                <a:gd name="T1" fmla="*/ 2147483647 h 208"/>
                <a:gd name="T2" fmla="*/ 2147483647 w 278"/>
                <a:gd name="T3" fmla="*/ 2147483647 h 208"/>
                <a:gd name="T4" fmla="*/ 2147483647 w 278"/>
                <a:gd name="T5" fmla="*/ 2147483647 h 208"/>
                <a:gd name="T6" fmla="*/ 2147483647 w 278"/>
                <a:gd name="T7" fmla="*/ 2147483647 h 208"/>
                <a:gd name="T8" fmla="*/ 2147483647 w 278"/>
                <a:gd name="T9" fmla="*/ 2147483647 h 208"/>
                <a:gd name="T10" fmla="*/ 2147483647 w 278"/>
                <a:gd name="T11" fmla="*/ 2147483647 h 208"/>
                <a:gd name="T12" fmla="*/ 2147483647 w 278"/>
                <a:gd name="T13" fmla="*/ 2147483647 h 208"/>
                <a:gd name="T14" fmla="*/ 2147483647 w 278"/>
                <a:gd name="T15" fmla="*/ 2147483647 h 208"/>
                <a:gd name="T16" fmla="*/ 2147483647 w 278"/>
                <a:gd name="T17" fmla="*/ 2147483647 h 208"/>
                <a:gd name="T18" fmla="*/ 2147483647 w 278"/>
                <a:gd name="T19" fmla="*/ 2147483647 h 208"/>
                <a:gd name="T20" fmla="*/ 2147483647 w 278"/>
                <a:gd name="T21" fmla="*/ 2147483647 h 208"/>
                <a:gd name="T22" fmla="*/ 2147483647 w 278"/>
                <a:gd name="T23" fmla="*/ 2147483647 h 208"/>
                <a:gd name="T24" fmla="*/ 2147483647 w 278"/>
                <a:gd name="T25" fmla="*/ 2147483647 h 208"/>
                <a:gd name="T26" fmla="*/ 2147483647 w 278"/>
                <a:gd name="T27" fmla="*/ 2147483647 h 208"/>
                <a:gd name="T28" fmla="*/ 2147483647 w 278"/>
                <a:gd name="T29" fmla="*/ 2147483647 h 208"/>
                <a:gd name="T30" fmla="*/ 2147483647 w 278"/>
                <a:gd name="T31" fmla="*/ 2147483647 h 208"/>
                <a:gd name="T32" fmla="*/ 2147483647 w 278"/>
                <a:gd name="T33" fmla="*/ 2147483647 h 208"/>
                <a:gd name="T34" fmla="*/ 2147483647 w 278"/>
                <a:gd name="T35" fmla="*/ 2147483647 h 208"/>
                <a:gd name="T36" fmla="*/ 2147483647 w 278"/>
                <a:gd name="T37" fmla="*/ 2147483647 h 208"/>
                <a:gd name="T38" fmla="*/ 2147483647 w 278"/>
                <a:gd name="T39" fmla="*/ 2147483647 h 208"/>
                <a:gd name="T40" fmla="*/ 2147483647 w 278"/>
                <a:gd name="T41" fmla="*/ 2147483647 h 208"/>
                <a:gd name="T42" fmla="*/ 2147483647 w 278"/>
                <a:gd name="T43" fmla="*/ 2147483647 h 208"/>
                <a:gd name="T44" fmla="*/ 2147483647 w 278"/>
                <a:gd name="T45" fmla="*/ 2147483647 h 208"/>
                <a:gd name="T46" fmla="*/ 2147483647 w 278"/>
                <a:gd name="T47" fmla="*/ 2147483647 h 208"/>
                <a:gd name="T48" fmla="*/ 2147483647 w 278"/>
                <a:gd name="T49" fmla="*/ 2147483647 h 208"/>
                <a:gd name="T50" fmla="*/ 2147483647 w 278"/>
                <a:gd name="T51" fmla="*/ 2147483647 h 208"/>
                <a:gd name="T52" fmla="*/ 2147483647 w 278"/>
                <a:gd name="T53" fmla="*/ 2147483647 h 208"/>
                <a:gd name="T54" fmla="*/ 2147483647 w 278"/>
                <a:gd name="T55" fmla="*/ 2147483647 h 208"/>
                <a:gd name="T56" fmla="*/ 2147483647 w 278"/>
                <a:gd name="T57" fmla="*/ 2147483647 h 208"/>
                <a:gd name="T58" fmla="*/ 2147483647 w 278"/>
                <a:gd name="T59" fmla="*/ 2147483647 h 208"/>
                <a:gd name="T60" fmla="*/ 2147483647 w 278"/>
                <a:gd name="T61" fmla="*/ 2147483647 h 208"/>
                <a:gd name="T62" fmla="*/ 2147483647 w 278"/>
                <a:gd name="T63" fmla="*/ 2147483647 h 208"/>
                <a:gd name="T64" fmla="*/ 2147483647 w 278"/>
                <a:gd name="T65" fmla="*/ 2147483647 h 208"/>
                <a:gd name="T66" fmla="*/ 2147483647 w 278"/>
                <a:gd name="T67" fmla="*/ 2147483647 h 208"/>
                <a:gd name="T68" fmla="*/ 2147483647 w 278"/>
                <a:gd name="T69" fmla="*/ 2147483647 h 208"/>
                <a:gd name="T70" fmla="*/ 2147483647 w 278"/>
                <a:gd name="T71" fmla="*/ 2147483647 h 208"/>
                <a:gd name="T72" fmla="*/ 2147483647 w 278"/>
                <a:gd name="T73" fmla="*/ 2147483647 h 208"/>
                <a:gd name="T74" fmla="*/ 2147483647 w 278"/>
                <a:gd name="T75" fmla="*/ 2147483647 h 208"/>
                <a:gd name="T76" fmla="*/ 2147483647 w 278"/>
                <a:gd name="T77" fmla="*/ 2147483647 h 208"/>
                <a:gd name="T78" fmla="*/ 2147483647 w 278"/>
                <a:gd name="T79" fmla="*/ 2147483647 h 208"/>
                <a:gd name="T80" fmla="*/ 0 w 278"/>
                <a:gd name="T81" fmla="*/ 2147483647 h 208"/>
                <a:gd name="T82" fmla="*/ 0 w 278"/>
                <a:gd name="T83" fmla="*/ 2147483647 h 208"/>
                <a:gd name="T84" fmla="*/ 2147483647 w 278"/>
                <a:gd name="T85" fmla="*/ 2147483647 h 208"/>
                <a:gd name="T86" fmla="*/ 2147483647 w 278"/>
                <a:gd name="T87" fmla="*/ 2147483647 h 208"/>
                <a:gd name="T88" fmla="*/ 2147483647 w 278"/>
                <a:gd name="T89" fmla="*/ 2147483647 h 208"/>
                <a:gd name="T90" fmla="*/ 2147483647 w 278"/>
                <a:gd name="T91" fmla="*/ 2147483647 h 208"/>
                <a:gd name="T92" fmla="*/ 2147483647 w 278"/>
                <a:gd name="T93" fmla="*/ 2147483647 h 208"/>
                <a:gd name="T94" fmla="*/ 2147483647 w 278"/>
                <a:gd name="T95" fmla="*/ 2147483647 h 208"/>
                <a:gd name="T96" fmla="*/ 2147483647 w 278"/>
                <a:gd name="T97" fmla="*/ 2147483647 h 208"/>
                <a:gd name="T98" fmla="*/ 2147483647 w 278"/>
                <a:gd name="T99" fmla="*/ 2147483647 h 208"/>
                <a:gd name="T100" fmla="*/ 2147483647 w 278"/>
                <a:gd name="T101" fmla="*/ 2147483647 h 208"/>
                <a:gd name="T102" fmla="*/ 2147483647 w 278"/>
                <a:gd name="T103" fmla="*/ 2147483647 h 208"/>
                <a:gd name="T104" fmla="*/ 2147483647 w 278"/>
                <a:gd name="T105" fmla="*/ 2147483647 h 208"/>
                <a:gd name="T106" fmla="*/ 2147483647 w 278"/>
                <a:gd name="T107" fmla="*/ 2147483647 h 208"/>
                <a:gd name="T108" fmla="*/ 2147483647 w 278"/>
                <a:gd name="T109" fmla="*/ 2147483647 h 208"/>
                <a:gd name="T110" fmla="*/ 2147483647 w 278"/>
                <a:gd name="T111" fmla="*/ 2147483647 h 208"/>
                <a:gd name="T112" fmla="*/ 2147483647 w 278"/>
                <a:gd name="T113" fmla="*/ 0 h 208"/>
                <a:gd name="T114" fmla="*/ 2147483647 w 278"/>
                <a:gd name="T115" fmla="*/ 2147483647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 h="208">
                  <a:moveTo>
                    <a:pt x="136" y="12"/>
                  </a:moveTo>
                  <a:lnTo>
                    <a:pt x="142" y="12"/>
                  </a:lnTo>
                  <a:lnTo>
                    <a:pt x="147" y="18"/>
                  </a:lnTo>
                  <a:lnTo>
                    <a:pt x="153" y="18"/>
                  </a:lnTo>
                  <a:lnTo>
                    <a:pt x="159" y="23"/>
                  </a:lnTo>
                  <a:lnTo>
                    <a:pt x="164" y="23"/>
                  </a:lnTo>
                  <a:lnTo>
                    <a:pt x="170" y="29"/>
                  </a:lnTo>
                  <a:lnTo>
                    <a:pt x="176" y="29"/>
                  </a:lnTo>
                  <a:lnTo>
                    <a:pt x="181" y="29"/>
                  </a:lnTo>
                  <a:lnTo>
                    <a:pt x="187" y="29"/>
                  </a:lnTo>
                  <a:lnTo>
                    <a:pt x="193" y="29"/>
                  </a:lnTo>
                  <a:lnTo>
                    <a:pt x="198" y="29"/>
                  </a:lnTo>
                  <a:lnTo>
                    <a:pt x="204" y="29"/>
                  </a:lnTo>
                  <a:lnTo>
                    <a:pt x="210" y="29"/>
                  </a:lnTo>
                  <a:lnTo>
                    <a:pt x="215" y="29"/>
                  </a:lnTo>
                  <a:lnTo>
                    <a:pt x="221" y="29"/>
                  </a:lnTo>
                  <a:lnTo>
                    <a:pt x="227" y="29"/>
                  </a:lnTo>
                  <a:lnTo>
                    <a:pt x="232" y="29"/>
                  </a:lnTo>
                  <a:lnTo>
                    <a:pt x="238" y="29"/>
                  </a:lnTo>
                  <a:lnTo>
                    <a:pt x="244" y="29"/>
                  </a:lnTo>
                  <a:lnTo>
                    <a:pt x="244" y="23"/>
                  </a:lnTo>
                  <a:lnTo>
                    <a:pt x="249" y="18"/>
                  </a:lnTo>
                  <a:lnTo>
                    <a:pt x="249" y="12"/>
                  </a:lnTo>
                  <a:lnTo>
                    <a:pt x="255" y="12"/>
                  </a:lnTo>
                  <a:lnTo>
                    <a:pt x="261" y="12"/>
                  </a:lnTo>
                  <a:lnTo>
                    <a:pt x="261" y="18"/>
                  </a:lnTo>
                  <a:lnTo>
                    <a:pt x="266" y="18"/>
                  </a:lnTo>
                  <a:lnTo>
                    <a:pt x="272" y="23"/>
                  </a:lnTo>
                  <a:lnTo>
                    <a:pt x="278" y="23"/>
                  </a:lnTo>
                  <a:lnTo>
                    <a:pt x="278" y="29"/>
                  </a:lnTo>
                  <a:lnTo>
                    <a:pt x="278" y="35"/>
                  </a:lnTo>
                  <a:lnTo>
                    <a:pt x="278" y="41"/>
                  </a:lnTo>
                  <a:lnTo>
                    <a:pt x="278" y="47"/>
                  </a:lnTo>
                  <a:lnTo>
                    <a:pt x="278" y="53"/>
                  </a:lnTo>
                  <a:lnTo>
                    <a:pt x="272" y="53"/>
                  </a:lnTo>
                  <a:lnTo>
                    <a:pt x="272" y="59"/>
                  </a:lnTo>
                  <a:lnTo>
                    <a:pt x="266" y="59"/>
                  </a:lnTo>
                  <a:lnTo>
                    <a:pt x="266" y="65"/>
                  </a:lnTo>
                  <a:lnTo>
                    <a:pt x="266" y="71"/>
                  </a:lnTo>
                  <a:lnTo>
                    <a:pt x="261" y="71"/>
                  </a:lnTo>
                  <a:lnTo>
                    <a:pt x="261" y="77"/>
                  </a:lnTo>
                  <a:lnTo>
                    <a:pt x="255" y="77"/>
                  </a:lnTo>
                  <a:lnTo>
                    <a:pt x="255" y="83"/>
                  </a:lnTo>
                  <a:lnTo>
                    <a:pt x="255" y="89"/>
                  </a:lnTo>
                  <a:lnTo>
                    <a:pt x="249" y="89"/>
                  </a:lnTo>
                  <a:lnTo>
                    <a:pt x="249" y="95"/>
                  </a:lnTo>
                  <a:lnTo>
                    <a:pt x="244" y="95"/>
                  </a:lnTo>
                  <a:lnTo>
                    <a:pt x="238" y="101"/>
                  </a:lnTo>
                  <a:lnTo>
                    <a:pt x="232" y="101"/>
                  </a:lnTo>
                  <a:lnTo>
                    <a:pt x="227" y="107"/>
                  </a:lnTo>
                  <a:lnTo>
                    <a:pt x="221" y="107"/>
                  </a:lnTo>
                  <a:lnTo>
                    <a:pt x="215" y="101"/>
                  </a:lnTo>
                  <a:lnTo>
                    <a:pt x="215" y="107"/>
                  </a:lnTo>
                  <a:lnTo>
                    <a:pt x="215" y="113"/>
                  </a:lnTo>
                  <a:lnTo>
                    <a:pt x="210" y="113"/>
                  </a:lnTo>
                  <a:lnTo>
                    <a:pt x="210" y="107"/>
                  </a:lnTo>
                  <a:lnTo>
                    <a:pt x="204" y="113"/>
                  </a:lnTo>
                  <a:lnTo>
                    <a:pt x="204" y="107"/>
                  </a:lnTo>
                  <a:lnTo>
                    <a:pt x="204" y="113"/>
                  </a:lnTo>
                  <a:lnTo>
                    <a:pt x="198" y="113"/>
                  </a:lnTo>
                  <a:lnTo>
                    <a:pt x="193" y="113"/>
                  </a:lnTo>
                  <a:lnTo>
                    <a:pt x="187" y="113"/>
                  </a:lnTo>
                  <a:lnTo>
                    <a:pt x="181" y="113"/>
                  </a:lnTo>
                  <a:lnTo>
                    <a:pt x="181" y="107"/>
                  </a:lnTo>
                  <a:lnTo>
                    <a:pt x="176" y="107"/>
                  </a:lnTo>
                  <a:lnTo>
                    <a:pt x="170" y="107"/>
                  </a:lnTo>
                  <a:lnTo>
                    <a:pt x="170" y="113"/>
                  </a:lnTo>
                  <a:lnTo>
                    <a:pt x="164" y="119"/>
                  </a:lnTo>
                  <a:lnTo>
                    <a:pt x="164" y="124"/>
                  </a:lnTo>
                  <a:lnTo>
                    <a:pt x="164" y="130"/>
                  </a:lnTo>
                  <a:lnTo>
                    <a:pt x="159" y="130"/>
                  </a:lnTo>
                  <a:lnTo>
                    <a:pt x="164" y="130"/>
                  </a:lnTo>
                  <a:lnTo>
                    <a:pt x="159" y="130"/>
                  </a:lnTo>
                  <a:lnTo>
                    <a:pt x="159" y="136"/>
                  </a:lnTo>
                  <a:lnTo>
                    <a:pt x="153" y="142"/>
                  </a:lnTo>
                  <a:lnTo>
                    <a:pt x="153" y="148"/>
                  </a:lnTo>
                  <a:lnTo>
                    <a:pt x="147" y="148"/>
                  </a:lnTo>
                  <a:lnTo>
                    <a:pt x="147" y="154"/>
                  </a:lnTo>
                  <a:lnTo>
                    <a:pt x="142" y="154"/>
                  </a:lnTo>
                  <a:lnTo>
                    <a:pt x="142" y="160"/>
                  </a:lnTo>
                  <a:lnTo>
                    <a:pt x="142" y="166"/>
                  </a:lnTo>
                  <a:lnTo>
                    <a:pt x="136" y="166"/>
                  </a:lnTo>
                  <a:lnTo>
                    <a:pt x="136" y="172"/>
                  </a:lnTo>
                  <a:lnTo>
                    <a:pt x="130" y="172"/>
                  </a:lnTo>
                  <a:lnTo>
                    <a:pt x="130" y="178"/>
                  </a:lnTo>
                  <a:lnTo>
                    <a:pt x="130" y="184"/>
                  </a:lnTo>
                  <a:lnTo>
                    <a:pt x="130" y="190"/>
                  </a:lnTo>
                  <a:lnTo>
                    <a:pt x="125" y="190"/>
                  </a:lnTo>
                  <a:lnTo>
                    <a:pt x="125" y="196"/>
                  </a:lnTo>
                  <a:lnTo>
                    <a:pt x="119" y="196"/>
                  </a:lnTo>
                  <a:lnTo>
                    <a:pt x="119" y="202"/>
                  </a:lnTo>
                  <a:lnTo>
                    <a:pt x="113" y="202"/>
                  </a:lnTo>
                  <a:lnTo>
                    <a:pt x="113" y="208"/>
                  </a:lnTo>
                  <a:lnTo>
                    <a:pt x="96" y="196"/>
                  </a:lnTo>
                  <a:lnTo>
                    <a:pt x="96" y="190"/>
                  </a:lnTo>
                  <a:lnTo>
                    <a:pt x="91" y="190"/>
                  </a:lnTo>
                  <a:lnTo>
                    <a:pt x="85" y="190"/>
                  </a:lnTo>
                  <a:lnTo>
                    <a:pt x="79" y="184"/>
                  </a:lnTo>
                  <a:lnTo>
                    <a:pt x="74" y="184"/>
                  </a:lnTo>
                  <a:lnTo>
                    <a:pt x="68" y="184"/>
                  </a:lnTo>
                  <a:lnTo>
                    <a:pt x="68" y="178"/>
                  </a:lnTo>
                  <a:lnTo>
                    <a:pt x="62" y="178"/>
                  </a:lnTo>
                  <a:lnTo>
                    <a:pt x="57" y="178"/>
                  </a:lnTo>
                  <a:lnTo>
                    <a:pt x="51" y="172"/>
                  </a:lnTo>
                  <a:lnTo>
                    <a:pt x="45" y="172"/>
                  </a:lnTo>
                  <a:lnTo>
                    <a:pt x="40" y="172"/>
                  </a:lnTo>
                  <a:lnTo>
                    <a:pt x="34" y="166"/>
                  </a:lnTo>
                  <a:lnTo>
                    <a:pt x="28" y="166"/>
                  </a:lnTo>
                  <a:lnTo>
                    <a:pt x="23" y="166"/>
                  </a:lnTo>
                  <a:lnTo>
                    <a:pt x="17" y="160"/>
                  </a:lnTo>
                  <a:lnTo>
                    <a:pt x="17" y="154"/>
                  </a:lnTo>
                  <a:lnTo>
                    <a:pt x="17" y="148"/>
                  </a:lnTo>
                  <a:lnTo>
                    <a:pt x="17" y="142"/>
                  </a:lnTo>
                  <a:lnTo>
                    <a:pt x="17" y="136"/>
                  </a:lnTo>
                  <a:lnTo>
                    <a:pt x="11" y="136"/>
                  </a:lnTo>
                  <a:lnTo>
                    <a:pt x="11" y="130"/>
                  </a:lnTo>
                  <a:lnTo>
                    <a:pt x="11" y="124"/>
                  </a:lnTo>
                  <a:lnTo>
                    <a:pt x="6" y="124"/>
                  </a:lnTo>
                  <a:lnTo>
                    <a:pt x="6" y="119"/>
                  </a:lnTo>
                  <a:lnTo>
                    <a:pt x="6" y="113"/>
                  </a:lnTo>
                  <a:lnTo>
                    <a:pt x="0" y="113"/>
                  </a:lnTo>
                  <a:lnTo>
                    <a:pt x="0" y="107"/>
                  </a:lnTo>
                  <a:lnTo>
                    <a:pt x="0" y="101"/>
                  </a:lnTo>
                  <a:lnTo>
                    <a:pt x="0" y="95"/>
                  </a:lnTo>
                  <a:lnTo>
                    <a:pt x="0" y="89"/>
                  </a:lnTo>
                  <a:lnTo>
                    <a:pt x="0" y="83"/>
                  </a:lnTo>
                  <a:lnTo>
                    <a:pt x="0" y="77"/>
                  </a:lnTo>
                  <a:lnTo>
                    <a:pt x="6" y="77"/>
                  </a:lnTo>
                  <a:lnTo>
                    <a:pt x="11" y="77"/>
                  </a:lnTo>
                  <a:lnTo>
                    <a:pt x="11" y="83"/>
                  </a:lnTo>
                  <a:lnTo>
                    <a:pt x="11" y="77"/>
                  </a:lnTo>
                  <a:lnTo>
                    <a:pt x="17" y="77"/>
                  </a:lnTo>
                  <a:lnTo>
                    <a:pt x="17" y="83"/>
                  </a:lnTo>
                  <a:lnTo>
                    <a:pt x="17" y="77"/>
                  </a:lnTo>
                  <a:lnTo>
                    <a:pt x="23" y="77"/>
                  </a:lnTo>
                  <a:lnTo>
                    <a:pt x="23" y="71"/>
                  </a:lnTo>
                  <a:lnTo>
                    <a:pt x="28" y="71"/>
                  </a:lnTo>
                  <a:lnTo>
                    <a:pt x="34" y="71"/>
                  </a:lnTo>
                  <a:lnTo>
                    <a:pt x="34" y="77"/>
                  </a:lnTo>
                  <a:lnTo>
                    <a:pt x="40" y="77"/>
                  </a:lnTo>
                  <a:lnTo>
                    <a:pt x="40" y="71"/>
                  </a:lnTo>
                  <a:lnTo>
                    <a:pt x="45" y="71"/>
                  </a:lnTo>
                  <a:lnTo>
                    <a:pt x="51" y="71"/>
                  </a:lnTo>
                  <a:lnTo>
                    <a:pt x="51" y="65"/>
                  </a:lnTo>
                  <a:lnTo>
                    <a:pt x="57" y="65"/>
                  </a:lnTo>
                  <a:lnTo>
                    <a:pt x="57" y="59"/>
                  </a:lnTo>
                  <a:lnTo>
                    <a:pt x="62" y="59"/>
                  </a:lnTo>
                  <a:lnTo>
                    <a:pt x="68" y="59"/>
                  </a:lnTo>
                  <a:lnTo>
                    <a:pt x="74" y="59"/>
                  </a:lnTo>
                  <a:lnTo>
                    <a:pt x="79" y="59"/>
                  </a:lnTo>
                  <a:lnTo>
                    <a:pt x="85" y="59"/>
                  </a:lnTo>
                  <a:lnTo>
                    <a:pt x="85" y="65"/>
                  </a:lnTo>
                  <a:lnTo>
                    <a:pt x="85" y="59"/>
                  </a:lnTo>
                  <a:lnTo>
                    <a:pt x="91" y="59"/>
                  </a:lnTo>
                  <a:lnTo>
                    <a:pt x="91" y="65"/>
                  </a:lnTo>
                  <a:lnTo>
                    <a:pt x="91" y="59"/>
                  </a:lnTo>
                  <a:lnTo>
                    <a:pt x="96" y="59"/>
                  </a:lnTo>
                  <a:lnTo>
                    <a:pt x="102" y="59"/>
                  </a:lnTo>
                  <a:lnTo>
                    <a:pt x="108" y="53"/>
                  </a:lnTo>
                  <a:lnTo>
                    <a:pt x="108" y="47"/>
                  </a:lnTo>
                  <a:lnTo>
                    <a:pt x="108" y="41"/>
                  </a:lnTo>
                  <a:lnTo>
                    <a:pt x="108" y="35"/>
                  </a:lnTo>
                  <a:lnTo>
                    <a:pt x="108" y="29"/>
                  </a:lnTo>
                  <a:lnTo>
                    <a:pt x="108" y="23"/>
                  </a:lnTo>
                  <a:lnTo>
                    <a:pt x="108" y="18"/>
                  </a:lnTo>
                  <a:lnTo>
                    <a:pt x="108" y="12"/>
                  </a:lnTo>
                  <a:lnTo>
                    <a:pt x="113" y="12"/>
                  </a:lnTo>
                  <a:lnTo>
                    <a:pt x="113" y="6"/>
                  </a:lnTo>
                  <a:lnTo>
                    <a:pt x="113" y="0"/>
                  </a:lnTo>
                  <a:lnTo>
                    <a:pt x="119" y="0"/>
                  </a:lnTo>
                  <a:lnTo>
                    <a:pt x="125" y="0"/>
                  </a:lnTo>
                  <a:lnTo>
                    <a:pt x="125" y="6"/>
                  </a:lnTo>
                  <a:lnTo>
                    <a:pt x="130" y="6"/>
                  </a:lnTo>
                  <a:lnTo>
                    <a:pt x="130" y="12"/>
                  </a:lnTo>
                  <a:lnTo>
                    <a:pt x="136" y="1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7" name="Freeform 117"/>
            <p:cNvSpPr>
              <a:spLocks/>
            </p:cNvSpPr>
            <p:nvPr/>
          </p:nvSpPr>
          <p:spPr bwMode="auto">
            <a:xfrm>
              <a:off x="7277538" y="4476773"/>
              <a:ext cx="299806" cy="213837"/>
            </a:xfrm>
            <a:custGeom>
              <a:avLst/>
              <a:gdLst>
                <a:gd name="T0" fmla="*/ 2147483647 w 192"/>
                <a:gd name="T1" fmla="*/ 2147483647 h 136"/>
                <a:gd name="T2" fmla="*/ 2147483647 w 192"/>
                <a:gd name="T3" fmla="*/ 2147483647 h 136"/>
                <a:gd name="T4" fmla="*/ 2147483647 w 192"/>
                <a:gd name="T5" fmla="*/ 2147483647 h 136"/>
                <a:gd name="T6" fmla="*/ 2147483647 w 192"/>
                <a:gd name="T7" fmla="*/ 2147483647 h 136"/>
                <a:gd name="T8" fmla="*/ 2147483647 w 192"/>
                <a:gd name="T9" fmla="*/ 2147483647 h 136"/>
                <a:gd name="T10" fmla="*/ 2147483647 w 192"/>
                <a:gd name="T11" fmla="*/ 0 h 136"/>
                <a:gd name="T12" fmla="*/ 2147483647 w 192"/>
                <a:gd name="T13" fmla="*/ 2147483647 h 136"/>
                <a:gd name="T14" fmla="*/ 2147483647 w 192"/>
                <a:gd name="T15" fmla="*/ 2147483647 h 136"/>
                <a:gd name="T16" fmla="*/ 2147483647 w 192"/>
                <a:gd name="T17" fmla="*/ 2147483647 h 136"/>
                <a:gd name="T18" fmla="*/ 2147483647 w 192"/>
                <a:gd name="T19" fmla="*/ 2147483647 h 136"/>
                <a:gd name="T20" fmla="*/ 2147483647 w 192"/>
                <a:gd name="T21" fmla="*/ 2147483647 h 136"/>
                <a:gd name="T22" fmla="*/ 2147483647 w 192"/>
                <a:gd name="T23" fmla="*/ 2147483647 h 136"/>
                <a:gd name="T24" fmla="*/ 2147483647 w 192"/>
                <a:gd name="T25" fmla="*/ 2147483647 h 136"/>
                <a:gd name="T26" fmla="*/ 2147483647 w 192"/>
                <a:gd name="T27" fmla="*/ 2147483647 h 136"/>
                <a:gd name="T28" fmla="*/ 2147483647 w 192"/>
                <a:gd name="T29" fmla="*/ 2147483647 h 136"/>
                <a:gd name="T30" fmla="*/ 2147483647 w 192"/>
                <a:gd name="T31" fmla="*/ 2147483647 h 136"/>
                <a:gd name="T32" fmla="*/ 2147483647 w 192"/>
                <a:gd name="T33" fmla="*/ 2147483647 h 136"/>
                <a:gd name="T34" fmla="*/ 2147483647 w 192"/>
                <a:gd name="T35" fmla="*/ 2147483647 h 136"/>
                <a:gd name="T36" fmla="*/ 2147483647 w 192"/>
                <a:gd name="T37" fmla="*/ 2147483647 h 136"/>
                <a:gd name="T38" fmla="*/ 2147483647 w 192"/>
                <a:gd name="T39" fmla="*/ 2147483647 h 136"/>
                <a:gd name="T40" fmla="*/ 2147483647 w 192"/>
                <a:gd name="T41" fmla="*/ 2147483647 h 136"/>
                <a:gd name="T42" fmla="*/ 2147483647 w 192"/>
                <a:gd name="T43" fmla="*/ 2147483647 h 136"/>
                <a:gd name="T44" fmla="*/ 2147483647 w 192"/>
                <a:gd name="T45" fmla="*/ 2147483647 h 136"/>
                <a:gd name="T46" fmla="*/ 2147483647 w 192"/>
                <a:gd name="T47" fmla="*/ 2147483647 h 136"/>
                <a:gd name="T48" fmla="*/ 2147483647 w 192"/>
                <a:gd name="T49" fmla="*/ 2147483647 h 136"/>
                <a:gd name="T50" fmla="*/ 2147483647 w 192"/>
                <a:gd name="T51" fmla="*/ 2147483647 h 136"/>
                <a:gd name="T52" fmla="*/ 2147483647 w 192"/>
                <a:gd name="T53" fmla="*/ 2147483647 h 136"/>
                <a:gd name="T54" fmla="*/ 2147483647 w 192"/>
                <a:gd name="T55" fmla="*/ 2147483647 h 136"/>
                <a:gd name="T56" fmla="*/ 2147483647 w 192"/>
                <a:gd name="T57" fmla="*/ 2147483647 h 136"/>
                <a:gd name="T58" fmla="*/ 2147483647 w 192"/>
                <a:gd name="T59" fmla="*/ 2147483647 h 136"/>
                <a:gd name="T60" fmla="*/ 2147483647 w 192"/>
                <a:gd name="T61" fmla="*/ 2147483647 h 136"/>
                <a:gd name="T62" fmla="*/ 2147483647 w 192"/>
                <a:gd name="T63" fmla="*/ 2147483647 h 136"/>
                <a:gd name="T64" fmla="*/ 2147483647 w 192"/>
                <a:gd name="T65" fmla="*/ 2147483647 h 136"/>
                <a:gd name="T66" fmla="*/ 2147483647 w 192"/>
                <a:gd name="T67" fmla="*/ 2147483647 h 136"/>
                <a:gd name="T68" fmla="*/ 2147483647 w 192"/>
                <a:gd name="T69" fmla="*/ 2147483647 h 136"/>
                <a:gd name="T70" fmla="*/ 2147483647 w 192"/>
                <a:gd name="T71" fmla="*/ 2147483647 h 136"/>
                <a:gd name="T72" fmla="*/ 2147483647 w 192"/>
                <a:gd name="T73" fmla="*/ 2147483647 h 136"/>
                <a:gd name="T74" fmla="*/ 0 w 192"/>
                <a:gd name="T75" fmla="*/ 2147483647 h 136"/>
                <a:gd name="T76" fmla="*/ 0 w 192"/>
                <a:gd name="T77" fmla="*/ 2147483647 h 136"/>
                <a:gd name="T78" fmla="*/ 2147483647 w 192"/>
                <a:gd name="T79" fmla="*/ 2147483647 h 136"/>
                <a:gd name="T80" fmla="*/ 2147483647 w 192"/>
                <a:gd name="T81" fmla="*/ 2147483647 h 136"/>
                <a:gd name="T82" fmla="*/ 2147483647 w 192"/>
                <a:gd name="T83" fmla="*/ 2147483647 h 136"/>
                <a:gd name="T84" fmla="*/ 2147483647 w 192"/>
                <a:gd name="T85" fmla="*/ 0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36">
                  <a:moveTo>
                    <a:pt x="39" y="0"/>
                  </a:moveTo>
                  <a:lnTo>
                    <a:pt x="45" y="0"/>
                  </a:lnTo>
                  <a:lnTo>
                    <a:pt x="45" y="6"/>
                  </a:lnTo>
                  <a:lnTo>
                    <a:pt x="51" y="6"/>
                  </a:lnTo>
                  <a:lnTo>
                    <a:pt x="56" y="6"/>
                  </a:lnTo>
                  <a:lnTo>
                    <a:pt x="62" y="12"/>
                  </a:lnTo>
                  <a:lnTo>
                    <a:pt x="68" y="12"/>
                  </a:lnTo>
                  <a:lnTo>
                    <a:pt x="73" y="12"/>
                  </a:lnTo>
                  <a:lnTo>
                    <a:pt x="73" y="6"/>
                  </a:lnTo>
                  <a:lnTo>
                    <a:pt x="79" y="6"/>
                  </a:lnTo>
                  <a:lnTo>
                    <a:pt x="85" y="6"/>
                  </a:lnTo>
                  <a:lnTo>
                    <a:pt x="90" y="6"/>
                  </a:lnTo>
                  <a:lnTo>
                    <a:pt x="96" y="6"/>
                  </a:lnTo>
                  <a:lnTo>
                    <a:pt x="102" y="6"/>
                  </a:lnTo>
                  <a:lnTo>
                    <a:pt x="107" y="6"/>
                  </a:lnTo>
                  <a:lnTo>
                    <a:pt x="113" y="6"/>
                  </a:lnTo>
                  <a:lnTo>
                    <a:pt x="113" y="0"/>
                  </a:lnTo>
                  <a:lnTo>
                    <a:pt x="119" y="0"/>
                  </a:lnTo>
                  <a:lnTo>
                    <a:pt x="124" y="0"/>
                  </a:lnTo>
                  <a:lnTo>
                    <a:pt x="130" y="0"/>
                  </a:lnTo>
                  <a:lnTo>
                    <a:pt x="136" y="6"/>
                  </a:lnTo>
                  <a:lnTo>
                    <a:pt x="141" y="6"/>
                  </a:lnTo>
                  <a:lnTo>
                    <a:pt x="141" y="12"/>
                  </a:lnTo>
                  <a:lnTo>
                    <a:pt x="147" y="12"/>
                  </a:lnTo>
                  <a:lnTo>
                    <a:pt x="153" y="12"/>
                  </a:lnTo>
                  <a:lnTo>
                    <a:pt x="158" y="12"/>
                  </a:lnTo>
                  <a:lnTo>
                    <a:pt x="158" y="17"/>
                  </a:lnTo>
                  <a:lnTo>
                    <a:pt x="164" y="17"/>
                  </a:lnTo>
                  <a:lnTo>
                    <a:pt x="170" y="17"/>
                  </a:lnTo>
                  <a:lnTo>
                    <a:pt x="175" y="23"/>
                  </a:lnTo>
                  <a:lnTo>
                    <a:pt x="175" y="29"/>
                  </a:lnTo>
                  <a:lnTo>
                    <a:pt x="175" y="35"/>
                  </a:lnTo>
                  <a:lnTo>
                    <a:pt x="175" y="41"/>
                  </a:lnTo>
                  <a:lnTo>
                    <a:pt x="170" y="41"/>
                  </a:lnTo>
                  <a:lnTo>
                    <a:pt x="170" y="47"/>
                  </a:lnTo>
                  <a:lnTo>
                    <a:pt x="170" y="53"/>
                  </a:lnTo>
                  <a:lnTo>
                    <a:pt x="170" y="59"/>
                  </a:lnTo>
                  <a:lnTo>
                    <a:pt x="170" y="65"/>
                  </a:lnTo>
                  <a:lnTo>
                    <a:pt x="164" y="65"/>
                  </a:lnTo>
                  <a:lnTo>
                    <a:pt x="164" y="71"/>
                  </a:lnTo>
                  <a:lnTo>
                    <a:pt x="164" y="77"/>
                  </a:lnTo>
                  <a:lnTo>
                    <a:pt x="164" y="83"/>
                  </a:lnTo>
                  <a:lnTo>
                    <a:pt x="164" y="89"/>
                  </a:lnTo>
                  <a:lnTo>
                    <a:pt x="170" y="89"/>
                  </a:lnTo>
                  <a:lnTo>
                    <a:pt x="170" y="95"/>
                  </a:lnTo>
                  <a:lnTo>
                    <a:pt x="175" y="95"/>
                  </a:lnTo>
                  <a:lnTo>
                    <a:pt x="175" y="101"/>
                  </a:lnTo>
                  <a:lnTo>
                    <a:pt x="181" y="101"/>
                  </a:lnTo>
                  <a:lnTo>
                    <a:pt x="181" y="107"/>
                  </a:lnTo>
                  <a:lnTo>
                    <a:pt x="181" y="113"/>
                  </a:lnTo>
                  <a:lnTo>
                    <a:pt x="187" y="113"/>
                  </a:lnTo>
                  <a:lnTo>
                    <a:pt x="187" y="118"/>
                  </a:lnTo>
                  <a:lnTo>
                    <a:pt x="187" y="124"/>
                  </a:lnTo>
                  <a:lnTo>
                    <a:pt x="187" y="130"/>
                  </a:lnTo>
                  <a:lnTo>
                    <a:pt x="192" y="136"/>
                  </a:lnTo>
                  <a:lnTo>
                    <a:pt x="187" y="136"/>
                  </a:lnTo>
                  <a:lnTo>
                    <a:pt x="187" y="130"/>
                  </a:lnTo>
                  <a:lnTo>
                    <a:pt x="181" y="130"/>
                  </a:lnTo>
                  <a:lnTo>
                    <a:pt x="181" y="136"/>
                  </a:lnTo>
                  <a:lnTo>
                    <a:pt x="175" y="136"/>
                  </a:lnTo>
                  <a:lnTo>
                    <a:pt x="175" y="130"/>
                  </a:lnTo>
                  <a:lnTo>
                    <a:pt x="170" y="130"/>
                  </a:lnTo>
                  <a:lnTo>
                    <a:pt x="164" y="130"/>
                  </a:lnTo>
                  <a:lnTo>
                    <a:pt x="158" y="124"/>
                  </a:lnTo>
                  <a:lnTo>
                    <a:pt x="158" y="118"/>
                  </a:lnTo>
                  <a:lnTo>
                    <a:pt x="153" y="118"/>
                  </a:lnTo>
                  <a:lnTo>
                    <a:pt x="153" y="124"/>
                  </a:lnTo>
                  <a:lnTo>
                    <a:pt x="147" y="124"/>
                  </a:lnTo>
                  <a:lnTo>
                    <a:pt x="153" y="124"/>
                  </a:lnTo>
                  <a:lnTo>
                    <a:pt x="153" y="118"/>
                  </a:lnTo>
                  <a:lnTo>
                    <a:pt x="147" y="118"/>
                  </a:lnTo>
                  <a:lnTo>
                    <a:pt x="147" y="124"/>
                  </a:lnTo>
                  <a:lnTo>
                    <a:pt x="141" y="124"/>
                  </a:lnTo>
                  <a:lnTo>
                    <a:pt x="147" y="124"/>
                  </a:lnTo>
                  <a:lnTo>
                    <a:pt x="141" y="124"/>
                  </a:lnTo>
                  <a:lnTo>
                    <a:pt x="141" y="130"/>
                  </a:lnTo>
                  <a:lnTo>
                    <a:pt x="141" y="124"/>
                  </a:lnTo>
                  <a:lnTo>
                    <a:pt x="136" y="124"/>
                  </a:lnTo>
                  <a:lnTo>
                    <a:pt x="136" y="118"/>
                  </a:lnTo>
                  <a:lnTo>
                    <a:pt x="130" y="118"/>
                  </a:lnTo>
                  <a:lnTo>
                    <a:pt x="124" y="118"/>
                  </a:lnTo>
                  <a:lnTo>
                    <a:pt x="124" y="113"/>
                  </a:lnTo>
                  <a:lnTo>
                    <a:pt x="119" y="113"/>
                  </a:lnTo>
                  <a:lnTo>
                    <a:pt x="113" y="113"/>
                  </a:lnTo>
                  <a:lnTo>
                    <a:pt x="107" y="113"/>
                  </a:lnTo>
                  <a:lnTo>
                    <a:pt x="102" y="113"/>
                  </a:lnTo>
                  <a:lnTo>
                    <a:pt x="96" y="113"/>
                  </a:lnTo>
                  <a:lnTo>
                    <a:pt x="96" y="107"/>
                  </a:lnTo>
                  <a:lnTo>
                    <a:pt x="90" y="107"/>
                  </a:lnTo>
                  <a:lnTo>
                    <a:pt x="85" y="107"/>
                  </a:lnTo>
                  <a:lnTo>
                    <a:pt x="79" y="107"/>
                  </a:lnTo>
                  <a:lnTo>
                    <a:pt x="73" y="107"/>
                  </a:lnTo>
                  <a:lnTo>
                    <a:pt x="68" y="107"/>
                  </a:lnTo>
                  <a:lnTo>
                    <a:pt x="62" y="107"/>
                  </a:lnTo>
                  <a:lnTo>
                    <a:pt x="62" y="101"/>
                  </a:lnTo>
                  <a:lnTo>
                    <a:pt x="56" y="101"/>
                  </a:lnTo>
                  <a:lnTo>
                    <a:pt x="51" y="101"/>
                  </a:lnTo>
                  <a:lnTo>
                    <a:pt x="51" y="95"/>
                  </a:lnTo>
                  <a:lnTo>
                    <a:pt x="45" y="95"/>
                  </a:lnTo>
                  <a:lnTo>
                    <a:pt x="39" y="95"/>
                  </a:lnTo>
                  <a:lnTo>
                    <a:pt x="34" y="95"/>
                  </a:lnTo>
                  <a:lnTo>
                    <a:pt x="34" y="89"/>
                  </a:lnTo>
                  <a:lnTo>
                    <a:pt x="28" y="89"/>
                  </a:lnTo>
                  <a:lnTo>
                    <a:pt x="22" y="89"/>
                  </a:lnTo>
                  <a:lnTo>
                    <a:pt x="17" y="89"/>
                  </a:lnTo>
                  <a:lnTo>
                    <a:pt x="11" y="89"/>
                  </a:lnTo>
                  <a:lnTo>
                    <a:pt x="11" y="83"/>
                  </a:lnTo>
                  <a:lnTo>
                    <a:pt x="5" y="83"/>
                  </a:lnTo>
                  <a:lnTo>
                    <a:pt x="5" y="77"/>
                  </a:lnTo>
                  <a:lnTo>
                    <a:pt x="5" y="71"/>
                  </a:lnTo>
                  <a:lnTo>
                    <a:pt x="5" y="65"/>
                  </a:lnTo>
                  <a:lnTo>
                    <a:pt x="0" y="65"/>
                  </a:lnTo>
                  <a:lnTo>
                    <a:pt x="0" y="59"/>
                  </a:lnTo>
                  <a:lnTo>
                    <a:pt x="0" y="53"/>
                  </a:lnTo>
                  <a:lnTo>
                    <a:pt x="0" y="47"/>
                  </a:lnTo>
                  <a:lnTo>
                    <a:pt x="0" y="41"/>
                  </a:lnTo>
                  <a:lnTo>
                    <a:pt x="0" y="35"/>
                  </a:lnTo>
                  <a:lnTo>
                    <a:pt x="0" y="29"/>
                  </a:lnTo>
                  <a:lnTo>
                    <a:pt x="5" y="29"/>
                  </a:lnTo>
                  <a:lnTo>
                    <a:pt x="11" y="29"/>
                  </a:lnTo>
                  <a:lnTo>
                    <a:pt x="17" y="29"/>
                  </a:lnTo>
                  <a:lnTo>
                    <a:pt x="17" y="23"/>
                  </a:lnTo>
                  <a:lnTo>
                    <a:pt x="22" y="23"/>
                  </a:lnTo>
                  <a:lnTo>
                    <a:pt x="22" y="17"/>
                  </a:lnTo>
                  <a:lnTo>
                    <a:pt x="22" y="12"/>
                  </a:lnTo>
                  <a:lnTo>
                    <a:pt x="28" y="12"/>
                  </a:lnTo>
                  <a:lnTo>
                    <a:pt x="28" y="6"/>
                  </a:lnTo>
                  <a:lnTo>
                    <a:pt x="34" y="6"/>
                  </a:lnTo>
                  <a:lnTo>
                    <a:pt x="39"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08" name="Freeform 118"/>
            <p:cNvSpPr>
              <a:spLocks/>
            </p:cNvSpPr>
            <p:nvPr/>
          </p:nvSpPr>
          <p:spPr bwMode="auto">
            <a:xfrm>
              <a:off x="7533623" y="4486207"/>
              <a:ext cx="335719" cy="251573"/>
            </a:xfrm>
            <a:custGeom>
              <a:avLst/>
              <a:gdLst>
                <a:gd name="T0" fmla="*/ 2147483647 w 215"/>
                <a:gd name="T1" fmla="*/ 2147483647 h 160"/>
                <a:gd name="T2" fmla="*/ 2147483647 w 215"/>
                <a:gd name="T3" fmla="*/ 2147483647 h 160"/>
                <a:gd name="T4" fmla="*/ 2147483647 w 215"/>
                <a:gd name="T5" fmla="*/ 2147483647 h 160"/>
                <a:gd name="T6" fmla="*/ 2147483647 w 215"/>
                <a:gd name="T7" fmla="*/ 2147483647 h 160"/>
                <a:gd name="T8" fmla="*/ 2147483647 w 215"/>
                <a:gd name="T9" fmla="*/ 2147483647 h 160"/>
                <a:gd name="T10" fmla="*/ 2147483647 w 215"/>
                <a:gd name="T11" fmla="*/ 2147483647 h 160"/>
                <a:gd name="T12" fmla="*/ 2147483647 w 215"/>
                <a:gd name="T13" fmla="*/ 0 h 160"/>
                <a:gd name="T14" fmla="*/ 2147483647 w 215"/>
                <a:gd name="T15" fmla="*/ 2147483647 h 160"/>
                <a:gd name="T16" fmla="*/ 2147483647 w 215"/>
                <a:gd name="T17" fmla="*/ 2147483647 h 160"/>
                <a:gd name="T18" fmla="*/ 2147483647 w 215"/>
                <a:gd name="T19" fmla="*/ 2147483647 h 160"/>
                <a:gd name="T20" fmla="*/ 2147483647 w 215"/>
                <a:gd name="T21" fmla="*/ 2147483647 h 160"/>
                <a:gd name="T22" fmla="*/ 2147483647 w 215"/>
                <a:gd name="T23" fmla="*/ 2147483647 h 160"/>
                <a:gd name="T24" fmla="*/ 2147483647 w 215"/>
                <a:gd name="T25" fmla="*/ 2147483647 h 160"/>
                <a:gd name="T26" fmla="*/ 2147483647 w 215"/>
                <a:gd name="T27" fmla="*/ 2147483647 h 160"/>
                <a:gd name="T28" fmla="*/ 2147483647 w 215"/>
                <a:gd name="T29" fmla="*/ 2147483647 h 160"/>
                <a:gd name="T30" fmla="*/ 2147483647 w 215"/>
                <a:gd name="T31" fmla="*/ 2147483647 h 160"/>
                <a:gd name="T32" fmla="*/ 2147483647 w 215"/>
                <a:gd name="T33" fmla="*/ 2147483647 h 160"/>
                <a:gd name="T34" fmla="*/ 2147483647 w 215"/>
                <a:gd name="T35" fmla="*/ 2147483647 h 160"/>
                <a:gd name="T36" fmla="*/ 2147483647 w 215"/>
                <a:gd name="T37" fmla="*/ 2147483647 h 160"/>
                <a:gd name="T38" fmla="*/ 2147483647 w 215"/>
                <a:gd name="T39" fmla="*/ 2147483647 h 160"/>
                <a:gd name="T40" fmla="*/ 2147483647 w 215"/>
                <a:gd name="T41" fmla="*/ 2147483647 h 160"/>
                <a:gd name="T42" fmla="*/ 2147483647 w 215"/>
                <a:gd name="T43" fmla="*/ 2147483647 h 160"/>
                <a:gd name="T44" fmla="*/ 2147483647 w 215"/>
                <a:gd name="T45" fmla="*/ 2147483647 h 160"/>
                <a:gd name="T46" fmla="*/ 2147483647 w 215"/>
                <a:gd name="T47" fmla="*/ 2147483647 h 160"/>
                <a:gd name="T48" fmla="*/ 2147483647 w 215"/>
                <a:gd name="T49" fmla="*/ 2147483647 h 160"/>
                <a:gd name="T50" fmla="*/ 2147483647 w 215"/>
                <a:gd name="T51" fmla="*/ 2147483647 h 160"/>
                <a:gd name="T52" fmla="*/ 2147483647 w 215"/>
                <a:gd name="T53" fmla="*/ 2147483647 h 160"/>
                <a:gd name="T54" fmla="*/ 2147483647 w 215"/>
                <a:gd name="T55" fmla="*/ 2147483647 h 160"/>
                <a:gd name="T56" fmla="*/ 2147483647 w 215"/>
                <a:gd name="T57" fmla="*/ 2147483647 h 160"/>
                <a:gd name="T58" fmla="*/ 2147483647 w 215"/>
                <a:gd name="T59" fmla="*/ 2147483647 h 160"/>
                <a:gd name="T60" fmla="*/ 2147483647 w 215"/>
                <a:gd name="T61" fmla="*/ 2147483647 h 160"/>
                <a:gd name="T62" fmla="*/ 2147483647 w 215"/>
                <a:gd name="T63" fmla="*/ 2147483647 h 160"/>
                <a:gd name="T64" fmla="*/ 2147483647 w 215"/>
                <a:gd name="T65" fmla="*/ 2147483647 h 160"/>
                <a:gd name="T66" fmla="*/ 2147483647 w 215"/>
                <a:gd name="T67" fmla="*/ 2147483647 h 160"/>
                <a:gd name="T68" fmla="*/ 2147483647 w 215"/>
                <a:gd name="T69" fmla="*/ 2147483647 h 160"/>
                <a:gd name="T70" fmla="*/ 2147483647 w 215"/>
                <a:gd name="T71" fmla="*/ 2147483647 h 160"/>
                <a:gd name="T72" fmla="*/ 2147483647 w 215"/>
                <a:gd name="T73" fmla="*/ 2147483647 h 160"/>
                <a:gd name="T74" fmla="*/ 2147483647 w 215"/>
                <a:gd name="T75" fmla="*/ 2147483647 h 160"/>
                <a:gd name="T76" fmla="*/ 2147483647 w 215"/>
                <a:gd name="T77" fmla="*/ 2147483647 h 160"/>
                <a:gd name="T78" fmla="*/ 2147483647 w 215"/>
                <a:gd name="T79" fmla="*/ 2147483647 h 160"/>
                <a:gd name="T80" fmla="*/ 2147483647 w 215"/>
                <a:gd name="T81" fmla="*/ 2147483647 h 160"/>
                <a:gd name="T82" fmla="*/ 2147483647 w 215"/>
                <a:gd name="T83" fmla="*/ 2147483647 h 160"/>
                <a:gd name="T84" fmla="*/ 2147483647 w 215"/>
                <a:gd name="T85" fmla="*/ 2147483647 h 160"/>
                <a:gd name="T86" fmla="*/ 2147483647 w 215"/>
                <a:gd name="T87" fmla="*/ 2147483647 h 160"/>
                <a:gd name="T88" fmla="*/ 2147483647 w 215"/>
                <a:gd name="T89" fmla="*/ 2147483647 h 160"/>
                <a:gd name="T90" fmla="*/ 2147483647 w 215"/>
                <a:gd name="T91" fmla="*/ 2147483647 h 160"/>
                <a:gd name="T92" fmla="*/ 2147483647 w 215"/>
                <a:gd name="T93" fmla="*/ 2147483647 h 160"/>
                <a:gd name="T94" fmla="*/ 2147483647 w 215"/>
                <a:gd name="T95" fmla="*/ 2147483647 h 160"/>
                <a:gd name="T96" fmla="*/ 0 w 215"/>
                <a:gd name="T97" fmla="*/ 2147483647 h 160"/>
                <a:gd name="T98" fmla="*/ 2147483647 w 215"/>
                <a:gd name="T99" fmla="*/ 2147483647 h 160"/>
                <a:gd name="T100" fmla="*/ 2147483647 w 215"/>
                <a:gd name="T101" fmla="*/ 2147483647 h 160"/>
                <a:gd name="T102" fmla="*/ 2147483647 w 215"/>
                <a:gd name="T103" fmla="*/ 2147483647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5" h="160">
                  <a:moveTo>
                    <a:pt x="11" y="23"/>
                  </a:moveTo>
                  <a:lnTo>
                    <a:pt x="17" y="23"/>
                  </a:lnTo>
                  <a:lnTo>
                    <a:pt x="17" y="29"/>
                  </a:lnTo>
                  <a:lnTo>
                    <a:pt x="17" y="35"/>
                  </a:lnTo>
                  <a:lnTo>
                    <a:pt x="23" y="35"/>
                  </a:lnTo>
                  <a:lnTo>
                    <a:pt x="28" y="29"/>
                  </a:lnTo>
                  <a:lnTo>
                    <a:pt x="34" y="29"/>
                  </a:lnTo>
                  <a:lnTo>
                    <a:pt x="40" y="29"/>
                  </a:lnTo>
                  <a:lnTo>
                    <a:pt x="40" y="23"/>
                  </a:lnTo>
                  <a:lnTo>
                    <a:pt x="34" y="17"/>
                  </a:lnTo>
                  <a:lnTo>
                    <a:pt x="40" y="17"/>
                  </a:lnTo>
                  <a:lnTo>
                    <a:pt x="40" y="11"/>
                  </a:lnTo>
                  <a:lnTo>
                    <a:pt x="45" y="11"/>
                  </a:lnTo>
                  <a:lnTo>
                    <a:pt x="45" y="17"/>
                  </a:lnTo>
                  <a:lnTo>
                    <a:pt x="51" y="17"/>
                  </a:lnTo>
                  <a:lnTo>
                    <a:pt x="57" y="17"/>
                  </a:lnTo>
                  <a:lnTo>
                    <a:pt x="62" y="17"/>
                  </a:lnTo>
                  <a:lnTo>
                    <a:pt x="62" y="11"/>
                  </a:lnTo>
                  <a:lnTo>
                    <a:pt x="57" y="6"/>
                  </a:lnTo>
                  <a:lnTo>
                    <a:pt x="57" y="0"/>
                  </a:lnTo>
                  <a:lnTo>
                    <a:pt x="62" y="0"/>
                  </a:lnTo>
                  <a:lnTo>
                    <a:pt x="68" y="0"/>
                  </a:lnTo>
                  <a:lnTo>
                    <a:pt x="68" y="6"/>
                  </a:lnTo>
                  <a:lnTo>
                    <a:pt x="74" y="6"/>
                  </a:lnTo>
                  <a:lnTo>
                    <a:pt x="74" y="0"/>
                  </a:lnTo>
                  <a:lnTo>
                    <a:pt x="79" y="6"/>
                  </a:lnTo>
                  <a:lnTo>
                    <a:pt x="79" y="11"/>
                  </a:lnTo>
                  <a:lnTo>
                    <a:pt x="74" y="11"/>
                  </a:lnTo>
                  <a:lnTo>
                    <a:pt x="79" y="17"/>
                  </a:lnTo>
                  <a:lnTo>
                    <a:pt x="85" y="17"/>
                  </a:lnTo>
                  <a:lnTo>
                    <a:pt x="85" y="23"/>
                  </a:lnTo>
                  <a:lnTo>
                    <a:pt x="91" y="23"/>
                  </a:lnTo>
                  <a:lnTo>
                    <a:pt x="96" y="23"/>
                  </a:lnTo>
                  <a:lnTo>
                    <a:pt x="102" y="17"/>
                  </a:lnTo>
                  <a:lnTo>
                    <a:pt x="108" y="17"/>
                  </a:lnTo>
                  <a:lnTo>
                    <a:pt x="113" y="11"/>
                  </a:lnTo>
                  <a:lnTo>
                    <a:pt x="113" y="6"/>
                  </a:lnTo>
                  <a:lnTo>
                    <a:pt x="113" y="0"/>
                  </a:lnTo>
                  <a:lnTo>
                    <a:pt x="119" y="6"/>
                  </a:lnTo>
                  <a:lnTo>
                    <a:pt x="119" y="11"/>
                  </a:lnTo>
                  <a:lnTo>
                    <a:pt x="125" y="11"/>
                  </a:lnTo>
                  <a:lnTo>
                    <a:pt x="130" y="17"/>
                  </a:lnTo>
                  <a:lnTo>
                    <a:pt x="136" y="17"/>
                  </a:lnTo>
                  <a:lnTo>
                    <a:pt x="142" y="17"/>
                  </a:lnTo>
                  <a:lnTo>
                    <a:pt x="147" y="23"/>
                  </a:lnTo>
                  <a:lnTo>
                    <a:pt x="153" y="23"/>
                  </a:lnTo>
                  <a:lnTo>
                    <a:pt x="159" y="29"/>
                  </a:lnTo>
                  <a:lnTo>
                    <a:pt x="164" y="35"/>
                  </a:lnTo>
                  <a:lnTo>
                    <a:pt x="164" y="41"/>
                  </a:lnTo>
                  <a:lnTo>
                    <a:pt x="164" y="47"/>
                  </a:lnTo>
                  <a:lnTo>
                    <a:pt x="170" y="47"/>
                  </a:lnTo>
                  <a:lnTo>
                    <a:pt x="170" y="53"/>
                  </a:lnTo>
                  <a:lnTo>
                    <a:pt x="170" y="59"/>
                  </a:lnTo>
                  <a:lnTo>
                    <a:pt x="176" y="65"/>
                  </a:lnTo>
                  <a:lnTo>
                    <a:pt x="181" y="65"/>
                  </a:lnTo>
                  <a:lnTo>
                    <a:pt x="187" y="71"/>
                  </a:lnTo>
                  <a:lnTo>
                    <a:pt x="187" y="77"/>
                  </a:lnTo>
                  <a:lnTo>
                    <a:pt x="193" y="83"/>
                  </a:lnTo>
                  <a:lnTo>
                    <a:pt x="198" y="83"/>
                  </a:lnTo>
                  <a:lnTo>
                    <a:pt x="198" y="89"/>
                  </a:lnTo>
                  <a:lnTo>
                    <a:pt x="204" y="95"/>
                  </a:lnTo>
                  <a:lnTo>
                    <a:pt x="204" y="101"/>
                  </a:lnTo>
                  <a:lnTo>
                    <a:pt x="210" y="101"/>
                  </a:lnTo>
                  <a:lnTo>
                    <a:pt x="210" y="107"/>
                  </a:lnTo>
                  <a:lnTo>
                    <a:pt x="210" y="112"/>
                  </a:lnTo>
                  <a:lnTo>
                    <a:pt x="215" y="112"/>
                  </a:lnTo>
                  <a:lnTo>
                    <a:pt x="215" y="118"/>
                  </a:lnTo>
                  <a:lnTo>
                    <a:pt x="210" y="118"/>
                  </a:lnTo>
                  <a:lnTo>
                    <a:pt x="210" y="124"/>
                  </a:lnTo>
                  <a:lnTo>
                    <a:pt x="204" y="124"/>
                  </a:lnTo>
                  <a:lnTo>
                    <a:pt x="198" y="124"/>
                  </a:lnTo>
                  <a:lnTo>
                    <a:pt x="193" y="124"/>
                  </a:lnTo>
                  <a:lnTo>
                    <a:pt x="193" y="130"/>
                  </a:lnTo>
                  <a:lnTo>
                    <a:pt x="198" y="130"/>
                  </a:lnTo>
                  <a:lnTo>
                    <a:pt x="198" y="136"/>
                  </a:lnTo>
                  <a:lnTo>
                    <a:pt x="193" y="136"/>
                  </a:lnTo>
                  <a:lnTo>
                    <a:pt x="193" y="130"/>
                  </a:lnTo>
                  <a:lnTo>
                    <a:pt x="187" y="130"/>
                  </a:lnTo>
                  <a:lnTo>
                    <a:pt x="181" y="136"/>
                  </a:lnTo>
                  <a:lnTo>
                    <a:pt x="181" y="130"/>
                  </a:lnTo>
                  <a:lnTo>
                    <a:pt x="176" y="130"/>
                  </a:lnTo>
                  <a:lnTo>
                    <a:pt x="170" y="130"/>
                  </a:lnTo>
                  <a:lnTo>
                    <a:pt x="164" y="130"/>
                  </a:lnTo>
                  <a:lnTo>
                    <a:pt x="159" y="130"/>
                  </a:lnTo>
                  <a:lnTo>
                    <a:pt x="159" y="136"/>
                  </a:lnTo>
                  <a:lnTo>
                    <a:pt x="153" y="136"/>
                  </a:lnTo>
                  <a:lnTo>
                    <a:pt x="147" y="142"/>
                  </a:lnTo>
                  <a:lnTo>
                    <a:pt x="142" y="142"/>
                  </a:lnTo>
                  <a:lnTo>
                    <a:pt x="142" y="148"/>
                  </a:lnTo>
                  <a:lnTo>
                    <a:pt x="136" y="148"/>
                  </a:lnTo>
                  <a:lnTo>
                    <a:pt x="130" y="154"/>
                  </a:lnTo>
                  <a:lnTo>
                    <a:pt x="136" y="154"/>
                  </a:lnTo>
                  <a:lnTo>
                    <a:pt x="130" y="154"/>
                  </a:lnTo>
                  <a:lnTo>
                    <a:pt x="130" y="160"/>
                  </a:lnTo>
                  <a:lnTo>
                    <a:pt x="125" y="160"/>
                  </a:lnTo>
                  <a:lnTo>
                    <a:pt x="125" y="154"/>
                  </a:lnTo>
                  <a:lnTo>
                    <a:pt x="125" y="160"/>
                  </a:lnTo>
                  <a:lnTo>
                    <a:pt x="119" y="160"/>
                  </a:lnTo>
                  <a:lnTo>
                    <a:pt x="119" y="154"/>
                  </a:lnTo>
                  <a:lnTo>
                    <a:pt x="113" y="154"/>
                  </a:lnTo>
                  <a:lnTo>
                    <a:pt x="108" y="154"/>
                  </a:lnTo>
                  <a:lnTo>
                    <a:pt x="102" y="154"/>
                  </a:lnTo>
                  <a:lnTo>
                    <a:pt x="102" y="160"/>
                  </a:lnTo>
                  <a:lnTo>
                    <a:pt x="96" y="160"/>
                  </a:lnTo>
                  <a:lnTo>
                    <a:pt x="96" y="154"/>
                  </a:lnTo>
                  <a:lnTo>
                    <a:pt x="96" y="160"/>
                  </a:lnTo>
                  <a:lnTo>
                    <a:pt x="91" y="160"/>
                  </a:lnTo>
                  <a:lnTo>
                    <a:pt x="91" y="154"/>
                  </a:lnTo>
                  <a:lnTo>
                    <a:pt x="85" y="154"/>
                  </a:lnTo>
                  <a:lnTo>
                    <a:pt x="85" y="148"/>
                  </a:lnTo>
                  <a:lnTo>
                    <a:pt x="79" y="148"/>
                  </a:lnTo>
                  <a:lnTo>
                    <a:pt x="85" y="148"/>
                  </a:lnTo>
                  <a:lnTo>
                    <a:pt x="79" y="148"/>
                  </a:lnTo>
                  <a:lnTo>
                    <a:pt x="74" y="148"/>
                  </a:lnTo>
                  <a:lnTo>
                    <a:pt x="68" y="148"/>
                  </a:lnTo>
                  <a:lnTo>
                    <a:pt x="62" y="148"/>
                  </a:lnTo>
                  <a:lnTo>
                    <a:pt x="62" y="142"/>
                  </a:lnTo>
                  <a:lnTo>
                    <a:pt x="57" y="142"/>
                  </a:lnTo>
                  <a:lnTo>
                    <a:pt x="62" y="142"/>
                  </a:lnTo>
                  <a:lnTo>
                    <a:pt x="57" y="142"/>
                  </a:lnTo>
                  <a:lnTo>
                    <a:pt x="57" y="136"/>
                  </a:lnTo>
                  <a:lnTo>
                    <a:pt x="57" y="142"/>
                  </a:lnTo>
                  <a:lnTo>
                    <a:pt x="51" y="142"/>
                  </a:lnTo>
                  <a:lnTo>
                    <a:pt x="51" y="136"/>
                  </a:lnTo>
                  <a:lnTo>
                    <a:pt x="51" y="142"/>
                  </a:lnTo>
                  <a:lnTo>
                    <a:pt x="45" y="142"/>
                  </a:lnTo>
                  <a:lnTo>
                    <a:pt x="45" y="136"/>
                  </a:lnTo>
                  <a:lnTo>
                    <a:pt x="40" y="136"/>
                  </a:lnTo>
                  <a:lnTo>
                    <a:pt x="40" y="130"/>
                  </a:lnTo>
                  <a:lnTo>
                    <a:pt x="34" y="130"/>
                  </a:lnTo>
                  <a:lnTo>
                    <a:pt x="40" y="130"/>
                  </a:lnTo>
                  <a:lnTo>
                    <a:pt x="34" y="130"/>
                  </a:lnTo>
                  <a:lnTo>
                    <a:pt x="28" y="130"/>
                  </a:lnTo>
                  <a:lnTo>
                    <a:pt x="23" y="124"/>
                  </a:lnTo>
                  <a:lnTo>
                    <a:pt x="23" y="118"/>
                  </a:lnTo>
                  <a:lnTo>
                    <a:pt x="23" y="112"/>
                  </a:lnTo>
                  <a:lnTo>
                    <a:pt x="23" y="107"/>
                  </a:lnTo>
                  <a:lnTo>
                    <a:pt x="17" y="107"/>
                  </a:lnTo>
                  <a:lnTo>
                    <a:pt x="17" y="101"/>
                  </a:lnTo>
                  <a:lnTo>
                    <a:pt x="17" y="95"/>
                  </a:lnTo>
                  <a:lnTo>
                    <a:pt x="11" y="95"/>
                  </a:lnTo>
                  <a:lnTo>
                    <a:pt x="11" y="89"/>
                  </a:lnTo>
                  <a:lnTo>
                    <a:pt x="6" y="89"/>
                  </a:lnTo>
                  <a:lnTo>
                    <a:pt x="6" y="83"/>
                  </a:lnTo>
                  <a:lnTo>
                    <a:pt x="0" y="83"/>
                  </a:lnTo>
                  <a:lnTo>
                    <a:pt x="0" y="77"/>
                  </a:lnTo>
                  <a:lnTo>
                    <a:pt x="0" y="71"/>
                  </a:lnTo>
                  <a:lnTo>
                    <a:pt x="0" y="65"/>
                  </a:lnTo>
                  <a:lnTo>
                    <a:pt x="0" y="59"/>
                  </a:lnTo>
                  <a:lnTo>
                    <a:pt x="6" y="59"/>
                  </a:lnTo>
                  <a:lnTo>
                    <a:pt x="6" y="53"/>
                  </a:lnTo>
                  <a:lnTo>
                    <a:pt x="6" y="47"/>
                  </a:lnTo>
                  <a:lnTo>
                    <a:pt x="6" y="41"/>
                  </a:lnTo>
                  <a:lnTo>
                    <a:pt x="6" y="35"/>
                  </a:lnTo>
                  <a:lnTo>
                    <a:pt x="11" y="35"/>
                  </a:lnTo>
                  <a:lnTo>
                    <a:pt x="11" y="29"/>
                  </a:lnTo>
                  <a:lnTo>
                    <a:pt x="11" y="2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09" name="Freeform 119"/>
            <p:cNvSpPr>
              <a:spLocks/>
            </p:cNvSpPr>
            <p:nvPr/>
          </p:nvSpPr>
          <p:spPr bwMode="auto">
            <a:xfrm>
              <a:off x="8134794" y="4560106"/>
              <a:ext cx="424724" cy="345913"/>
            </a:xfrm>
            <a:custGeom>
              <a:avLst/>
              <a:gdLst>
                <a:gd name="T0" fmla="*/ 2147483647 w 272"/>
                <a:gd name="T1" fmla="*/ 2147483647 h 220"/>
                <a:gd name="T2" fmla="*/ 2147483647 w 272"/>
                <a:gd name="T3" fmla="*/ 2147483647 h 220"/>
                <a:gd name="T4" fmla="*/ 2147483647 w 272"/>
                <a:gd name="T5" fmla="*/ 2147483647 h 220"/>
                <a:gd name="T6" fmla="*/ 2147483647 w 272"/>
                <a:gd name="T7" fmla="*/ 2147483647 h 220"/>
                <a:gd name="T8" fmla="*/ 2147483647 w 272"/>
                <a:gd name="T9" fmla="*/ 2147483647 h 220"/>
                <a:gd name="T10" fmla="*/ 2147483647 w 272"/>
                <a:gd name="T11" fmla="*/ 2147483647 h 220"/>
                <a:gd name="T12" fmla="*/ 2147483647 w 272"/>
                <a:gd name="T13" fmla="*/ 2147483647 h 220"/>
                <a:gd name="T14" fmla="*/ 2147483647 w 272"/>
                <a:gd name="T15" fmla="*/ 2147483647 h 220"/>
                <a:gd name="T16" fmla="*/ 2147483647 w 272"/>
                <a:gd name="T17" fmla="*/ 2147483647 h 220"/>
                <a:gd name="T18" fmla="*/ 2147483647 w 272"/>
                <a:gd name="T19" fmla="*/ 2147483647 h 220"/>
                <a:gd name="T20" fmla="*/ 2147483647 w 272"/>
                <a:gd name="T21" fmla="*/ 2147483647 h 220"/>
                <a:gd name="T22" fmla="*/ 2147483647 w 272"/>
                <a:gd name="T23" fmla="*/ 2147483647 h 220"/>
                <a:gd name="T24" fmla="*/ 2147483647 w 272"/>
                <a:gd name="T25" fmla="*/ 2147483647 h 220"/>
                <a:gd name="T26" fmla="*/ 2147483647 w 272"/>
                <a:gd name="T27" fmla="*/ 2147483647 h 220"/>
                <a:gd name="T28" fmla="*/ 2147483647 w 272"/>
                <a:gd name="T29" fmla="*/ 2147483647 h 220"/>
                <a:gd name="T30" fmla="*/ 2147483647 w 272"/>
                <a:gd name="T31" fmla="*/ 2147483647 h 220"/>
                <a:gd name="T32" fmla="*/ 2147483647 w 272"/>
                <a:gd name="T33" fmla="*/ 2147483647 h 220"/>
                <a:gd name="T34" fmla="*/ 2147483647 w 272"/>
                <a:gd name="T35" fmla="*/ 2147483647 h 220"/>
                <a:gd name="T36" fmla="*/ 2147483647 w 272"/>
                <a:gd name="T37" fmla="*/ 2147483647 h 220"/>
                <a:gd name="T38" fmla="*/ 2147483647 w 272"/>
                <a:gd name="T39" fmla="*/ 2147483647 h 220"/>
                <a:gd name="T40" fmla="*/ 2147483647 w 272"/>
                <a:gd name="T41" fmla="*/ 2147483647 h 220"/>
                <a:gd name="T42" fmla="*/ 2147483647 w 272"/>
                <a:gd name="T43" fmla="*/ 2147483647 h 220"/>
                <a:gd name="T44" fmla="*/ 2147483647 w 272"/>
                <a:gd name="T45" fmla="*/ 2147483647 h 220"/>
                <a:gd name="T46" fmla="*/ 2147483647 w 272"/>
                <a:gd name="T47" fmla="*/ 2147483647 h 220"/>
                <a:gd name="T48" fmla="*/ 2147483647 w 272"/>
                <a:gd name="T49" fmla="*/ 2147483647 h 220"/>
                <a:gd name="T50" fmla="*/ 2147483647 w 272"/>
                <a:gd name="T51" fmla="*/ 2147483647 h 220"/>
                <a:gd name="T52" fmla="*/ 2147483647 w 272"/>
                <a:gd name="T53" fmla="*/ 2147483647 h 220"/>
                <a:gd name="T54" fmla="*/ 2147483647 w 272"/>
                <a:gd name="T55" fmla="*/ 2147483647 h 220"/>
                <a:gd name="T56" fmla="*/ 2147483647 w 272"/>
                <a:gd name="T57" fmla="*/ 2147483647 h 220"/>
                <a:gd name="T58" fmla="*/ 2147483647 w 272"/>
                <a:gd name="T59" fmla="*/ 2147483647 h 220"/>
                <a:gd name="T60" fmla="*/ 2147483647 w 272"/>
                <a:gd name="T61" fmla="*/ 2147483647 h 220"/>
                <a:gd name="T62" fmla="*/ 2147483647 w 272"/>
                <a:gd name="T63" fmla="*/ 2147483647 h 220"/>
                <a:gd name="T64" fmla="*/ 2147483647 w 272"/>
                <a:gd name="T65" fmla="*/ 2147483647 h 220"/>
                <a:gd name="T66" fmla="*/ 2147483647 w 272"/>
                <a:gd name="T67" fmla="*/ 2147483647 h 220"/>
                <a:gd name="T68" fmla="*/ 2147483647 w 272"/>
                <a:gd name="T69" fmla="*/ 2147483647 h 220"/>
                <a:gd name="T70" fmla="*/ 2147483647 w 272"/>
                <a:gd name="T71" fmla="*/ 2147483647 h 220"/>
                <a:gd name="T72" fmla="*/ 2147483647 w 272"/>
                <a:gd name="T73" fmla="*/ 2147483647 h 220"/>
                <a:gd name="T74" fmla="*/ 2147483647 w 272"/>
                <a:gd name="T75" fmla="*/ 2147483647 h 220"/>
                <a:gd name="T76" fmla="*/ 2147483647 w 272"/>
                <a:gd name="T77" fmla="*/ 2147483647 h 220"/>
                <a:gd name="T78" fmla="*/ 2147483647 w 272"/>
                <a:gd name="T79" fmla="*/ 2147483647 h 220"/>
                <a:gd name="T80" fmla="*/ 2147483647 w 272"/>
                <a:gd name="T81" fmla="*/ 2147483647 h 220"/>
                <a:gd name="T82" fmla="*/ 2147483647 w 272"/>
                <a:gd name="T83" fmla="*/ 2147483647 h 220"/>
                <a:gd name="T84" fmla="*/ 2147483647 w 272"/>
                <a:gd name="T85" fmla="*/ 2147483647 h 220"/>
                <a:gd name="T86" fmla="*/ 2147483647 w 272"/>
                <a:gd name="T87" fmla="*/ 2147483647 h 220"/>
                <a:gd name="T88" fmla="*/ 2147483647 w 272"/>
                <a:gd name="T89" fmla="*/ 2147483647 h 220"/>
                <a:gd name="T90" fmla="*/ 2147483647 w 272"/>
                <a:gd name="T91" fmla="*/ 2147483647 h 220"/>
                <a:gd name="T92" fmla="*/ 2147483647 w 272"/>
                <a:gd name="T93" fmla="*/ 2147483647 h 220"/>
                <a:gd name="T94" fmla="*/ 2147483647 w 272"/>
                <a:gd name="T95" fmla="*/ 2147483647 h 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2" h="220">
                  <a:moveTo>
                    <a:pt x="159" y="0"/>
                  </a:moveTo>
                  <a:lnTo>
                    <a:pt x="165" y="0"/>
                  </a:lnTo>
                  <a:lnTo>
                    <a:pt x="170" y="0"/>
                  </a:lnTo>
                  <a:lnTo>
                    <a:pt x="170" y="6"/>
                  </a:lnTo>
                  <a:lnTo>
                    <a:pt x="176" y="6"/>
                  </a:lnTo>
                  <a:lnTo>
                    <a:pt x="176" y="12"/>
                  </a:lnTo>
                  <a:lnTo>
                    <a:pt x="182" y="12"/>
                  </a:lnTo>
                  <a:lnTo>
                    <a:pt x="187" y="12"/>
                  </a:lnTo>
                  <a:lnTo>
                    <a:pt x="193" y="12"/>
                  </a:lnTo>
                  <a:lnTo>
                    <a:pt x="199" y="12"/>
                  </a:lnTo>
                  <a:lnTo>
                    <a:pt x="199" y="18"/>
                  </a:lnTo>
                  <a:lnTo>
                    <a:pt x="204" y="18"/>
                  </a:lnTo>
                  <a:lnTo>
                    <a:pt x="204" y="24"/>
                  </a:lnTo>
                  <a:lnTo>
                    <a:pt x="210" y="24"/>
                  </a:lnTo>
                  <a:lnTo>
                    <a:pt x="216" y="24"/>
                  </a:lnTo>
                  <a:lnTo>
                    <a:pt x="216" y="30"/>
                  </a:lnTo>
                  <a:lnTo>
                    <a:pt x="216" y="36"/>
                  </a:lnTo>
                  <a:lnTo>
                    <a:pt x="221" y="36"/>
                  </a:lnTo>
                  <a:lnTo>
                    <a:pt x="221" y="42"/>
                  </a:lnTo>
                  <a:lnTo>
                    <a:pt x="227" y="42"/>
                  </a:lnTo>
                  <a:lnTo>
                    <a:pt x="227" y="48"/>
                  </a:lnTo>
                  <a:lnTo>
                    <a:pt x="227" y="42"/>
                  </a:lnTo>
                  <a:lnTo>
                    <a:pt x="233" y="42"/>
                  </a:lnTo>
                  <a:lnTo>
                    <a:pt x="238" y="42"/>
                  </a:lnTo>
                  <a:lnTo>
                    <a:pt x="238" y="36"/>
                  </a:lnTo>
                  <a:lnTo>
                    <a:pt x="244" y="36"/>
                  </a:lnTo>
                  <a:lnTo>
                    <a:pt x="244" y="42"/>
                  </a:lnTo>
                  <a:lnTo>
                    <a:pt x="250" y="42"/>
                  </a:lnTo>
                  <a:lnTo>
                    <a:pt x="250" y="36"/>
                  </a:lnTo>
                  <a:lnTo>
                    <a:pt x="255" y="36"/>
                  </a:lnTo>
                  <a:lnTo>
                    <a:pt x="261" y="36"/>
                  </a:lnTo>
                  <a:lnTo>
                    <a:pt x="267" y="36"/>
                  </a:lnTo>
                  <a:lnTo>
                    <a:pt x="267" y="30"/>
                  </a:lnTo>
                  <a:lnTo>
                    <a:pt x="267" y="36"/>
                  </a:lnTo>
                  <a:lnTo>
                    <a:pt x="272" y="36"/>
                  </a:lnTo>
                  <a:lnTo>
                    <a:pt x="267" y="36"/>
                  </a:lnTo>
                  <a:lnTo>
                    <a:pt x="267" y="42"/>
                  </a:lnTo>
                  <a:lnTo>
                    <a:pt x="267" y="48"/>
                  </a:lnTo>
                  <a:lnTo>
                    <a:pt x="267" y="54"/>
                  </a:lnTo>
                  <a:lnTo>
                    <a:pt x="272" y="54"/>
                  </a:lnTo>
                  <a:lnTo>
                    <a:pt x="272" y="60"/>
                  </a:lnTo>
                  <a:lnTo>
                    <a:pt x="267" y="60"/>
                  </a:lnTo>
                  <a:lnTo>
                    <a:pt x="267" y="65"/>
                  </a:lnTo>
                  <a:lnTo>
                    <a:pt x="267" y="71"/>
                  </a:lnTo>
                  <a:lnTo>
                    <a:pt x="261" y="71"/>
                  </a:lnTo>
                  <a:lnTo>
                    <a:pt x="261" y="77"/>
                  </a:lnTo>
                  <a:lnTo>
                    <a:pt x="261" y="83"/>
                  </a:lnTo>
                  <a:lnTo>
                    <a:pt x="261" y="89"/>
                  </a:lnTo>
                  <a:lnTo>
                    <a:pt x="255" y="89"/>
                  </a:lnTo>
                  <a:lnTo>
                    <a:pt x="255" y="95"/>
                  </a:lnTo>
                  <a:lnTo>
                    <a:pt x="255" y="101"/>
                  </a:lnTo>
                  <a:lnTo>
                    <a:pt x="250" y="101"/>
                  </a:lnTo>
                  <a:lnTo>
                    <a:pt x="250" y="107"/>
                  </a:lnTo>
                  <a:lnTo>
                    <a:pt x="244" y="107"/>
                  </a:lnTo>
                  <a:lnTo>
                    <a:pt x="238" y="107"/>
                  </a:lnTo>
                  <a:lnTo>
                    <a:pt x="238" y="101"/>
                  </a:lnTo>
                  <a:lnTo>
                    <a:pt x="238" y="107"/>
                  </a:lnTo>
                  <a:lnTo>
                    <a:pt x="238" y="101"/>
                  </a:lnTo>
                  <a:lnTo>
                    <a:pt x="233" y="101"/>
                  </a:lnTo>
                  <a:lnTo>
                    <a:pt x="233" y="107"/>
                  </a:lnTo>
                  <a:lnTo>
                    <a:pt x="227" y="107"/>
                  </a:lnTo>
                  <a:lnTo>
                    <a:pt x="221" y="107"/>
                  </a:lnTo>
                  <a:lnTo>
                    <a:pt x="221" y="113"/>
                  </a:lnTo>
                  <a:lnTo>
                    <a:pt x="216" y="113"/>
                  </a:lnTo>
                  <a:lnTo>
                    <a:pt x="210" y="113"/>
                  </a:lnTo>
                  <a:lnTo>
                    <a:pt x="210" y="119"/>
                  </a:lnTo>
                  <a:lnTo>
                    <a:pt x="210" y="113"/>
                  </a:lnTo>
                  <a:lnTo>
                    <a:pt x="210" y="119"/>
                  </a:lnTo>
                  <a:lnTo>
                    <a:pt x="204" y="119"/>
                  </a:lnTo>
                  <a:lnTo>
                    <a:pt x="199" y="119"/>
                  </a:lnTo>
                  <a:lnTo>
                    <a:pt x="199" y="125"/>
                  </a:lnTo>
                  <a:lnTo>
                    <a:pt x="193" y="125"/>
                  </a:lnTo>
                  <a:lnTo>
                    <a:pt x="187" y="125"/>
                  </a:lnTo>
                  <a:lnTo>
                    <a:pt x="187" y="131"/>
                  </a:lnTo>
                  <a:lnTo>
                    <a:pt x="193" y="131"/>
                  </a:lnTo>
                  <a:lnTo>
                    <a:pt x="193" y="137"/>
                  </a:lnTo>
                  <a:lnTo>
                    <a:pt x="193" y="143"/>
                  </a:lnTo>
                  <a:lnTo>
                    <a:pt x="193" y="149"/>
                  </a:lnTo>
                  <a:lnTo>
                    <a:pt x="187" y="149"/>
                  </a:lnTo>
                  <a:lnTo>
                    <a:pt x="193" y="149"/>
                  </a:lnTo>
                  <a:lnTo>
                    <a:pt x="187" y="149"/>
                  </a:lnTo>
                  <a:lnTo>
                    <a:pt x="187" y="155"/>
                  </a:lnTo>
                  <a:lnTo>
                    <a:pt x="187" y="160"/>
                  </a:lnTo>
                  <a:lnTo>
                    <a:pt x="187" y="166"/>
                  </a:lnTo>
                  <a:lnTo>
                    <a:pt x="182" y="172"/>
                  </a:lnTo>
                  <a:lnTo>
                    <a:pt x="176" y="172"/>
                  </a:lnTo>
                  <a:lnTo>
                    <a:pt x="170" y="178"/>
                  </a:lnTo>
                  <a:lnTo>
                    <a:pt x="165" y="184"/>
                  </a:lnTo>
                  <a:lnTo>
                    <a:pt x="159" y="190"/>
                  </a:lnTo>
                  <a:lnTo>
                    <a:pt x="153" y="196"/>
                  </a:lnTo>
                  <a:lnTo>
                    <a:pt x="148" y="202"/>
                  </a:lnTo>
                  <a:lnTo>
                    <a:pt x="142" y="202"/>
                  </a:lnTo>
                  <a:lnTo>
                    <a:pt x="142" y="208"/>
                  </a:lnTo>
                  <a:lnTo>
                    <a:pt x="136" y="208"/>
                  </a:lnTo>
                  <a:lnTo>
                    <a:pt x="131" y="208"/>
                  </a:lnTo>
                  <a:lnTo>
                    <a:pt x="131" y="214"/>
                  </a:lnTo>
                  <a:lnTo>
                    <a:pt x="125" y="214"/>
                  </a:lnTo>
                  <a:lnTo>
                    <a:pt x="119" y="214"/>
                  </a:lnTo>
                  <a:lnTo>
                    <a:pt x="119" y="220"/>
                  </a:lnTo>
                  <a:lnTo>
                    <a:pt x="114" y="220"/>
                  </a:lnTo>
                  <a:lnTo>
                    <a:pt x="108" y="220"/>
                  </a:lnTo>
                  <a:lnTo>
                    <a:pt x="102" y="220"/>
                  </a:lnTo>
                  <a:lnTo>
                    <a:pt x="97" y="220"/>
                  </a:lnTo>
                  <a:lnTo>
                    <a:pt x="91" y="220"/>
                  </a:lnTo>
                  <a:lnTo>
                    <a:pt x="85" y="220"/>
                  </a:lnTo>
                  <a:lnTo>
                    <a:pt x="80" y="220"/>
                  </a:lnTo>
                  <a:lnTo>
                    <a:pt x="74" y="220"/>
                  </a:lnTo>
                  <a:lnTo>
                    <a:pt x="68" y="220"/>
                  </a:lnTo>
                  <a:lnTo>
                    <a:pt x="68" y="214"/>
                  </a:lnTo>
                  <a:lnTo>
                    <a:pt x="63" y="214"/>
                  </a:lnTo>
                  <a:lnTo>
                    <a:pt x="63" y="208"/>
                  </a:lnTo>
                  <a:lnTo>
                    <a:pt x="57" y="208"/>
                  </a:lnTo>
                  <a:lnTo>
                    <a:pt x="51" y="208"/>
                  </a:lnTo>
                  <a:lnTo>
                    <a:pt x="46" y="208"/>
                  </a:lnTo>
                  <a:lnTo>
                    <a:pt x="40" y="208"/>
                  </a:lnTo>
                  <a:lnTo>
                    <a:pt x="34" y="208"/>
                  </a:lnTo>
                  <a:lnTo>
                    <a:pt x="29" y="208"/>
                  </a:lnTo>
                  <a:lnTo>
                    <a:pt x="29" y="202"/>
                  </a:lnTo>
                  <a:lnTo>
                    <a:pt x="23" y="202"/>
                  </a:lnTo>
                  <a:lnTo>
                    <a:pt x="23" y="196"/>
                  </a:lnTo>
                  <a:lnTo>
                    <a:pt x="17" y="196"/>
                  </a:lnTo>
                  <a:lnTo>
                    <a:pt x="17" y="190"/>
                  </a:lnTo>
                  <a:lnTo>
                    <a:pt x="12" y="184"/>
                  </a:lnTo>
                  <a:lnTo>
                    <a:pt x="6" y="178"/>
                  </a:lnTo>
                  <a:lnTo>
                    <a:pt x="12" y="178"/>
                  </a:lnTo>
                  <a:lnTo>
                    <a:pt x="12" y="172"/>
                  </a:lnTo>
                  <a:lnTo>
                    <a:pt x="17" y="172"/>
                  </a:lnTo>
                  <a:lnTo>
                    <a:pt x="23" y="172"/>
                  </a:lnTo>
                  <a:lnTo>
                    <a:pt x="17" y="172"/>
                  </a:lnTo>
                  <a:lnTo>
                    <a:pt x="17" y="166"/>
                  </a:lnTo>
                  <a:lnTo>
                    <a:pt x="23" y="166"/>
                  </a:lnTo>
                  <a:lnTo>
                    <a:pt x="17" y="166"/>
                  </a:lnTo>
                  <a:lnTo>
                    <a:pt x="17" y="160"/>
                  </a:lnTo>
                  <a:lnTo>
                    <a:pt x="12" y="160"/>
                  </a:lnTo>
                  <a:lnTo>
                    <a:pt x="6" y="160"/>
                  </a:lnTo>
                  <a:lnTo>
                    <a:pt x="6" y="155"/>
                  </a:lnTo>
                  <a:lnTo>
                    <a:pt x="0" y="155"/>
                  </a:lnTo>
                  <a:lnTo>
                    <a:pt x="0" y="149"/>
                  </a:lnTo>
                  <a:lnTo>
                    <a:pt x="0" y="143"/>
                  </a:lnTo>
                  <a:lnTo>
                    <a:pt x="6" y="143"/>
                  </a:lnTo>
                  <a:lnTo>
                    <a:pt x="6" y="137"/>
                  </a:lnTo>
                  <a:lnTo>
                    <a:pt x="12" y="137"/>
                  </a:lnTo>
                  <a:lnTo>
                    <a:pt x="12" y="131"/>
                  </a:lnTo>
                  <a:lnTo>
                    <a:pt x="17" y="131"/>
                  </a:lnTo>
                  <a:lnTo>
                    <a:pt x="17" y="125"/>
                  </a:lnTo>
                  <a:lnTo>
                    <a:pt x="17" y="119"/>
                  </a:lnTo>
                  <a:lnTo>
                    <a:pt x="17" y="113"/>
                  </a:lnTo>
                  <a:lnTo>
                    <a:pt x="23" y="113"/>
                  </a:lnTo>
                  <a:lnTo>
                    <a:pt x="23" y="107"/>
                  </a:lnTo>
                  <a:lnTo>
                    <a:pt x="29" y="107"/>
                  </a:lnTo>
                  <a:lnTo>
                    <a:pt x="29" y="101"/>
                  </a:lnTo>
                  <a:lnTo>
                    <a:pt x="29" y="95"/>
                  </a:lnTo>
                  <a:lnTo>
                    <a:pt x="34" y="95"/>
                  </a:lnTo>
                  <a:lnTo>
                    <a:pt x="34" y="89"/>
                  </a:lnTo>
                  <a:lnTo>
                    <a:pt x="40" y="89"/>
                  </a:lnTo>
                  <a:lnTo>
                    <a:pt x="40" y="83"/>
                  </a:lnTo>
                  <a:lnTo>
                    <a:pt x="46" y="77"/>
                  </a:lnTo>
                  <a:lnTo>
                    <a:pt x="46" y="71"/>
                  </a:lnTo>
                  <a:lnTo>
                    <a:pt x="51" y="71"/>
                  </a:lnTo>
                  <a:lnTo>
                    <a:pt x="46" y="71"/>
                  </a:lnTo>
                  <a:lnTo>
                    <a:pt x="51" y="71"/>
                  </a:lnTo>
                  <a:lnTo>
                    <a:pt x="51" y="65"/>
                  </a:lnTo>
                  <a:lnTo>
                    <a:pt x="51" y="60"/>
                  </a:lnTo>
                  <a:lnTo>
                    <a:pt x="57" y="54"/>
                  </a:lnTo>
                  <a:lnTo>
                    <a:pt x="57" y="48"/>
                  </a:lnTo>
                  <a:lnTo>
                    <a:pt x="63" y="48"/>
                  </a:lnTo>
                  <a:lnTo>
                    <a:pt x="68" y="48"/>
                  </a:lnTo>
                  <a:lnTo>
                    <a:pt x="68" y="54"/>
                  </a:lnTo>
                  <a:lnTo>
                    <a:pt x="74" y="54"/>
                  </a:lnTo>
                  <a:lnTo>
                    <a:pt x="80" y="54"/>
                  </a:lnTo>
                  <a:lnTo>
                    <a:pt x="85" y="54"/>
                  </a:lnTo>
                  <a:lnTo>
                    <a:pt x="91" y="54"/>
                  </a:lnTo>
                  <a:lnTo>
                    <a:pt x="91" y="48"/>
                  </a:lnTo>
                  <a:lnTo>
                    <a:pt x="91" y="54"/>
                  </a:lnTo>
                  <a:lnTo>
                    <a:pt x="97" y="48"/>
                  </a:lnTo>
                  <a:lnTo>
                    <a:pt x="97" y="54"/>
                  </a:lnTo>
                  <a:lnTo>
                    <a:pt x="102" y="54"/>
                  </a:lnTo>
                  <a:lnTo>
                    <a:pt x="102" y="48"/>
                  </a:lnTo>
                  <a:lnTo>
                    <a:pt x="102" y="42"/>
                  </a:lnTo>
                  <a:lnTo>
                    <a:pt x="108" y="48"/>
                  </a:lnTo>
                  <a:lnTo>
                    <a:pt x="114" y="48"/>
                  </a:lnTo>
                  <a:lnTo>
                    <a:pt x="119" y="42"/>
                  </a:lnTo>
                  <a:lnTo>
                    <a:pt x="125" y="42"/>
                  </a:lnTo>
                  <a:lnTo>
                    <a:pt x="131" y="36"/>
                  </a:lnTo>
                  <a:lnTo>
                    <a:pt x="136" y="36"/>
                  </a:lnTo>
                  <a:lnTo>
                    <a:pt x="136" y="30"/>
                  </a:lnTo>
                  <a:lnTo>
                    <a:pt x="142" y="30"/>
                  </a:lnTo>
                  <a:lnTo>
                    <a:pt x="142" y="24"/>
                  </a:lnTo>
                  <a:lnTo>
                    <a:pt x="142" y="18"/>
                  </a:lnTo>
                  <a:lnTo>
                    <a:pt x="148" y="18"/>
                  </a:lnTo>
                  <a:lnTo>
                    <a:pt x="148" y="12"/>
                  </a:lnTo>
                  <a:lnTo>
                    <a:pt x="153" y="12"/>
                  </a:lnTo>
                  <a:lnTo>
                    <a:pt x="153" y="6"/>
                  </a:lnTo>
                  <a:lnTo>
                    <a:pt x="153" y="0"/>
                  </a:lnTo>
                  <a:lnTo>
                    <a:pt x="159"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0" name="Freeform 120"/>
            <p:cNvSpPr>
              <a:spLocks/>
            </p:cNvSpPr>
            <p:nvPr/>
          </p:nvSpPr>
          <p:spPr bwMode="auto">
            <a:xfrm>
              <a:off x="7842797" y="4560106"/>
              <a:ext cx="142095" cy="187108"/>
            </a:xfrm>
            <a:custGeom>
              <a:avLst/>
              <a:gdLst>
                <a:gd name="T0" fmla="*/ 2147483647 w 91"/>
                <a:gd name="T1" fmla="*/ 2147483647 h 119"/>
                <a:gd name="T2" fmla="*/ 2147483647 w 91"/>
                <a:gd name="T3" fmla="*/ 2147483647 h 119"/>
                <a:gd name="T4" fmla="*/ 2147483647 w 91"/>
                <a:gd name="T5" fmla="*/ 2147483647 h 119"/>
                <a:gd name="T6" fmla="*/ 2147483647 w 91"/>
                <a:gd name="T7" fmla="*/ 2147483647 h 119"/>
                <a:gd name="T8" fmla="*/ 2147483647 w 91"/>
                <a:gd name="T9" fmla="*/ 2147483647 h 119"/>
                <a:gd name="T10" fmla="*/ 2147483647 w 91"/>
                <a:gd name="T11" fmla="*/ 2147483647 h 119"/>
                <a:gd name="T12" fmla="*/ 2147483647 w 91"/>
                <a:gd name="T13" fmla="*/ 2147483647 h 119"/>
                <a:gd name="T14" fmla="*/ 2147483647 w 91"/>
                <a:gd name="T15" fmla="*/ 2147483647 h 119"/>
                <a:gd name="T16" fmla="*/ 2147483647 w 91"/>
                <a:gd name="T17" fmla="*/ 0 h 119"/>
                <a:gd name="T18" fmla="*/ 2147483647 w 91"/>
                <a:gd name="T19" fmla="*/ 2147483647 h 119"/>
                <a:gd name="T20" fmla="*/ 2147483647 w 91"/>
                <a:gd name="T21" fmla="*/ 2147483647 h 119"/>
                <a:gd name="T22" fmla="*/ 2147483647 w 91"/>
                <a:gd name="T23" fmla="*/ 2147483647 h 119"/>
                <a:gd name="T24" fmla="*/ 2147483647 w 91"/>
                <a:gd name="T25" fmla="*/ 2147483647 h 119"/>
                <a:gd name="T26" fmla="*/ 2147483647 w 91"/>
                <a:gd name="T27" fmla="*/ 2147483647 h 119"/>
                <a:gd name="T28" fmla="*/ 2147483647 w 91"/>
                <a:gd name="T29" fmla="*/ 2147483647 h 119"/>
                <a:gd name="T30" fmla="*/ 2147483647 w 91"/>
                <a:gd name="T31" fmla="*/ 2147483647 h 119"/>
                <a:gd name="T32" fmla="*/ 2147483647 w 91"/>
                <a:gd name="T33" fmla="*/ 2147483647 h 119"/>
                <a:gd name="T34" fmla="*/ 2147483647 w 91"/>
                <a:gd name="T35" fmla="*/ 2147483647 h 119"/>
                <a:gd name="T36" fmla="*/ 2147483647 w 91"/>
                <a:gd name="T37" fmla="*/ 2147483647 h 119"/>
                <a:gd name="T38" fmla="*/ 2147483647 w 91"/>
                <a:gd name="T39" fmla="*/ 2147483647 h 119"/>
                <a:gd name="T40" fmla="*/ 2147483647 w 91"/>
                <a:gd name="T41" fmla="*/ 2147483647 h 119"/>
                <a:gd name="T42" fmla="*/ 2147483647 w 91"/>
                <a:gd name="T43" fmla="*/ 2147483647 h 119"/>
                <a:gd name="T44" fmla="*/ 2147483647 w 91"/>
                <a:gd name="T45" fmla="*/ 2147483647 h 119"/>
                <a:gd name="T46" fmla="*/ 2147483647 w 91"/>
                <a:gd name="T47" fmla="*/ 2147483647 h 119"/>
                <a:gd name="T48" fmla="*/ 2147483647 w 91"/>
                <a:gd name="T49" fmla="*/ 2147483647 h 119"/>
                <a:gd name="T50" fmla="*/ 2147483647 w 91"/>
                <a:gd name="T51" fmla="*/ 2147483647 h 119"/>
                <a:gd name="T52" fmla="*/ 2147483647 w 91"/>
                <a:gd name="T53" fmla="*/ 2147483647 h 119"/>
                <a:gd name="T54" fmla="*/ 2147483647 w 91"/>
                <a:gd name="T55" fmla="*/ 2147483647 h 119"/>
                <a:gd name="T56" fmla="*/ 2147483647 w 91"/>
                <a:gd name="T57" fmla="*/ 2147483647 h 119"/>
                <a:gd name="T58" fmla="*/ 2147483647 w 91"/>
                <a:gd name="T59" fmla="*/ 2147483647 h 119"/>
                <a:gd name="T60" fmla="*/ 2147483647 w 91"/>
                <a:gd name="T61" fmla="*/ 2147483647 h 119"/>
                <a:gd name="T62" fmla="*/ 2147483647 w 91"/>
                <a:gd name="T63" fmla="*/ 2147483647 h 119"/>
                <a:gd name="T64" fmla="*/ 2147483647 w 91"/>
                <a:gd name="T65" fmla="*/ 2147483647 h 119"/>
                <a:gd name="T66" fmla="*/ 2147483647 w 91"/>
                <a:gd name="T67" fmla="*/ 2147483647 h 119"/>
                <a:gd name="T68" fmla="*/ 2147483647 w 91"/>
                <a:gd name="T69" fmla="*/ 2147483647 h 119"/>
                <a:gd name="T70" fmla="*/ 2147483647 w 91"/>
                <a:gd name="T71" fmla="*/ 2147483647 h 119"/>
                <a:gd name="T72" fmla="*/ 2147483647 w 91"/>
                <a:gd name="T73" fmla="*/ 2147483647 h 119"/>
                <a:gd name="T74" fmla="*/ 2147483647 w 91"/>
                <a:gd name="T75" fmla="*/ 2147483647 h 119"/>
                <a:gd name="T76" fmla="*/ 2147483647 w 91"/>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1" h="119">
                  <a:moveTo>
                    <a:pt x="6" y="54"/>
                  </a:moveTo>
                  <a:lnTo>
                    <a:pt x="6" y="48"/>
                  </a:lnTo>
                  <a:lnTo>
                    <a:pt x="12" y="48"/>
                  </a:lnTo>
                  <a:lnTo>
                    <a:pt x="12" y="42"/>
                  </a:lnTo>
                  <a:lnTo>
                    <a:pt x="12" y="36"/>
                  </a:lnTo>
                  <a:lnTo>
                    <a:pt x="6" y="30"/>
                  </a:lnTo>
                  <a:lnTo>
                    <a:pt x="6" y="24"/>
                  </a:lnTo>
                  <a:lnTo>
                    <a:pt x="6" y="18"/>
                  </a:lnTo>
                  <a:lnTo>
                    <a:pt x="6" y="12"/>
                  </a:lnTo>
                  <a:lnTo>
                    <a:pt x="12" y="12"/>
                  </a:lnTo>
                  <a:lnTo>
                    <a:pt x="17" y="12"/>
                  </a:lnTo>
                  <a:lnTo>
                    <a:pt x="23" y="12"/>
                  </a:lnTo>
                  <a:lnTo>
                    <a:pt x="23" y="6"/>
                  </a:lnTo>
                  <a:lnTo>
                    <a:pt x="29" y="6"/>
                  </a:lnTo>
                  <a:lnTo>
                    <a:pt x="29" y="12"/>
                  </a:lnTo>
                  <a:lnTo>
                    <a:pt x="29" y="6"/>
                  </a:lnTo>
                  <a:lnTo>
                    <a:pt x="34" y="6"/>
                  </a:lnTo>
                  <a:lnTo>
                    <a:pt x="34" y="0"/>
                  </a:lnTo>
                  <a:lnTo>
                    <a:pt x="40" y="0"/>
                  </a:lnTo>
                  <a:lnTo>
                    <a:pt x="40" y="6"/>
                  </a:lnTo>
                  <a:lnTo>
                    <a:pt x="46" y="6"/>
                  </a:lnTo>
                  <a:lnTo>
                    <a:pt x="51" y="6"/>
                  </a:lnTo>
                  <a:lnTo>
                    <a:pt x="57" y="6"/>
                  </a:lnTo>
                  <a:lnTo>
                    <a:pt x="57" y="12"/>
                  </a:lnTo>
                  <a:lnTo>
                    <a:pt x="57" y="18"/>
                  </a:lnTo>
                  <a:lnTo>
                    <a:pt x="63" y="18"/>
                  </a:lnTo>
                  <a:lnTo>
                    <a:pt x="63" y="24"/>
                  </a:lnTo>
                  <a:lnTo>
                    <a:pt x="63" y="30"/>
                  </a:lnTo>
                  <a:lnTo>
                    <a:pt x="68" y="30"/>
                  </a:lnTo>
                  <a:lnTo>
                    <a:pt x="74" y="30"/>
                  </a:lnTo>
                  <a:lnTo>
                    <a:pt x="74" y="36"/>
                  </a:lnTo>
                  <a:lnTo>
                    <a:pt x="74" y="42"/>
                  </a:lnTo>
                  <a:lnTo>
                    <a:pt x="74" y="48"/>
                  </a:lnTo>
                  <a:lnTo>
                    <a:pt x="74" y="54"/>
                  </a:lnTo>
                  <a:lnTo>
                    <a:pt x="80" y="54"/>
                  </a:lnTo>
                  <a:lnTo>
                    <a:pt x="80" y="60"/>
                  </a:lnTo>
                  <a:lnTo>
                    <a:pt x="80" y="65"/>
                  </a:lnTo>
                  <a:lnTo>
                    <a:pt x="85" y="65"/>
                  </a:lnTo>
                  <a:lnTo>
                    <a:pt x="85" y="71"/>
                  </a:lnTo>
                  <a:lnTo>
                    <a:pt x="85" y="77"/>
                  </a:lnTo>
                  <a:lnTo>
                    <a:pt x="91" y="77"/>
                  </a:lnTo>
                  <a:lnTo>
                    <a:pt x="91" y="83"/>
                  </a:lnTo>
                  <a:lnTo>
                    <a:pt x="91" y="89"/>
                  </a:lnTo>
                  <a:lnTo>
                    <a:pt x="91" y="95"/>
                  </a:lnTo>
                  <a:lnTo>
                    <a:pt x="91" y="101"/>
                  </a:lnTo>
                  <a:lnTo>
                    <a:pt x="91" y="107"/>
                  </a:lnTo>
                  <a:lnTo>
                    <a:pt x="85" y="113"/>
                  </a:lnTo>
                  <a:lnTo>
                    <a:pt x="80" y="113"/>
                  </a:lnTo>
                  <a:lnTo>
                    <a:pt x="74" y="113"/>
                  </a:lnTo>
                  <a:lnTo>
                    <a:pt x="74" y="119"/>
                  </a:lnTo>
                  <a:lnTo>
                    <a:pt x="68" y="119"/>
                  </a:lnTo>
                  <a:lnTo>
                    <a:pt x="68" y="113"/>
                  </a:lnTo>
                  <a:lnTo>
                    <a:pt x="68" y="107"/>
                  </a:lnTo>
                  <a:lnTo>
                    <a:pt x="63" y="107"/>
                  </a:lnTo>
                  <a:lnTo>
                    <a:pt x="63" y="101"/>
                  </a:lnTo>
                  <a:lnTo>
                    <a:pt x="57" y="101"/>
                  </a:lnTo>
                  <a:lnTo>
                    <a:pt x="51" y="101"/>
                  </a:lnTo>
                  <a:lnTo>
                    <a:pt x="46" y="101"/>
                  </a:lnTo>
                  <a:lnTo>
                    <a:pt x="40" y="101"/>
                  </a:lnTo>
                  <a:lnTo>
                    <a:pt x="40" y="95"/>
                  </a:lnTo>
                  <a:lnTo>
                    <a:pt x="34" y="95"/>
                  </a:lnTo>
                  <a:lnTo>
                    <a:pt x="29" y="95"/>
                  </a:lnTo>
                  <a:lnTo>
                    <a:pt x="29" y="89"/>
                  </a:lnTo>
                  <a:lnTo>
                    <a:pt x="23" y="89"/>
                  </a:lnTo>
                  <a:lnTo>
                    <a:pt x="17" y="89"/>
                  </a:lnTo>
                  <a:lnTo>
                    <a:pt x="12" y="89"/>
                  </a:lnTo>
                  <a:lnTo>
                    <a:pt x="12" y="83"/>
                  </a:lnTo>
                  <a:lnTo>
                    <a:pt x="6" y="83"/>
                  </a:lnTo>
                  <a:lnTo>
                    <a:pt x="0" y="77"/>
                  </a:lnTo>
                  <a:lnTo>
                    <a:pt x="6" y="77"/>
                  </a:lnTo>
                  <a:lnTo>
                    <a:pt x="12" y="77"/>
                  </a:lnTo>
                  <a:lnTo>
                    <a:pt x="12" y="71"/>
                  </a:lnTo>
                  <a:lnTo>
                    <a:pt x="17" y="71"/>
                  </a:lnTo>
                  <a:lnTo>
                    <a:pt x="17" y="65"/>
                  </a:lnTo>
                  <a:lnTo>
                    <a:pt x="12" y="65"/>
                  </a:lnTo>
                  <a:lnTo>
                    <a:pt x="12" y="60"/>
                  </a:lnTo>
                  <a:lnTo>
                    <a:pt x="12" y="54"/>
                  </a:lnTo>
                  <a:lnTo>
                    <a:pt x="6" y="5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1" name="Freeform 121"/>
            <p:cNvSpPr>
              <a:spLocks/>
            </p:cNvSpPr>
            <p:nvPr/>
          </p:nvSpPr>
          <p:spPr bwMode="auto">
            <a:xfrm>
              <a:off x="7444617" y="4662308"/>
              <a:ext cx="274822" cy="215410"/>
            </a:xfrm>
            <a:custGeom>
              <a:avLst/>
              <a:gdLst>
                <a:gd name="T0" fmla="*/ 2147483647 w 176"/>
                <a:gd name="T1" fmla="*/ 2147483647 h 137"/>
                <a:gd name="T2" fmla="*/ 2147483647 w 176"/>
                <a:gd name="T3" fmla="*/ 2147483647 h 137"/>
                <a:gd name="T4" fmla="*/ 2147483647 w 176"/>
                <a:gd name="T5" fmla="*/ 2147483647 h 137"/>
                <a:gd name="T6" fmla="*/ 2147483647 w 176"/>
                <a:gd name="T7" fmla="*/ 0 h 137"/>
                <a:gd name="T8" fmla="*/ 2147483647 w 176"/>
                <a:gd name="T9" fmla="*/ 2147483647 h 137"/>
                <a:gd name="T10" fmla="*/ 2147483647 w 176"/>
                <a:gd name="T11" fmla="*/ 2147483647 h 137"/>
                <a:gd name="T12" fmla="*/ 2147483647 w 176"/>
                <a:gd name="T13" fmla="*/ 0 h 137"/>
                <a:gd name="T14" fmla="*/ 2147483647 w 176"/>
                <a:gd name="T15" fmla="*/ 2147483647 h 137"/>
                <a:gd name="T16" fmla="*/ 2147483647 w 176"/>
                <a:gd name="T17" fmla="*/ 2147483647 h 137"/>
                <a:gd name="T18" fmla="*/ 2147483647 w 176"/>
                <a:gd name="T19" fmla="*/ 2147483647 h 137"/>
                <a:gd name="T20" fmla="*/ 2147483647 w 176"/>
                <a:gd name="T21" fmla="*/ 2147483647 h 137"/>
                <a:gd name="T22" fmla="*/ 2147483647 w 176"/>
                <a:gd name="T23" fmla="*/ 2147483647 h 137"/>
                <a:gd name="T24" fmla="*/ 2147483647 w 176"/>
                <a:gd name="T25" fmla="*/ 2147483647 h 137"/>
                <a:gd name="T26" fmla="*/ 2147483647 w 176"/>
                <a:gd name="T27" fmla="*/ 2147483647 h 137"/>
                <a:gd name="T28" fmla="*/ 2147483647 w 176"/>
                <a:gd name="T29" fmla="*/ 2147483647 h 137"/>
                <a:gd name="T30" fmla="*/ 2147483647 w 176"/>
                <a:gd name="T31" fmla="*/ 2147483647 h 137"/>
                <a:gd name="T32" fmla="*/ 2147483647 w 176"/>
                <a:gd name="T33" fmla="*/ 2147483647 h 137"/>
                <a:gd name="T34" fmla="*/ 2147483647 w 176"/>
                <a:gd name="T35" fmla="*/ 2147483647 h 137"/>
                <a:gd name="T36" fmla="*/ 2147483647 w 176"/>
                <a:gd name="T37" fmla="*/ 2147483647 h 137"/>
                <a:gd name="T38" fmla="*/ 2147483647 w 176"/>
                <a:gd name="T39" fmla="*/ 2147483647 h 137"/>
                <a:gd name="T40" fmla="*/ 2147483647 w 176"/>
                <a:gd name="T41" fmla="*/ 2147483647 h 137"/>
                <a:gd name="T42" fmla="*/ 2147483647 w 176"/>
                <a:gd name="T43" fmla="*/ 2147483647 h 137"/>
                <a:gd name="T44" fmla="*/ 2147483647 w 176"/>
                <a:gd name="T45" fmla="*/ 2147483647 h 137"/>
                <a:gd name="T46" fmla="*/ 2147483647 w 176"/>
                <a:gd name="T47" fmla="*/ 2147483647 h 137"/>
                <a:gd name="T48" fmla="*/ 2147483647 w 176"/>
                <a:gd name="T49" fmla="*/ 2147483647 h 137"/>
                <a:gd name="T50" fmla="*/ 2147483647 w 176"/>
                <a:gd name="T51" fmla="*/ 2147483647 h 137"/>
                <a:gd name="T52" fmla="*/ 2147483647 w 176"/>
                <a:gd name="T53" fmla="*/ 2147483647 h 137"/>
                <a:gd name="T54" fmla="*/ 2147483647 w 176"/>
                <a:gd name="T55" fmla="*/ 2147483647 h 137"/>
                <a:gd name="T56" fmla="*/ 2147483647 w 176"/>
                <a:gd name="T57" fmla="*/ 2147483647 h 137"/>
                <a:gd name="T58" fmla="*/ 2147483647 w 176"/>
                <a:gd name="T59" fmla="*/ 2147483647 h 137"/>
                <a:gd name="T60" fmla="*/ 2147483647 w 176"/>
                <a:gd name="T61" fmla="*/ 2147483647 h 137"/>
                <a:gd name="T62" fmla="*/ 2147483647 w 176"/>
                <a:gd name="T63" fmla="*/ 2147483647 h 137"/>
                <a:gd name="T64" fmla="*/ 2147483647 w 176"/>
                <a:gd name="T65" fmla="*/ 2147483647 h 137"/>
                <a:gd name="T66" fmla="*/ 2147483647 w 176"/>
                <a:gd name="T67" fmla="*/ 2147483647 h 137"/>
                <a:gd name="T68" fmla="*/ 2147483647 w 176"/>
                <a:gd name="T69" fmla="*/ 2147483647 h 137"/>
                <a:gd name="T70" fmla="*/ 2147483647 w 176"/>
                <a:gd name="T71" fmla="*/ 2147483647 h 137"/>
                <a:gd name="T72" fmla="*/ 2147483647 w 176"/>
                <a:gd name="T73" fmla="*/ 2147483647 h 137"/>
                <a:gd name="T74" fmla="*/ 2147483647 w 176"/>
                <a:gd name="T75" fmla="*/ 2147483647 h 137"/>
                <a:gd name="T76" fmla="*/ 2147483647 w 176"/>
                <a:gd name="T77" fmla="*/ 2147483647 h 137"/>
                <a:gd name="T78" fmla="*/ 2147483647 w 176"/>
                <a:gd name="T79" fmla="*/ 2147483647 h 137"/>
                <a:gd name="T80" fmla="*/ 2147483647 w 176"/>
                <a:gd name="T81" fmla="*/ 2147483647 h 137"/>
                <a:gd name="T82" fmla="*/ 2147483647 w 176"/>
                <a:gd name="T83" fmla="*/ 2147483647 h 137"/>
                <a:gd name="T84" fmla="*/ 2147483647 w 176"/>
                <a:gd name="T85" fmla="*/ 2147483647 h 137"/>
                <a:gd name="T86" fmla="*/ 2147483647 w 176"/>
                <a:gd name="T87" fmla="*/ 2147483647 h 137"/>
                <a:gd name="T88" fmla="*/ 2147483647 w 176"/>
                <a:gd name="T89" fmla="*/ 2147483647 h 137"/>
                <a:gd name="T90" fmla="*/ 2147483647 w 176"/>
                <a:gd name="T91" fmla="*/ 2147483647 h 137"/>
                <a:gd name="T92" fmla="*/ 2147483647 w 176"/>
                <a:gd name="T93" fmla="*/ 2147483647 h 137"/>
                <a:gd name="T94" fmla="*/ 2147483647 w 176"/>
                <a:gd name="T95" fmla="*/ 2147483647 h 137"/>
                <a:gd name="T96" fmla="*/ 2147483647 w 176"/>
                <a:gd name="T97" fmla="*/ 2147483647 h 137"/>
                <a:gd name="T98" fmla="*/ 2147483647 w 176"/>
                <a:gd name="T99" fmla="*/ 2147483647 h 137"/>
                <a:gd name="T100" fmla="*/ 2147483647 w 176"/>
                <a:gd name="T101" fmla="*/ 2147483647 h 137"/>
                <a:gd name="T102" fmla="*/ 2147483647 w 176"/>
                <a:gd name="T103" fmla="*/ 2147483647 h 137"/>
                <a:gd name="T104" fmla="*/ 2147483647 w 176"/>
                <a:gd name="T105" fmla="*/ 2147483647 h 137"/>
                <a:gd name="T106" fmla="*/ 2147483647 w 176"/>
                <a:gd name="T107" fmla="*/ 2147483647 h 137"/>
                <a:gd name="T108" fmla="*/ 2147483647 w 176"/>
                <a:gd name="T109" fmla="*/ 2147483647 h 137"/>
                <a:gd name="T110" fmla="*/ 2147483647 w 176"/>
                <a:gd name="T111" fmla="*/ 2147483647 h 137"/>
                <a:gd name="T112" fmla="*/ 0 w 176"/>
                <a:gd name="T113" fmla="*/ 2147483647 h 137"/>
                <a:gd name="T114" fmla="*/ 0 w 176"/>
                <a:gd name="T115" fmla="*/ 2147483647 h 137"/>
                <a:gd name="T116" fmla="*/ 2147483647 w 176"/>
                <a:gd name="T117" fmla="*/ 2147483647 h 137"/>
                <a:gd name="T118" fmla="*/ 2147483647 w 176"/>
                <a:gd name="T119" fmla="*/ 2147483647 h 137"/>
                <a:gd name="T120" fmla="*/ 2147483647 w 176"/>
                <a:gd name="T121" fmla="*/ 2147483647 h 137"/>
                <a:gd name="T122" fmla="*/ 2147483647 w 176"/>
                <a:gd name="T123" fmla="*/ 2147483647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 h="137">
                  <a:moveTo>
                    <a:pt x="29" y="6"/>
                  </a:moveTo>
                  <a:lnTo>
                    <a:pt x="34" y="6"/>
                  </a:lnTo>
                  <a:lnTo>
                    <a:pt x="34" y="12"/>
                  </a:lnTo>
                  <a:lnTo>
                    <a:pt x="34" y="6"/>
                  </a:lnTo>
                  <a:lnTo>
                    <a:pt x="40" y="6"/>
                  </a:lnTo>
                  <a:lnTo>
                    <a:pt x="34" y="6"/>
                  </a:lnTo>
                  <a:lnTo>
                    <a:pt x="40" y="6"/>
                  </a:lnTo>
                  <a:lnTo>
                    <a:pt x="40" y="0"/>
                  </a:lnTo>
                  <a:lnTo>
                    <a:pt x="46" y="0"/>
                  </a:lnTo>
                  <a:lnTo>
                    <a:pt x="46" y="6"/>
                  </a:lnTo>
                  <a:lnTo>
                    <a:pt x="40" y="6"/>
                  </a:lnTo>
                  <a:lnTo>
                    <a:pt x="46" y="6"/>
                  </a:lnTo>
                  <a:lnTo>
                    <a:pt x="46" y="0"/>
                  </a:lnTo>
                  <a:lnTo>
                    <a:pt x="51" y="0"/>
                  </a:lnTo>
                  <a:lnTo>
                    <a:pt x="51" y="6"/>
                  </a:lnTo>
                  <a:lnTo>
                    <a:pt x="57" y="12"/>
                  </a:lnTo>
                  <a:lnTo>
                    <a:pt x="63" y="12"/>
                  </a:lnTo>
                  <a:lnTo>
                    <a:pt x="68" y="12"/>
                  </a:lnTo>
                  <a:lnTo>
                    <a:pt x="68" y="18"/>
                  </a:lnTo>
                  <a:lnTo>
                    <a:pt x="74" y="18"/>
                  </a:lnTo>
                  <a:lnTo>
                    <a:pt x="74" y="12"/>
                  </a:lnTo>
                  <a:lnTo>
                    <a:pt x="80" y="12"/>
                  </a:lnTo>
                  <a:lnTo>
                    <a:pt x="80" y="18"/>
                  </a:lnTo>
                  <a:lnTo>
                    <a:pt x="85" y="18"/>
                  </a:lnTo>
                  <a:lnTo>
                    <a:pt x="91" y="18"/>
                  </a:lnTo>
                  <a:lnTo>
                    <a:pt x="97" y="18"/>
                  </a:lnTo>
                  <a:lnTo>
                    <a:pt x="91" y="18"/>
                  </a:lnTo>
                  <a:lnTo>
                    <a:pt x="97" y="18"/>
                  </a:lnTo>
                  <a:lnTo>
                    <a:pt x="97" y="24"/>
                  </a:lnTo>
                  <a:lnTo>
                    <a:pt x="102" y="24"/>
                  </a:lnTo>
                  <a:lnTo>
                    <a:pt x="102" y="30"/>
                  </a:lnTo>
                  <a:lnTo>
                    <a:pt x="108" y="30"/>
                  </a:lnTo>
                  <a:lnTo>
                    <a:pt x="108" y="24"/>
                  </a:lnTo>
                  <a:lnTo>
                    <a:pt x="108" y="30"/>
                  </a:lnTo>
                  <a:lnTo>
                    <a:pt x="114" y="30"/>
                  </a:lnTo>
                  <a:lnTo>
                    <a:pt x="114" y="24"/>
                  </a:lnTo>
                  <a:lnTo>
                    <a:pt x="114" y="30"/>
                  </a:lnTo>
                  <a:lnTo>
                    <a:pt x="119" y="30"/>
                  </a:lnTo>
                  <a:lnTo>
                    <a:pt x="114" y="30"/>
                  </a:lnTo>
                  <a:lnTo>
                    <a:pt x="119" y="30"/>
                  </a:lnTo>
                  <a:lnTo>
                    <a:pt x="119" y="36"/>
                  </a:lnTo>
                  <a:lnTo>
                    <a:pt x="125" y="36"/>
                  </a:lnTo>
                  <a:lnTo>
                    <a:pt x="131" y="36"/>
                  </a:lnTo>
                  <a:lnTo>
                    <a:pt x="136" y="36"/>
                  </a:lnTo>
                  <a:lnTo>
                    <a:pt x="142" y="36"/>
                  </a:lnTo>
                  <a:lnTo>
                    <a:pt x="136" y="36"/>
                  </a:lnTo>
                  <a:lnTo>
                    <a:pt x="142" y="36"/>
                  </a:lnTo>
                  <a:lnTo>
                    <a:pt x="142" y="42"/>
                  </a:lnTo>
                  <a:lnTo>
                    <a:pt x="148" y="42"/>
                  </a:lnTo>
                  <a:lnTo>
                    <a:pt x="148" y="48"/>
                  </a:lnTo>
                  <a:lnTo>
                    <a:pt x="153" y="48"/>
                  </a:lnTo>
                  <a:lnTo>
                    <a:pt x="153" y="54"/>
                  </a:lnTo>
                  <a:lnTo>
                    <a:pt x="153" y="60"/>
                  </a:lnTo>
                  <a:lnTo>
                    <a:pt x="159" y="60"/>
                  </a:lnTo>
                  <a:lnTo>
                    <a:pt x="159" y="66"/>
                  </a:lnTo>
                  <a:lnTo>
                    <a:pt x="159" y="72"/>
                  </a:lnTo>
                  <a:lnTo>
                    <a:pt x="165" y="72"/>
                  </a:lnTo>
                  <a:lnTo>
                    <a:pt x="165" y="78"/>
                  </a:lnTo>
                  <a:lnTo>
                    <a:pt x="165" y="84"/>
                  </a:lnTo>
                  <a:lnTo>
                    <a:pt x="170" y="90"/>
                  </a:lnTo>
                  <a:lnTo>
                    <a:pt x="170" y="95"/>
                  </a:lnTo>
                  <a:lnTo>
                    <a:pt x="176" y="95"/>
                  </a:lnTo>
                  <a:lnTo>
                    <a:pt x="176" y="101"/>
                  </a:lnTo>
                  <a:lnTo>
                    <a:pt x="176" y="107"/>
                  </a:lnTo>
                  <a:lnTo>
                    <a:pt x="170" y="113"/>
                  </a:lnTo>
                  <a:lnTo>
                    <a:pt x="165" y="119"/>
                  </a:lnTo>
                  <a:lnTo>
                    <a:pt x="159" y="119"/>
                  </a:lnTo>
                  <a:lnTo>
                    <a:pt x="153" y="119"/>
                  </a:lnTo>
                  <a:lnTo>
                    <a:pt x="148" y="119"/>
                  </a:lnTo>
                  <a:lnTo>
                    <a:pt x="142" y="119"/>
                  </a:lnTo>
                  <a:lnTo>
                    <a:pt x="136" y="119"/>
                  </a:lnTo>
                  <a:lnTo>
                    <a:pt x="131" y="119"/>
                  </a:lnTo>
                  <a:lnTo>
                    <a:pt x="125" y="119"/>
                  </a:lnTo>
                  <a:lnTo>
                    <a:pt x="125" y="125"/>
                  </a:lnTo>
                  <a:lnTo>
                    <a:pt x="125" y="131"/>
                  </a:lnTo>
                  <a:lnTo>
                    <a:pt x="119" y="131"/>
                  </a:lnTo>
                  <a:lnTo>
                    <a:pt x="114" y="131"/>
                  </a:lnTo>
                  <a:lnTo>
                    <a:pt x="108" y="131"/>
                  </a:lnTo>
                  <a:lnTo>
                    <a:pt x="102" y="131"/>
                  </a:lnTo>
                  <a:lnTo>
                    <a:pt x="102" y="137"/>
                  </a:lnTo>
                  <a:lnTo>
                    <a:pt x="102" y="131"/>
                  </a:lnTo>
                  <a:lnTo>
                    <a:pt x="102" y="125"/>
                  </a:lnTo>
                  <a:lnTo>
                    <a:pt x="97" y="125"/>
                  </a:lnTo>
                  <a:lnTo>
                    <a:pt x="97" y="119"/>
                  </a:lnTo>
                  <a:lnTo>
                    <a:pt x="91" y="119"/>
                  </a:lnTo>
                  <a:lnTo>
                    <a:pt x="91" y="113"/>
                  </a:lnTo>
                  <a:lnTo>
                    <a:pt x="91" y="107"/>
                  </a:lnTo>
                  <a:lnTo>
                    <a:pt x="85" y="107"/>
                  </a:lnTo>
                  <a:lnTo>
                    <a:pt x="85" y="101"/>
                  </a:lnTo>
                  <a:lnTo>
                    <a:pt x="80" y="101"/>
                  </a:lnTo>
                  <a:lnTo>
                    <a:pt x="74" y="101"/>
                  </a:lnTo>
                  <a:lnTo>
                    <a:pt x="74" y="95"/>
                  </a:lnTo>
                  <a:lnTo>
                    <a:pt x="68" y="95"/>
                  </a:lnTo>
                  <a:lnTo>
                    <a:pt x="63" y="95"/>
                  </a:lnTo>
                  <a:lnTo>
                    <a:pt x="57" y="95"/>
                  </a:lnTo>
                  <a:lnTo>
                    <a:pt x="57" y="90"/>
                  </a:lnTo>
                  <a:lnTo>
                    <a:pt x="51" y="90"/>
                  </a:lnTo>
                  <a:lnTo>
                    <a:pt x="46" y="95"/>
                  </a:lnTo>
                  <a:lnTo>
                    <a:pt x="40" y="95"/>
                  </a:lnTo>
                  <a:lnTo>
                    <a:pt x="34" y="95"/>
                  </a:lnTo>
                  <a:lnTo>
                    <a:pt x="34" y="90"/>
                  </a:lnTo>
                  <a:lnTo>
                    <a:pt x="29" y="90"/>
                  </a:lnTo>
                  <a:lnTo>
                    <a:pt x="29" y="84"/>
                  </a:lnTo>
                  <a:lnTo>
                    <a:pt x="23" y="84"/>
                  </a:lnTo>
                  <a:lnTo>
                    <a:pt x="23" y="78"/>
                  </a:lnTo>
                  <a:lnTo>
                    <a:pt x="17" y="78"/>
                  </a:lnTo>
                  <a:lnTo>
                    <a:pt x="17" y="72"/>
                  </a:lnTo>
                  <a:lnTo>
                    <a:pt x="17" y="66"/>
                  </a:lnTo>
                  <a:lnTo>
                    <a:pt x="12" y="60"/>
                  </a:lnTo>
                  <a:lnTo>
                    <a:pt x="12" y="54"/>
                  </a:lnTo>
                  <a:lnTo>
                    <a:pt x="12" y="48"/>
                  </a:lnTo>
                  <a:lnTo>
                    <a:pt x="6" y="48"/>
                  </a:lnTo>
                  <a:lnTo>
                    <a:pt x="6" y="42"/>
                  </a:lnTo>
                  <a:lnTo>
                    <a:pt x="0" y="42"/>
                  </a:lnTo>
                  <a:lnTo>
                    <a:pt x="0" y="36"/>
                  </a:lnTo>
                  <a:lnTo>
                    <a:pt x="0" y="30"/>
                  </a:lnTo>
                  <a:lnTo>
                    <a:pt x="6" y="30"/>
                  </a:lnTo>
                  <a:lnTo>
                    <a:pt x="6" y="24"/>
                  </a:lnTo>
                  <a:lnTo>
                    <a:pt x="6" y="18"/>
                  </a:lnTo>
                  <a:lnTo>
                    <a:pt x="12" y="18"/>
                  </a:lnTo>
                  <a:lnTo>
                    <a:pt x="12" y="12"/>
                  </a:lnTo>
                  <a:lnTo>
                    <a:pt x="17" y="6"/>
                  </a:lnTo>
                  <a:lnTo>
                    <a:pt x="23" y="6"/>
                  </a:lnTo>
                  <a:lnTo>
                    <a:pt x="29" y="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12" name="Freeform 122"/>
            <p:cNvSpPr>
              <a:spLocks/>
            </p:cNvSpPr>
            <p:nvPr/>
          </p:nvSpPr>
          <p:spPr bwMode="auto">
            <a:xfrm>
              <a:off x="7789706" y="4681176"/>
              <a:ext cx="381003" cy="281448"/>
            </a:xfrm>
            <a:custGeom>
              <a:avLst/>
              <a:gdLst>
                <a:gd name="T0" fmla="*/ 2147483647 w 244"/>
                <a:gd name="T1" fmla="*/ 2147483647 h 179"/>
                <a:gd name="T2" fmla="*/ 2147483647 w 244"/>
                <a:gd name="T3" fmla="*/ 2147483647 h 179"/>
                <a:gd name="T4" fmla="*/ 2147483647 w 244"/>
                <a:gd name="T5" fmla="*/ 2147483647 h 179"/>
                <a:gd name="T6" fmla="*/ 2147483647 w 244"/>
                <a:gd name="T7" fmla="*/ 0 h 179"/>
                <a:gd name="T8" fmla="*/ 2147483647 w 244"/>
                <a:gd name="T9" fmla="*/ 2147483647 h 179"/>
                <a:gd name="T10" fmla="*/ 2147483647 w 244"/>
                <a:gd name="T11" fmla="*/ 2147483647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2147483647 w 244"/>
                <a:gd name="T21" fmla="*/ 2147483647 h 179"/>
                <a:gd name="T22" fmla="*/ 2147483647 w 244"/>
                <a:gd name="T23" fmla="*/ 2147483647 h 179"/>
                <a:gd name="T24" fmla="*/ 2147483647 w 244"/>
                <a:gd name="T25" fmla="*/ 2147483647 h 179"/>
                <a:gd name="T26" fmla="*/ 2147483647 w 244"/>
                <a:gd name="T27" fmla="*/ 2147483647 h 179"/>
                <a:gd name="T28" fmla="*/ 2147483647 w 244"/>
                <a:gd name="T29" fmla="*/ 2147483647 h 179"/>
                <a:gd name="T30" fmla="*/ 2147483647 w 244"/>
                <a:gd name="T31" fmla="*/ 2147483647 h 179"/>
                <a:gd name="T32" fmla="*/ 2147483647 w 244"/>
                <a:gd name="T33" fmla="*/ 2147483647 h 179"/>
                <a:gd name="T34" fmla="*/ 2147483647 w 244"/>
                <a:gd name="T35" fmla="*/ 2147483647 h 179"/>
                <a:gd name="T36" fmla="*/ 2147483647 w 244"/>
                <a:gd name="T37" fmla="*/ 2147483647 h 179"/>
                <a:gd name="T38" fmla="*/ 2147483647 w 244"/>
                <a:gd name="T39" fmla="*/ 2147483647 h 179"/>
                <a:gd name="T40" fmla="*/ 2147483647 w 244"/>
                <a:gd name="T41" fmla="*/ 2147483647 h 179"/>
                <a:gd name="T42" fmla="*/ 2147483647 w 244"/>
                <a:gd name="T43" fmla="*/ 2147483647 h 179"/>
                <a:gd name="T44" fmla="*/ 2147483647 w 244"/>
                <a:gd name="T45" fmla="*/ 2147483647 h 179"/>
                <a:gd name="T46" fmla="*/ 2147483647 w 244"/>
                <a:gd name="T47" fmla="*/ 2147483647 h 179"/>
                <a:gd name="T48" fmla="*/ 2147483647 w 244"/>
                <a:gd name="T49" fmla="*/ 2147483647 h 179"/>
                <a:gd name="T50" fmla="*/ 2147483647 w 244"/>
                <a:gd name="T51" fmla="*/ 2147483647 h 179"/>
                <a:gd name="T52" fmla="*/ 2147483647 w 244"/>
                <a:gd name="T53" fmla="*/ 2147483647 h 179"/>
                <a:gd name="T54" fmla="*/ 2147483647 w 244"/>
                <a:gd name="T55" fmla="*/ 2147483647 h 179"/>
                <a:gd name="T56" fmla="*/ 2147483647 w 244"/>
                <a:gd name="T57" fmla="*/ 2147483647 h 179"/>
                <a:gd name="T58" fmla="*/ 2147483647 w 244"/>
                <a:gd name="T59" fmla="*/ 2147483647 h 179"/>
                <a:gd name="T60" fmla="*/ 2147483647 w 244"/>
                <a:gd name="T61" fmla="*/ 2147483647 h 179"/>
                <a:gd name="T62" fmla="*/ 2147483647 w 244"/>
                <a:gd name="T63" fmla="*/ 2147483647 h 179"/>
                <a:gd name="T64" fmla="*/ 2147483647 w 244"/>
                <a:gd name="T65" fmla="*/ 2147483647 h 179"/>
                <a:gd name="T66" fmla="*/ 2147483647 w 244"/>
                <a:gd name="T67" fmla="*/ 2147483647 h 179"/>
                <a:gd name="T68" fmla="*/ 2147483647 w 244"/>
                <a:gd name="T69" fmla="*/ 2147483647 h 179"/>
                <a:gd name="T70" fmla="*/ 2147483647 w 244"/>
                <a:gd name="T71" fmla="*/ 2147483647 h 179"/>
                <a:gd name="T72" fmla="*/ 2147483647 w 244"/>
                <a:gd name="T73" fmla="*/ 2147483647 h 179"/>
                <a:gd name="T74" fmla="*/ 2147483647 w 244"/>
                <a:gd name="T75" fmla="*/ 2147483647 h 179"/>
                <a:gd name="T76" fmla="*/ 2147483647 w 244"/>
                <a:gd name="T77" fmla="*/ 2147483647 h 179"/>
                <a:gd name="T78" fmla="*/ 2147483647 w 244"/>
                <a:gd name="T79" fmla="*/ 2147483647 h 179"/>
                <a:gd name="T80" fmla="*/ 2147483647 w 244"/>
                <a:gd name="T81" fmla="*/ 2147483647 h 179"/>
                <a:gd name="T82" fmla="*/ 2147483647 w 244"/>
                <a:gd name="T83" fmla="*/ 2147483647 h 179"/>
                <a:gd name="T84" fmla="*/ 2147483647 w 244"/>
                <a:gd name="T85" fmla="*/ 2147483647 h 179"/>
                <a:gd name="T86" fmla="*/ 2147483647 w 244"/>
                <a:gd name="T87" fmla="*/ 2147483647 h 179"/>
                <a:gd name="T88" fmla="*/ 2147483647 w 244"/>
                <a:gd name="T89" fmla="*/ 2147483647 h 179"/>
                <a:gd name="T90" fmla="*/ 2147483647 w 244"/>
                <a:gd name="T91" fmla="*/ 2147483647 h 179"/>
                <a:gd name="T92" fmla="*/ 2147483647 w 244"/>
                <a:gd name="T93" fmla="*/ 2147483647 h 179"/>
                <a:gd name="T94" fmla="*/ 2147483647 w 244"/>
                <a:gd name="T95" fmla="*/ 2147483647 h 179"/>
                <a:gd name="T96" fmla="*/ 2147483647 w 244"/>
                <a:gd name="T97" fmla="*/ 2147483647 h 179"/>
                <a:gd name="T98" fmla="*/ 2147483647 w 244"/>
                <a:gd name="T99" fmla="*/ 2147483647 h 179"/>
                <a:gd name="T100" fmla="*/ 2147483647 w 244"/>
                <a:gd name="T101" fmla="*/ 2147483647 h 179"/>
                <a:gd name="T102" fmla="*/ 2147483647 w 244"/>
                <a:gd name="T103" fmla="*/ 2147483647 h 1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4" h="179">
                  <a:moveTo>
                    <a:pt x="0" y="6"/>
                  </a:moveTo>
                  <a:lnTo>
                    <a:pt x="6" y="6"/>
                  </a:lnTo>
                  <a:lnTo>
                    <a:pt x="12" y="6"/>
                  </a:lnTo>
                  <a:lnTo>
                    <a:pt x="17" y="6"/>
                  </a:lnTo>
                  <a:lnTo>
                    <a:pt x="17" y="12"/>
                  </a:lnTo>
                  <a:lnTo>
                    <a:pt x="23" y="6"/>
                  </a:lnTo>
                  <a:lnTo>
                    <a:pt x="29" y="6"/>
                  </a:lnTo>
                  <a:lnTo>
                    <a:pt x="29" y="12"/>
                  </a:lnTo>
                  <a:lnTo>
                    <a:pt x="34" y="12"/>
                  </a:lnTo>
                  <a:lnTo>
                    <a:pt x="34" y="6"/>
                  </a:lnTo>
                  <a:lnTo>
                    <a:pt x="29" y="6"/>
                  </a:lnTo>
                  <a:lnTo>
                    <a:pt x="29" y="0"/>
                  </a:lnTo>
                  <a:lnTo>
                    <a:pt x="34" y="0"/>
                  </a:lnTo>
                  <a:lnTo>
                    <a:pt x="40" y="6"/>
                  </a:lnTo>
                  <a:lnTo>
                    <a:pt x="46" y="6"/>
                  </a:lnTo>
                  <a:lnTo>
                    <a:pt x="46" y="12"/>
                  </a:lnTo>
                  <a:lnTo>
                    <a:pt x="51" y="12"/>
                  </a:lnTo>
                  <a:lnTo>
                    <a:pt x="57" y="12"/>
                  </a:lnTo>
                  <a:lnTo>
                    <a:pt x="63" y="12"/>
                  </a:lnTo>
                  <a:lnTo>
                    <a:pt x="63" y="18"/>
                  </a:lnTo>
                  <a:lnTo>
                    <a:pt x="68" y="18"/>
                  </a:lnTo>
                  <a:lnTo>
                    <a:pt x="74" y="18"/>
                  </a:lnTo>
                  <a:lnTo>
                    <a:pt x="74" y="24"/>
                  </a:lnTo>
                  <a:lnTo>
                    <a:pt x="80" y="24"/>
                  </a:lnTo>
                  <a:lnTo>
                    <a:pt x="85" y="24"/>
                  </a:lnTo>
                  <a:lnTo>
                    <a:pt x="91" y="24"/>
                  </a:lnTo>
                  <a:lnTo>
                    <a:pt x="97" y="24"/>
                  </a:lnTo>
                  <a:lnTo>
                    <a:pt x="97" y="30"/>
                  </a:lnTo>
                  <a:lnTo>
                    <a:pt x="102" y="30"/>
                  </a:lnTo>
                  <a:lnTo>
                    <a:pt x="102" y="36"/>
                  </a:lnTo>
                  <a:lnTo>
                    <a:pt x="102" y="42"/>
                  </a:lnTo>
                  <a:lnTo>
                    <a:pt x="108" y="42"/>
                  </a:lnTo>
                  <a:lnTo>
                    <a:pt x="108" y="36"/>
                  </a:lnTo>
                  <a:lnTo>
                    <a:pt x="114" y="36"/>
                  </a:lnTo>
                  <a:lnTo>
                    <a:pt x="119" y="36"/>
                  </a:lnTo>
                  <a:lnTo>
                    <a:pt x="125" y="30"/>
                  </a:lnTo>
                  <a:lnTo>
                    <a:pt x="125" y="24"/>
                  </a:lnTo>
                  <a:lnTo>
                    <a:pt x="131" y="30"/>
                  </a:lnTo>
                  <a:lnTo>
                    <a:pt x="136" y="30"/>
                  </a:lnTo>
                  <a:lnTo>
                    <a:pt x="142" y="30"/>
                  </a:lnTo>
                  <a:lnTo>
                    <a:pt x="148" y="36"/>
                  </a:lnTo>
                  <a:lnTo>
                    <a:pt x="153" y="36"/>
                  </a:lnTo>
                  <a:lnTo>
                    <a:pt x="159" y="36"/>
                  </a:lnTo>
                  <a:lnTo>
                    <a:pt x="165" y="42"/>
                  </a:lnTo>
                  <a:lnTo>
                    <a:pt x="170" y="42"/>
                  </a:lnTo>
                  <a:lnTo>
                    <a:pt x="176" y="42"/>
                  </a:lnTo>
                  <a:lnTo>
                    <a:pt x="176" y="48"/>
                  </a:lnTo>
                  <a:lnTo>
                    <a:pt x="182" y="48"/>
                  </a:lnTo>
                  <a:lnTo>
                    <a:pt x="187" y="48"/>
                  </a:lnTo>
                  <a:lnTo>
                    <a:pt x="193" y="54"/>
                  </a:lnTo>
                  <a:lnTo>
                    <a:pt x="199" y="54"/>
                  </a:lnTo>
                  <a:lnTo>
                    <a:pt x="204" y="54"/>
                  </a:lnTo>
                  <a:lnTo>
                    <a:pt x="204" y="60"/>
                  </a:lnTo>
                  <a:lnTo>
                    <a:pt x="221" y="72"/>
                  </a:lnTo>
                  <a:lnTo>
                    <a:pt x="221" y="78"/>
                  </a:lnTo>
                  <a:lnTo>
                    <a:pt x="227" y="78"/>
                  </a:lnTo>
                  <a:lnTo>
                    <a:pt x="227" y="83"/>
                  </a:lnTo>
                  <a:lnTo>
                    <a:pt x="233" y="83"/>
                  </a:lnTo>
                  <a:lnTo>
                    <a:pt x="238" y="83"/>
                  </a:lnTo>
                  <a:lnTo>
                    <a:pt x="238" y="89"/>
                  </a:lnTo>
                  <a:lnTo>
                    <a:pt x="244" y="89"/>
                  </a:lnTo>
                  <a:lnTo>
                    <a:pt x="238" y="89"/>
                  </a:lnTo>
                  <a:lnTo>
                    <a:pt x="238" y="95"/>
                  </a:lnTo>
                  <a:lnTo>
                    <a:pt x="244" y="95"/>
                  </a:lnTo>
                  <a:lnTo>
                    <a:pt x="238" y="95"/>
                  </a:lnTo>
                  <a:lnTo>
                    <a:pt x="233" y="95"/>
                  </a:lnTo>
                  <a:lnTo>
                    <a:pt x="233" y="101"/>
                  </a:lnTo>
                  <a:lnTo>
                    <a:pt x="227" y="101"/>
                  </a:lnTo>
                  <a:lnTo>
                    <a:pt x="233" y="107"/>
                  </a:lnTo>
                  <a:lnTo>
                    <a:pt x="238" y="113"/>
                  </a:lnTo>
                  <a:lnTo>
                    <a:pt x="238" y="119"/>
                  </a:lnTo>
                  <a:lnTo>
                    <a:pt x="238" y="125"/>
                  </a:lnTo>
                  <a:lnTo>
                    <a:pt x="233" y="125"/>
                  </a:lnTo>
                  <a:lnTo>
                    <a:pt x="233" y="131"/>
                  </a:lnTo>
                  <a:lnTo>
                    <a:pt x="233" y="137"/>
                  </a:lnTo>
                  <a:lnTo>
                    <a:pt x="233" y="143"/>
                  </a:lnTo>
                  <a:lnTo>
                    <a:pt x="233" y="149"/>
                  </a:lnTo>
                  <a:lnTo>
                    <a:pt x="233" y="155"/>
                  </a:lnTo>
                  <a:lnTo>
                    <a:pt x="233" y="149"/>
                  </a:lnTo>
                  <a:lnTo>
                    <a:pt x="227" y="155"/>
                  </a:lnTo>
                  <a:lnTo>
                    <a:pt x="227" y="149"/>
                  </a:lnTo>
                  <a:lnTo>
                    <a:pt x="221" y="149"/>
                  </a:lnTo>
                  <a:lnTo>
                    <a:pt x="216" y="149"/>
                  </a:lnTo>
                  <a:lnTo>
                    <a:pt x="210" y="149"/>
                  </a:lnTo>
                  <a:lnTo>
                    <a:pt x="204" y="149"/>
                  </a:lnTo>
                  <a:lnTo>
                    <a:pt x="204" y="155"/>
                  </a:lnTo>
                  <a:lnTo>
                    <a:pt x="199" y="155"/>
                  </a:lnTo>
                  <a:lnTo>
                    <a:pt x="199" y="161"/>
                  </a:lnTo>
                  <a:lnTo>
                    <a:pt x="193" y="161"/>
                  </a:lnTo>
                  <a:lnTo>
                    <a:pt x="193" y="155"/>
                  </a:lnTo>
                  <a:lnTo>
                    <a:pt x="187" y="161"/>
                  </a:lnTo>
                  <a:lnTo>
                    <a:pt x="187" y="155"/>
                  </a:lnTo>
                  <a:lnTo>
                    <a:pt x="182" y="155"/>
                  </a:lnTo>
                  <a:lnTo>
                    <a:pt x="182" y="161"/>
                  </a:lnTo>
                  <a:lnTo>
                    <a:pt x="176" y="161"/>
                  </a:lnTo>
                  <a:lnTo>
                    <a:pt x="176" y="155"/>
                  </a:lnTo>
                  <a:lnTo>
                    <a:pt x="170" y="155"/>
                  </a:lnTo>
                  <a:lnTo>
                    <a:pt x="165" y="155"/>
                  </a:lnTo>
                  <a:lnTo>
                    <a:pt x="159" y="155"/>
                  </a:lnTo>
                  <a:lnTo>
                    <a:pt x="159" y="161"/>
                  </a:lnTo>
                  <a:lnTo>
                    <a:pt x="159" y="167"/>
                  </a:lnTo>
                  <a:lnTo>
                    <a:pt x="153" y="167"/>
                  </a:lnTo>
                  <a:lnTo>
                    <a:pt x="153" y="173"/>
                  </a:lnTo>
                  <a:lnTo>
                    <a:pt x="148" y="173"/>
                  </a:lnTo>
                  <a:lnTo>
                    <a:pt x="142" y="173"/>
                  </a:lnTo>
                  <a:lnTo>
                    <a:pt x="142" y="167"/>
                  </a:lnTo>
                  <a:lnTo>
                    <a:pt x="136" y="167"/>
                  </a:lnTo>
                  <a:lnTo>
                    <a:pt x="131" y="167"/>
                  </a:lnTo>
                  <a:lnTo>
                    <a:pt x="125" y="167"/>
                  </a:lnTo>
                  <a:lnTo>
                    <a:pt x="119" y="167"/>
                  </a:lnTo>
                  <a:lnTo>
                    <a:pt x="114" y="167"/>
                  </a:lnTo>
                  <a:lnTo>
                    <a:pt x="114" y="173"/>
                  </a:lnTo>
                  <a:lnTo>
                    <a:pt x="114" y="179"/>
                  </a:lnTo>
                  <a:lnTo>
                    <a:pt x="108" y="179"/>
                  </a:lnTo>
                  <a:lnTo>
                    <a:pt x="102" y="179"/>
                  </a:lnTo>
                  <a:lnTo>
                    <a:pt x="102" y="173"/>
                  </a:lnTo>
                  <a:lnTo>
                    <a:pt x="97" y="173"/>
                  </a:lnTo>
                  <a:lnTo>
                    <a:pt x="97" y="167"/>
                  </a:lnTo>
                  <a:lnTo>
                    <a:pt x="91" y="161"/>
                  </a:lnTo>
                  <a:lnTo>
                    <a:pt x="91" y="155"/>
                  </a:lnTo>
                  <a:lnTo>
                    <a:pt x="85" y="155"/>
                  </a:lnTo>
                  <a:lnTo>
                    <a:pt x="85" y="149"/>
                  </a:lnTo>
                  <a:lnTo>
                    <a:pt x="85" y="143"/>
                  </a:lnTo>
                  <a:lnTo>
                    <a:pt x="80" y="143"/>
                  </a:lnTo>
                  <a:lnTo>
                    <a:pt x="74" y="143"/>
                  </a:lnTo>
                  <a:lnTo>
                    <a:pt x="68" y="143"/>
                  </a:lnTo>
                  <a:lnTo>
                    <a:pt x="68" y="137"/>
                  </a:lnTo>
                  <a:lnTo>
                    <a:pt x="68" y="131"/>
                  </a:lnTo>
                  <a:lnTo>
                    <a:pt x="68" y="125"/>
                  </a:lnTo>
                  <a:lnTo>
                    <a:pt x="63" y="125"/>
                  </a:lnTo>
                  <a:lnTo>
                    <a:pt x="57" y="125"/>
                  </a:lnTo>
                  <a:lnTo>
                    <a:pt x="51" y="125"/>
                  </a:lnTo>
                  <a:lnTo>
                    <a:pt x="46" y="125"/>
                  </a:lnTo>
                  <a:lnTo>
                    <a:pt x="40" y="125"/>
                  </a:lnTo>
                  <a:lnTo>
                    <a:pt x="40" y="119"/>
                  </a:lnTo>
                  <a:lnTo>
                    <a:pt x="34" y="119"/>
                  </a:lnTo>
                  <a:lnTo>
                    <a:pt x="34" y="113"/>
                  </a:lnTo>
                  <a:lnTo>
                    <a:pt x="34" y="107"/>
                  </a:lnTo>
                  <a:lnTo>
                    <a:pt x="34" y="101"/>
                  </a:lnTo>
                  <a:lnTo>
                    <a:pt x="34" y="95"/>
                  </a:lnTo>
                  <a:lnTo>
                    <a:pt x="34" y="89"/>
                  </a:lnTo>
                  <a:lnTo>
                    <a:pt x="34" y="83"/>
                  </a:lnTo>
                  <a:lnTo>
                    <a:pt x="34" y="78"/>
                  </a:lnTo>
                  <a:lnTo>
                    <a:pt x="34" y="72"/>
                  </a:lnTo>
                  <a:lnTo>
                    <a:pt x="34" y="66"/>
                  </a:lnTo>
                  <a:lnTo>
                    <a:pt x="34" y="60"/>
                  </a:lnTo>
                  <a:lnTo>
                    <a:pt x="29" y="60"/>
                  </a:lnTo>
                  <a:lnTo>
                    <a:pt x="29" y="54"/>
                  </a:lnTo>
                  <a:lnTo>
                    <a:pt x="23" y="48"/>
                  </a:lnTo>
                  <a:lnTo>
                    <a:pt x="23" y="42"/>
                  </a:lnTo>
                  <a:lnTo>
                    <a:pt x="17" y="42"/>
                  </a:lnTo>
                  <a:lnTo>
                    <a:pt x="17" y="36"/>
                  </a:lnTo>
                  <a:lnTo>
                    <a:pt x="12" y="30"/>
                  </a:lnTo>
                  <a:lnTo>
                    <a:pt x="12" y="24"/>
                  </a:lnTo>
                  <a:lnTo>
                    <a:pt x="6" y="24"/>
                  </a:lnTo>
                  <a:lnTo>
                    <a:pt x="6" y="18"/>
                  </a:lnTo>
                  <a:lnTo>
                    <a:pt x="0" y="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13" name="Freeform 123"/>
            <p:cNvSpPr>
              <a:spLocks/>
            </p:cNvSpPr>
            <p:nvPr/>
          </p:nvSpPr>
          <p:spPr bwMode="auto">
            <a:xfrm>
              <a:off x="7683524" y="4690610"/>
              <a:ext cx="168641" cy="243712"/>
            </a:xfrm>
            <a:custGeom>
              <a:avLst/>
              <a:gdLst>
                <a:gd name="T0" fmla="*/ 0 w 108"/>
                <a:gd name="T1" fmla="*/ 2147483647 h 155"/>
                <a:gd name="T2" fmla="*/ 2147483647 w 108"/>
                <a:gd name="T3" fmla="*/ 2147483647 h 155"/>
                <a:gd name="T4" fmla="*/ 2147483647 w 108"/>
                <a:gd name="T5" fmla="*/ 2147483647 h 155"/>
                <a:gd name="T6" fmla="*/ 2147483647 w 108"/>
                <a:gd name="T7" fmla="*/ 2147483647 h 155"/>
                <a:gd name="T8" fmla="*/ 2147483647 w 108"/>
                <a:gd name="T9" fmla="*/ 2147483647 h 155"/>
                <a:gd name="T10" fmla="*/ 2147483647 w 108"/>
                <a:gd name="T11" fmla="*/ 2147483647 h 155"/>
                <a:gd name="T12" fmla="*/ 2147483647 w 108"/>
                <a:gd name="T13" fmla="*/ 2147483647 h 155"/>
                <a:gd name="T14" fmla="*/ 2147483647 w 108"/>
                <a:gd name="T15" fmla="*/ 2147483647 h 155"/>
                <a:gd name="T16" fmla="*/ 2147483647 w 108"/>
                <a:gd name="T17" fmla="*/ 2147483647 h 155"/>
                <a:gd name="T18" fmla="*/ 2147483647 w 108"/>
                <a:gd name="T19" fmla="*/ 2147483647 h 155"/>
                <a:gd name="T20" fmla="*/ 2147483647 w 108"/>
                <a:gd name="T21" fmla="*/ 2147483647 h 155"/>
                <a:gd name="T22" fmla="*/ 2147483647 w 108"/>
                <a:gd name="T23" fmla="*/ 0 h 155"/>
                <a:gd name="T24" fmla="*/ 2147483647 w 108"/>
                <a:gd name="T25" fmla="*/ 2147483647 h 155"/>
                <a:gd name="T26" fmla="*/ 2147483647 w 108"/>
                <a:gd name="T27" fmla="*/ 2147483647 h 155"/>
                <a:gd name="T28" fmla="*/ 2147483647 w 108"/>
                <a:gd name="T29" fmla="*/ 2147483647 h 155"/>
                <a:gd name="T30" fmla="*/ 2147483647 w 108"/>
                <a:gd name="T31" fmla="*/ 2147483647 h 155"/>
                <a:gd name="T32" fmla="*/ 2147483647 w 108"/>
                <a:gd name="T33" fmla="*/ 2147483647 h 155"/>
                <a:gd name="T34" fmla="*/ 2147483647 w 108"/>
                <a:gd name="T35" fmla="*/ 2147483647 h 155"/>
                <a:gd name="T36" fmla="*/ 2147483647 w 108"/>
                <a:gd name="T37" fmla="*/ 2147483647 h 155"/>
                <a:gd name="T38" fmla="*/ 2147483647 w 108"/>
                <a:gd name="T39" fmla="*/ 2147483647 h 155"/>
                <a:gd name="T40" fmla="*/ 2147483647 w 108"/>
                <a:gd name="T41" fmla="*/ 2147483647 h 155"/>
                <a:gd name="T42" fmla="*/ 2147483647 w 108"/>
                <a:gd name="T43" fmla="*/ 2147483647 h 155"/>
                <a:gd name="T44" fmla="*/ 2147483647 w 108"/>
                <a:gd name="T45" fmla="*/ 2147483647 h 155"/>
                <a:gd name="T46" fmla="*/ 2147483647 w 108"/>
                <a:gd name="T47" fmla="*/ 2147483647 h 155"/>
                <a:gd name="T48" fmla="*/ 2147483647 w 108"/>
                <a:gd name="T49" fmla="*/ 2147483647 h 155"/>
                <a:gd name="T50" fmla="*/ 2147483647 w 108"/>
                <a:gd name="T51" fmla="*/ 2147483647 h 155"/>
                <a:gd name="T52" fmla="*/ 2147483647 w 108"/>
                <a:gd name="T53" fmla="*/ 2147483647 h 155"/>
                <a:gd name="T54" fmla="*/ 2147483647 w 108"/>
                <a:gd name="T55" fmla="*/ 2147483647 h 155"/>
                <a:gd name="T56" fmla="*/ 2147483647 w 108"/>
                <a:gd name="T57" fmla="*/ 2147483647 h 155"/>
                <a:gd name="T58" fmla="*/ 2147483647 w 108"/>
                <a:gd name="T59" fmla="*/ 2147483647 h 155"/>
                <a:gd name="T60" fmla="*/ 2147483647 w 108"/>
                <a:gd name="T61" fmla="*/ 2147483647 h 155"/>
                <a:gd name="T62" fmla="*/ 2147483647 w 108"/>
                <a:gd name="T63" fmla="*/ 2147483647 h 155"/>
                <a:gd name="T64" fmla="*/ 2147483647 w 108"/>
                <a:gd name="T65" fmla="*/ 2147483647 h 155"/>
                <a:gd name="T66" fmla="*/ 2147483647 w 108"/>
                <a:gd name="T67" fmla="*/ 2147483647 h 155"/>
                <a:gd name="T68" fmla="*/ 2147483647 w 108"/>
                <a:gd name="T69" fmla="*/ 2147483647 h 155"/>
                <a:gd name="T70" fmla="*/ 2147483647 w 108"/>
                <a:gd name="T71" fmla="*/ 2147483647 h 155"/>
                <a:gd name="T72" fmla="*/ 2147483647 w 108"/>
                <a:gd name="T73" fmla="*/ 2147483647 h 155"/>
                <a:gd name="T74" fmla="*/ 2147483647 w 108"/>
                <a:gd name="T75" fmla="*/ 2147483647 h 155"/>
                <a:gd name="T76" fmla="*/ 2147483647 w 108"/>
                <a:gd name="T77" fmla="*/ 2147483647 h 155"/>
                <a:gd name="T78" fmla="*/ 2147483647 w 108"/>
                <a:gd name="T79" fmla="*/ 2147483647 h 155"/>
                <a:gd name="T80" fmla="*/ 2147483647 w 108"/>
                <a:gd name="T81" fmla="*/ 2147483647 h 155"/>
                <a:gd name="T82" fmla="*/ 2147483647 w 108"/>
                <a:gd name="T83" fmla="*/ 2147483647 h 155"/>
                <a:gd name="T84" fmla="*/ 2147483647 w 108"/>
                <a:gd name="T85" fmla="*/ 2147483647 h 155"/>
                <a:gd name="T86" fmla="*/ 2147483647 w 108"/>
                <a:gd name="T87" fmla="*/ 2147483647 h 155"/>
                <a:gd name="T88" fmla="*/ 0 w 108"/>
                <a:gd name="T89" fmla="*/ 2147483647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 h="155">
                  <a:moveTo>
                    <a:pt x="0" y="30"/>
                  </a:moveTo>
                  <a:lnTo>
                    <a:pt x="0" y="24"/>
                  </a:lnTo>
                  <a:lnTo>
                    <a:pt x="0" y="30"/>
                  </a:lnTo>
                  <a:lnTo>
                    <a:pt x="6" y="30"/>
                  </a:lnTo>
                  <a:lnTo>
                    <a:pt x="6" y="24"/>
                  </a:lnTo>
                  <a:lnTo>
                    <a:pt x="12" y="24"/>
                  </a:lnTo>
                  <a:lnTo>
                    <a:pt x="17" y="24"/>
                  </a:lnTo>
                  <a:lnTo>
                    <a:pt x="23" y="24"/>
                  </a:lnTo>
                  <a:lnTo>
                    <a:pt x="23" y="30"/>
                  </a:lnTo>
                  <a:lnTo>
                    <a:pt x="29" y="30"/>
                  </a:lnTo>
                  <a:lnTo>
                    <a:pt x="29" y="24"/>
                  </a:lnTo>
                  <a:lnTo>
                    <a:pt x="29" y="30"/>
                  </a:lnTo>
                  <a:lnTo>
                    <a:pt x="34" y="30"/>
                  </a:lnTo>
                  <a:lnTo>
                    <a:pt x="34" y="24"/>
                  </a:lnTo>
                  <a:lnTo>
                    <a:pt x="40" y="24"/>
                  </a:lnTo>
                  <a:lnTo>
                    <a:pt x="34" y="24"/>
                  </a:lnTo>
                  <a:lnTo>
                    <a:pt x="40" y="18"/>
                  </a:lnTo>
                  <a:lnTo>
                    <a:pt x="46" y="18"/>
                  </a:lnTo>
                  <a:lnTo>
                    <a:pt x="46" y="12"/>
                  </a:lnTo>
                  <a:lnTo>
                    <a:pt x="51" y="12"/>
                  </a:lnTo>
                  <a:lnTo>
                    <a:pt x="57" y="6"/>
                  </a:lnTo>
                  <a:lnTo>
                    <a:pt x="63" y="6"/>
                  </a:lnTo>
                  <a:lnTo>
                    <a:pt x="63" y="0"/>
                  </a:lnTo>
                  <a:lnTo>
                    <a:pt x="68" y="0"/>
                  </a:lnTo>
                  <a:lnTo>
                    <a:pt x="74" y="12"/>
                  </a:lnTo>
                  <a:lnTo>
                    <a:pt x="74" y="18"/>
                  </a:lnTo>
                  <a:lnTo>
                    <a:pt x="80" y="18"/>
                  </a:lnTo>
                  <a:lnTo>
                    <a:pt x="80" y="24"/>
                  </a:lnTo>
                  <a:lnTo>
                    <a:pt x="85" y="30"/>
                  </a:lnTo>
                  <a:lnTo>
                    <a:pt x="85" y="36"/>
                  </a:lnTo>
                  <a:lnTo>
                    <a:pt x="91" y="36"/>
                  </a:lnTo>
                  <a:lnTo>
                    <a:pt x="91" y="42"/>
                  </a:lnTo>
                  <a:lnTo>
                    <a:pt x="97" y="48"/>
                  </a:lnTo>
                  <a:lnTo>
                    <a:pt x="97" y="54"/>
                  </a:lnTo>
                  <a:lnTo>
                    <a:pt x="102" y="54"/>
                  </a:lnTo>
                  <a:lnTo>
                    <a:pt x="102" y="60"/>
                  </a:lnTo>
                  <a:lnTo>
                    <a:pt x="102" y="66"/>
                  </a:lnTo>
                  <a:lnTo>
                    <a:pt x="102" y="72"/>
                  </a:lnTo>
                  <a:lnTo>
                    <a:pt x="102" y="77"/>
                  </a:lnTo>
                  <a:lnTo>
                    <a:pt x="102" y="83"/>
                  </a:lnTo>
                  <a:lnTo>
                    <a:pt x="102" y="89"/>
                  </a:lnTo>
                  <a:lnTo>
                    <a:pt x="102" y="95"/>
                  </a:lnTo>
                  <a:lnTo>
                    <a:pt x="102" y="101"/>
                  </a:lnTo>
                  <a:lnTo>
                    <a:pt x="102" y="107"/>
                  </a:lnTo>
                  <a:lnTo>
                    <a:pt x="102" y="113"/>
                  </a:lnTo>
                  <a:lnTo>
                    <a:pt x="108" y="113"/>
                  </a:lnTo>
                  <a:lnTo>
                    <a:pt x="108" y="119"/>
                  </a:lnTo>
                  <a:lnTo>
                    <a:pt x="108" y="125"/>
                  </a:lnTo>
                  <a:lnTo>
                    <a:pt x="102" y="125"/>
                  </a:lnTo>
                  <a:lnTo>
                    <a:pt x="97" y="125"/>
                  </a:lnTo>
                  <a:lnTo>
                    <a:pt x="91" y="125"/>
                  </a:lnTo>
                  <a:lnTo>
                    <a:pt x="85" y="125"/>
                  </a:lnTo>
                  <a:lnTo>
                    <a:pt x="80" y="125"/>
                  </a:lnTo>
                  <a:lnTo>
                    <a:pt x="74" y="125"/>
                  </a:lnTo>
                  <a:lnTo>
                    <a:pt x="74" y="131"/>
                  </a:lnTo>
                  <a:lnTo>
                    <a:pt x="68" y="131"/>
                  </a:lnTo>
                  <a:lnTo>
                    <a:pt x="68" y="137"/>
                  </a:lnTo>
                  <a:lnTo>
                    <a:pt x="68" y="143"/>
                  </a:lnTo>
                  <a:lnTo>
                    <a:pt x="63" y="143"/>
                  </a:lnTo>
                  <a:lnTo>
                    <a:pt x="63" y="149"/>
                  </a:lnTo>
                  <a:lnTo>
                    <a:pt x="57" y="149"/>
                  </a:lnTo>
                  <a:lnTo>
                    <a:pt x="51" y="155"/>
                  </a:lnTo>
                  <a:lnTo>
                    <a:pt x="51" y="149"/>
                  </a:lnTo>
                  <a:lnTo>
                    <a:pt x="51" y="143"/>
                  </a:lnTo>
                  <a:lnTo>
                    <a:pt x="46" y="143"/>
                  </a:lnTo>
                  <a:lnTo>
                    <a:pt x="40" y="137"/>
                  </a:lnTo>
                  <a:lnTo>
                    <a:pt x="34" y="137"/>
                  </a:lnTo>
                  <a:lnTo>
                    <a:pt x="34" y="131"/>
                  </a:lnTo>
                  <a:lnTo>
                    <a:pt x="29" y="125"/>
                  </a:lnTo>
                  <a:lnTo>
                    <a:pt x="29" y="119"/>
                  </a:lnTo>
                  <a:lnTo>
                    <a:pt x="23" y="119"/>
                  </a:lnTo>
                  <a:lnTo>
                    <a:pt x="23" y="113"/>
                  </a:lnTo>
                  <a:lnTo>
                    <a:pt x="17" y="113"/>
                  </a:lnTo>
                  <a:lnTo>
                    <a:pt x="17" y="107"/>
                  </a:lnTo>
                  <a:lnTo>
                    <a:pt x="12" y="107"/>
                  </a:lnTo>
                  <a:lnTo>
                    <a:pt x="12" y="101"/>
                  </a:lnTo>
                  <a:lnTo>
                    <a:pt x="17" y="95"/>
                  </a:lnTo>
                  <a:lnTo>
                    <a:pt x="23" y="89"/>
                  </a:lnTo>
                  <a:lnTo>
                    <a:pt x="23" y="83"/>
                  </a:lnTo>
                  <a:lnTo>
                    <a:pt x="23" y="77"/>
                  </a:lnTo>
                  <a:lnTo>
                    <a:pt x="17" y="77"/>
                  </a:lnTo>
                  <a:lnTo>
                    <a:pt x="17" y="72"/>
                  </a:lnTo>
                  <a:lnTo>
                    <a:pt x="12" y="66"/>
                  </a:lnTo>
                  <a:lnTo>
                    <a:pt x="12" y="60"/>
                  </a:lnTo>
                  <a:lnTo>
                    <a:pt x="12" y="54"/>
                  </a:lnTo>
                  <a:lnTo>
                    <a:pt x="6" y="54"/>
                  </a:lnTo>
                  <a:lnTo>
                    <a:pt x="6" y="48"/>
                  </a:lnTo>
                  <a:lnTo>
                    <a:pt x="6" y="42"/>
                  </a:lnTo>
                  <a:lnTo>
                    <a:pt x="0" y="42"/>
                  </a:lnTo>
                  <a:lnTo>
                    <a:pt x="0" y="36"/>
                  </a:lnTo>
                  <a:lnTo>
                    <a:pt x="0" y="3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4" name="Freeform 124"/>
            <p:cNvSpPr>
              <a:spLocks/>
            </p:cNvSpPr>
            <p:nvPr/>
          </p:nvSpPr>
          <p:spPr bwMode="auto">
            <a:xfrm>
              <a:off x="8329980" y="4811680"/>
              <a:ext cx="354457" cy="402517"/>
            </a:xfrm>
            <a:custGeom>
              <a:avLst/>
              <a:gdLst>
                <a:gd name="T0" fmla="*/ 2147483647 w 227"/>
                <a:gd name="T1" fmla="*/ 2147483647 h 256"/>
                <a:gd name="T2" fmla="*/ 2147483647 w 227"/>
                <a:gd name="T3" fmla="*/ 2147483647 h 256"/>
                <a:gd name="T4" fmla="*/ 2147483647 w 227"/>
                <a:gd name="T5" fmla="*/ 0 h 256"/>
                <a:gd name="T6" fmla="*/ 2147483647 w 227"/>
                <a:gd name="T7" fmla="*/ 2147483647 h 256"/>
                <a:gd name="T8" fmla="*/ 2147483647 w 227"/>
                <a:gd name="T9" fmla="*/ 2147483647 h 256"/>
                <a:gd name="T10" fmla="*/ 2147483647 w 227"/>
                <a:gd name="T11" fmla="*/ 2147483647 h 256"/>
                <a:gd name="T12" fmla="*/ 2147483647 w 227"/>
                <a:gd name="T13" fmla="*/ 2147483647 h 256"/>
                <a:gd name="T14" fmla="*/ 2147483647 w 227"/>
                <a:gd name="T15" fmla="*/ 2147483647 h 256"/>
                <a:gd name="T16" fmla="*/ 2147483647 w 227"/>
                <a:gd name="T17" fmla="*/ 2147483647 h 256"/>
                <a:gd name="T18" fmla="*/ 2147483647 w 227"/>
                <a:gd name="T19" fmla="*/ 2147483647 h 256"/>
                <a:gd name="T20" fmla="*/ 2147483647 w 227"/>
                <a:gd name="T21" fmla="*/ 2147483647 h 256"/>
                <a:gd name="T22" fmla="*/ 2147483647 w 227"/>
                <a:gd name="T23" fmla="*/ 2147483647 h 256"/>
                <a:gd name="T24" fmla="*/ 2147483647 w 227"/>
                <a:gd name="T25" fmla="*/ 2147483647 h 256"/>
                <a:gd name="T26" fmla="*/ 2147483647 w 227"/>
                <a:gd name="T27" fmla="*/ 2147483647 h 256"/>
                <a:gd name="T28" fmla="*/ 2147483647 w 227"/>
                <a:gd name="T29" fmla="*/ 2147483647 h 256"/>
                <a:gd name="T30" fmla="*/ 2147483647 w 227"/>
                <a:gd name="T31" fmla="*/ 2147483647 h 256"/>
                <a:gd name="T32" fmla="*/ 2147483647 w 227"/>
                <a:gd name="T33" fmla="*/ 2147483647 h 256"/>
                <a:gd name="T34" fmla="*/ 2147483647 w 227"/>
                <a:gd name="T35" fmla="*/ 2147483647 h 256"/>
                <a:gd name="T36" fmla="*/ 2147483647 w 227"/>
                <a:gd name="T37" fmla="*/ 2147483647 h 256"/>
                <a:gd name="T38" fmla="*/ 2147483647 w 227"/>
                <a:gd name="T39" fmla="*/ 2147483647 h 256"/>
                <a:gd name="T40" fmla="*/ 2147483647 w 227"/>
                <a:gd name="T41" fmla="*/ 2147483647 h 256"/>
                <a:gd name="T42" fmla="*/ 2147483647 w 227"/>
                <a:gd name="T43" fmla="*/ 2147483647 h 256"/>
                <a:gd name="T44" fmla="*/ 2147483647 w 227"/>
                <a:gd name="T45" fmla="*/ 2147483647 h 256"/>
                <a:gd name="T46" fmla="*/ 2147483647 w 227"/>
                <a:gd name="T47" fmla="*/ 2147483647 h 256"/>
                <a:gd name="T48" fmla="*/ 2147483647 w 227"/>
                <a:gd name="T49" fmla="*/ 2147483647 h 256"/>
                <a:gd name="T50" fmla="*/ 2147483647 w 227"/>
                <a:gd name="T51" fmla="*/ 2147483647 h 256"/>
                <a:gd name="T52" fmla="*/ 2147483647 w 227"/>
                <a:gd name="T53" fmla="*/ 2147483647 h 256"/>
                <a:gd name="T54" fmla="*/ 2147483647 w 227"/>
                <a:gd name="T55" fmla="*/ 2147483647 h 256"/>
                <a:gd name="T56" fmla="*/ 2147483647 w 227"/>
                <a:gd name="T57" fmla="*/ 2147483647 h 256"/>
                <a:gd name="T58" fmla="*/ 2147483647 w 227"/>
                <a:gd name="T59" fmla="*/ 2147483647 h 256"/>
                <a:gd name="T60" fmla="*/ 2147483647 w 227"/>
                <a:gd name="T61" fmla="*/ 2147483647 h 256"/>
                <a:gd name="T62" fmla="*/ 2147483647 w 227"/>
                <a:gd name="T63" fmla="*/ 2147483647 h 256"/>
                <a:gd name="T64" fmla="*/ 2147483647 w 227"/>
                <a:gd name="T65" fmla="*/ 2147483647 h 256"/>
                <a:gd name="T66" fmla="*/ 2147483647 w 227"/>
                <a:gd name="T67" fmla="*/ 2147483647 h 256"/>
                <a:gd name="T68" fmla="*/ 2147483647 w 227"/>
                <a:gd name="T69" fmla="*/ 2147483647 h 256"/>
                <a:gd name="T70" fmla="*/ 2147483647 w 227"/>
                <a:gd name="T71" fmla="*/ 2147483647 h 256"/>
                <a:gd name="T72" fmla="*/ 2147483647 w 227"/>
                <a:gd name="T73" fmla="*/ 2147483647 h 256"/>
                <a:gd name="T74" fmla="*/ 2147483647 w 227"/>
                <a:gd name="T75" fmla="*/ 2147483647 h 256"/>
                <a:gd name="T76" fmla="*/ 2147483647 w 227"/>
                <a:gd name="T77" fmla="*/ 2147483647 h 256"/>
                <a:gd name="T78" fmla="*/ 2147483647 w 227"/>
                <a:gd name="T79" fmla="*/ 2147483647 h 256"/>
                <a:gd name="T80" fmla="*/ 2147483647 w 227"/>
                <a:gd name="T81" fmla="*/ 2147483647 h 256"/>
                <a:gd name="T82" fmla="*/ 2147483647 w 227"/>
                <a:gd name="T83" fmla="*/ 2147483647 h 256"/>
                <a:gd name="T84" fmla="*/ 2147483647 w 227"/>
                <a:gd name="T85" fmla="*/ 2147483647 h 256"/>
                <a:gd name="T86" fmla="*/ 2147483647 w 227"/>
                <a:gd name="T87" fmla="*/ 2147483647 h 256"/>
                <a:gd name="T88" fmla="*/ 2147483647 w 227"/>
                <a:gd name="T89" fmla="*/ 2147483647 h 256"/>
                <a:gd name="T90" fmla="*/ 2147483647 w 227"/>
                <a:gd name="T91" fmla="*/ 2147483647 h 256"/>
                <a:gd name="T92" fmla="*/ 0 w 227"/>
                <a:gd name="T93" fmla="*/ 2147483647 h 256"/>
                <a:gd name="T94" fmla="*/ 0 w 227"/>
                <a:gd name="T95" fmla="*/ 2147483647 h 256"/>
                <a:gd name="T96" fmla="*/ 0 w 227"/>
                <a:gd name="T97" fmla="*/ 2147483647 h 256"/>
                <a:gd name="T98" fmla="*/ 0 w 227"/>
                <a:gd name="T99" fmla="*/ 2147483647 h 256"/>
                <a:gd name="T100" fmla="*/ 2147483647 w 227"/>
                <a:gd name="T101" fmla="*/ 2147483647 h 256"/>
                <a:gd name="T102" fmla="*/ 2147483647 w 227"/>
                <a:gd name="T103" fmla="*/ 21474836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56">
                  <a:moveTo>
                    <a:pt x="11" y="48"/>
                  </a:moveTo>
                  <a:lnTo>
                    <a:pt x="17" y="48"/>
                  </a:lnTo>
                  <a:lnTo>
                    <a:pt x="17" y="42"/>
                  </a:lnTo>
                  <a:lnTo>
                    <a:pt x="23" y="42"/>
                  </a:lnTo>
                  <a:lnTo>
                    <a:pt x="28" y="36"/>
                  </a:lnTo>
                  <a:lnTo>
                    <a:pt x="34" y="30"/>
                  </a:lnTo>
                  <a:lnTo>
                    <a:pt x="40" y="24"/>
                  </a:lnTo>
                  <a:lnTo>
                    <a:pt x="45" y="18"/>
                  </a:lnTo>
                  <a:lnTo>
                    <a:pt x="51" y="12"/>
                  </a:lnTo>
                  <a:lnTo>
                    <a:pt x="57" y="12"/>
                  </a:lnTo>
                  <a:lnTo>
                    <a:pt x="62" y="6"/>
                  </a:lnTo>
                  <a:lnTo>
                    <a:pt x="62" y="0"/>
                  </a:lnTo>
                  <a:lnTo>
                    <a:pt x="62" y="6"/>
                  </a:lnTo>
                  <a:lnTo>
                    <a:pt x="68" y="6"/>
                  </a:lnTo>
                  <a:lnTo>
                    <a:pt x="74" y="6"/>
                  </a:lnTo>
                  <a:lnTo>
                    <a:pt x="79" y="6"/>
                  </a:lnTo>
                  <a:lnTo>
                    <a:pt x="79" y="12"/>
                  </a:lnTo>
                  <a:lnTo>
                    <a:pt x="85" y="12"/>
                  </a:lnTo>
                  <a:lnTo>
                    <a:pt x="85" y="18"/>
                  </a:lnTo>
                  <a:lnTo>
                    <a:pt x="85" y="24"/>
                  </a:lnTo>
                  <a:lnTo>
                    <a:pt x="79" y="24"/>
                  </a:lnTo>
                  <a:lnTo>
                    <a:pt x="79" y="30"/>
                  </a:lnTo>
                  <a:lnTo>
                    <a:pt x="85" y="30"/>
                  </a:lnTo>
                  <a:lnTo>
                    <a:pt x="85" y="36"/>
                  </a:lnTo>
                  <a:lnTo>
                    <a:pt x="85" y="42"/>
                  </a:lnTo>
                  <a:lnTo>
                    <a:pt x="91" y="36"/>
                  </a:lnTo>
                  <a:lnTo>
                    <a:pt x="96" y="36"/>
                  </a:lnTo>
                  <a:lnTo>
                    <a:pt x="102" y="36"/>
                  </a:lnTo>
                  <a:lnTo>
                    <a:pt x="102" y="42"/>
                  </a:lnTo>
                  <a:lnTo>
                    <a:pt x="108" y="42"/>
                  </a:lnTo>
                  <a:lnTo>
                    <a:pt x="108" y="48"/>
                  </a:lnTo>
                  <a:lnTo>
                    <a:pt x="108" y="54"/>
                  </a:lnTo>
                  <a:lnTo>
                    <a:pt x="113" y="54"/>
                  </a:lnTo>
                  <a:lnTo>
                    <a:pt x="108" y="54"/>
                  </a:lnTo>
                  <a:lnTo>
                    <a:pt x="113" y="54"/>
                  </a:lnTo>
                  <a:lnTo>
                    <a:pt x="108" y="54"/>
                  </a:lnTo>
                  <a:lnTo>
                    <a:pt x="108" y="60"/>
                  </a:lnTo>
                  <a:lnTo>
                    <a:pt x="113" y="60"/>
                  </a:lnTo>
                  <a:lnTo>
                    <a:pt x="113" y="66"/>
                  </a:lnTo>
                  <a:lnTo>
                    <a:pt x="113" y="72"/>
                  </a:lnTo>
                  <a:lnTo>
                    <a:pt x="119" y="72"/>
                  </a:lnTo>
                  <a:lnTo>
                    <a:pt x="119" y="78"/>
                  </a:lnTo>
                  <a:lnTo>
                    <a:pt x="125" y="78"/>
                  </a:lnTo>
                  <a:lnTo>
                    <a:pt x="125" y="84"/>
                  </a:lnTo>
                  <a:lnTo>
                    <a:pt x="125" y="90"/>
                  </a:lnTo>
                  <a:lnTo>
                    <a:pt x="125" y="84"/>
                  </a:lnTo>
                  <a:lnTo>
                    <a:pt x="125" y="90"/>
                  </a:lnTo>
                  <a:lnTo>
                    <a:pt x="130" y="90"/>
                  </a:lnTo>
                  <a:lnTo>
                    <a:pt x="136" y="90"/>
                  </a:lnTo>
                  <a:lnTo>
                    <a:pt x="142" y="90"/>
                  </a:lnTo>
                  <a:lnTo>
                    <a:pt x="147" y="90"/>
                  </a:lnTo>
                  <a:lnTo>
                    <a:pt x="147" y="84"/>
                  </a:lnTo>
                  <a:lnTo>
                    <a:pt x="147" y="90"/>
                  </a:lnTo>
                  <a:lnTo>
                    <a:pt x="153" y="90"/>
                  </a:lnTo>
                  <a:lnTo>
                    <a:pt x="159" y="90"/>
                  </a:lnTo>
                  <a:lnTo>
                    <a:pt x="159" y="96"/>
                  </a:lnTo>
                  <a:lnTo>
                    <a:pt x="164" y="96"/>
                  </a:lnTo>
                  <a:lnTo>
                    <a:pt x="164" y="90"/>
                  </a:lnTo>
                  <a:lnTo>
                    <a:pt x="164" y="96"/>
                  </a:lnTo>
                  <a:lnTo>
                    <a:pt x="164" y="101"/>
                  </a:lnTo>
                  <a:lnTo>
                    <a:pt x="170" y="101"/>
                  </a:lnTo>
                  <a:lnTo>
                    <a:pt x="170" y="107"/>
                  </a:lnTo>
                  <a:lnTo>
                    <a:pt x="170" y="113"/>
                  </a:lnTo>
                  <a:lnTo>
                    <a:pt x="164" y="113"/>
                  </a:lnTo>
                  <a:lnTo>
                    <a:pt x="170" y="119"/>
                  </a:lnTo>
                  <a:lnTo>
                    <a:pt x="176" y="119"/>
                  </a:lnTo>
                  <a:lnTo>
                    <a:pt x="181" y="125"/>
                  </a:lnTo>
                  <a:lnTo>
                    <a:pt x="181" y="119"/>
                  </a:lnTo>
                  <a:lnTo>
                    <a:pt x="187" y="119"/>
                  </a:lnTo>
                  <a:lnTo>
                    <a:pt x="187" y="125"/>
                  </a:lnTo>
                  <a:lnTo>
                    <a:pt x="193" y="125"/>
                  </a:lnTo>
                  <a:lnTo>
                    <a:pt x="198" y="125"/>
                  </a:lnTo>
                  <a:lnTo>
                    <a:pt x="193" y="125"/>
                  </a:lnTo>
                  <a:lnTo>
                    <a:pt x="193" y="131"/>
                  </a:lnTo>
                  <a:lnTo>
                    <a:pt x="198" y="131"/>
                  </a:lnTo>
                  <a:lnTo>
                    <a:pt x="198" y="137"/>
                  </a:lnTo>
                  <a:lnTo>
                    <a:pt x="198" y="143"/>
                  </a:lnTo>
                  <a:lnTo>
                    <a:pt x="198" y="149"/>
                  </a:lnTo>
                  <a:lnTo>
                    <a:pt x="204" y="149"/>
                  </a:lnTo>
                  <a:lnTo>
                    <a:pt x="210" y="149"/>
                  </a:lnTo>
                  <a:lnTo>
                    <a:pt x="210" y="155"/>
                  </a:lnTo>
                  <a:lnTo>
                    <a:pt x="215" y="155"/>
                  </a:lnTo>
                  <a:lnTo>
                    <a:pt x="215" y="161"/>
                  </a:lnTo>
                  <a:lnTo>
                    <a:pt x="221" y="161"/>
                  </a:lnTo>
                  <a:lnTo>
                    <a:pt x="221" y="167"/>
                  </a:lnTo>
                  <a:lnTo>
                    <a:pt x="227" y="167"/>
                  </a:lnTo>
                  <a:lnTo>
                    <a:pt x="227" y="173"/>
                  </a:lnTo>
                  <a:lnTo>
                    <a:pt x="227" y="179"/>
                  </a:lnTo>
                  <a:lnTo>
                    <a:pt x="227" y="185"/>
                  </a:lnTo>
                  <a:lnTo>
                    <a:pt x="221" y="185"/>
                  </a:lnTo>
                  <a:lnTo>
                    <a:pt x="221" y="191"/>
                  </a:lnTo>
                  <a:lnTo>
                    <a:pt x="221" y="197"/>
                  </a:lnTo>
                  <a:lnTo>
                    <a:pt x="215" y="197"/>
                  </a:lnTo>
                  <a:lnTo>
                    <a:pt x="215" y="191"/>
                  </a:lnTo>
                  <a:lnTo>
                    <a:pt x="210" y="191"/>
                  </a:lnTo>
                  <a:lnTo>
                    <a:pt x="210" y="197"/>
                  </a:lnTo>
                  <a:lnTo>
                    <a:pt x="215" y="197"/>
                  </a:lnTo>
                  <a:lnTo>
                    <a:pt x="215" y="202"/>
                  </a:lnTo>
                  <a:lnTo>
                    <a:pt x="210" y="202"/>
                  </a:lnTo>
                  <a:lnTo>
                    <a:pt x="210" y="208"/>
                  </a:lnTo>
                  <a:lnTo>
                    <a:pt x="210" y="214"/>
                  </a:lnTo>
                  <a:lnTo>
                    <a:pt x="210" y="220"/>
                  </a:lnTo>
                  <a:lnTo>
                    <a:pt x="215" y="220"/>
                  </a:lnTo>
                  <a:lnTo>
                    <a:pt x="210" y="220"/>
                  </a:lnTo>
                  <a:lnTo>
                    <a:pt x="210" y="226"/>
                  </a:lnTo>
                  <a:lnTo>
                    <a:pt x="204" y="226"/>
                  </a:lnTo>
                  <a:lnTo>
                    <a:pt x="204" y="232"/>
                  </a:lnTo>
                  <a:lnTo>
                    <a:pt x="198" y="232"/>
                  </a:lnTo>
                  <a:lnTo>
                    <a:pt x="198" y="238"/>
                  </a:lnTo>
                  <a:lnTo>
                    <a:pt x="198" y="244"/>
                  </a:lnTo>
                  <a:lnTo>
                    <a:pt x="204" y="244"/>
                  </a:lnTo>
                  <a:lnTo>
                    <a:pt x="204" y="250"/>
                  </a:lnTo>
                  <a:lnTo>
                    <a:pt x="198" y="250"/>
                  </a:lnTo>
                  <a:lnTo>
                    <a:pt x="193" y="250"/>
                  </a:lnTo>
                  <a:lnTo>
                    <a:pt x="193" y="256"/>
                  </a:lnTo>
                  <a:lnTo>
                    <a:pt x="187" y="256"/>
                  </a:lnTo>
                  <a:lnTo>
                    <a:pt x="181" y="256"/>
                  </a:lnTo>
                  <a:lnTo>
                    <a:pt x="181" y="250"/>
                  </a:lnTo>
                  <a:lnTo>
                    <a:pt x="176" y="250"/>
                  </a:lnTo>
                  <a:lnTo>
                    <a:pt x="170" y="250"/>
                  </a:lnTo>
                  <a:lnTo>
                    <a:pt x="170" y="256"/>
                  </a:lnTo>
                  <a:lnTo>
                    <a:pt x="170" y="250"/>
                  </a:lnTo>
                  <a:lnTo>
                    <a:pt x="170" y="244"/>
                  </a:lnTo>
                  <a:lnTo>
                    <a:pt x="176" y="244"/>
                  </a:lnTo>
                  <a:lnTo>
                    <a:pt x="176" y="238"/>
                  </a:lnTo>
                  <a:lnTo>
                    <a:pt x="176" y="232"/>
                  </a:lnTo>
                  <a:lnTo>
                    <a:pt x="170" y="232"/>
                  </a:lnTo>
                  <a:lnTo>
                    <a:pt x="170" y="226"/>
                  </a:lnTo>
                  <a:lnTo>
                    <a:pt x="170" y="220"/>
                  </a:lnTo>
                  <a:lnTo>
                    <a:pt x="164" y="220"/>
                  </a:lnTo>
                  <a:lnTo>
                    <a:pt x="159" y="220"/>
                  </a:lnTo>
                  <a:lnTo>
                    <a:pt x="159" y="214"/>
                  </a:lnTo>
                  <a:lnTo>
                    <a:pt x="153" y="214"/>
                  </a:lnTo>
                  <a:lnTo>
                    <a:pt x="153" y="208"/>
                  </a:lnTo>
                  <a:lnTo>
                    <a:pt x="153" y="202"/>
                  </a:lnTo>
                  <a:lnTo>
                    <a:pt x="147" y="202"/>
                  </a:lnTo>
                  <a:lnTo>
                    <a:pt x="153" y="197"/>
                  </a:lnTo>
                  <a:lnTo>
                    <a:pt x="147" y="197"/>
                  </a:lnTo>
                  <a:lnTo>
                    <a:pt x="147" y="191"/>
                  </a:lnTo>
                  <a:lnTo>
                    <a:pt x="147" y="185"/>
                  </a:lnTo>
                  <a:lnTo>
                    <a:pt x="142" y="185"/>
                  </a:lnTo>
                  <a:lnTo>
                    <a:pt x="142" y="191"/>
                  </a:lnTo>
                  <a:lnTo>
                    <a:pt x="136" y="191"/>
                  </a:lnTo>
                  <a:lnTo>
                    <a:pt x="136" y="197"/>
                  </a:lnTo>
                  <a:lnTo>
                    <a:pt x="130" y="197"/>
                  </a:lnTo>
                  <a:lnTo>
                    <a:pt x="130" y="202"/>
                  </a:lnTo>
                  <a:lnTo>
                    <a:pt x="125" y="202"/>
                  </a:lnTo>
                  <a:lnTo>
                    <a:pt x="125" y="208"/>
                  </a:lnTo>
                  <a:lnTo>
                    <a:pt x="119" y="208"/>
                  </a:lnTo>
                  <a:lnTo>
                    <a:pt x="113" y="208"/>
                  </a:lnTo>
                  <a:lnTo>
                    <a:pt x="113" y="202"/>
                  </a:lnTo>
                  <a:lnTo>
                    <a:pt x="108" y="202"/>
                  </a:lnTo>
                  <a:lnTo>
                    <a:pt x="102" y="202"/>
                  </a:lnTo>
                  <a:lnTo>
                    <a:pt x="96" y="202"/>
                  </a:lnTo>
                  <a:lnTo>
                    <a:pt x="96" y="197"/>
                  </a:lnTo>
                  <a:lnTo>
                    <a:pt x="91" y="197"/>
                  </a:lnTo>
                  <a:lnTo>
                    <a:pt x="91" y="191"/>
                  </a:lnTo>
                  <a:lnTo>
                    <a:pt x="85" y="191"/>
                  </a:lnTo>
                  <a:lnTo>
                    <a:pt x="85" y="185"/>
                  </a:lnTo>
                  <a:lnTo>
                    <a:pt x="79" y="185"/>
                  </a:lnTo>
                  <a:lnTo>
                    <a:pt x="79" y="179"/>
                  </a:lnTo>
                  <a:lnTo>
                    <a:pt x="85" y="179"/>
                  </a:lnTo>
                  <a:lnTo>
                    <a:pt x="79" y="179"/>
                  </a:lnTo>
                  <a:lnTo>
                    <a:pt x="85" y="179"/>
                  </a:lnTo>
                  <a:lnTo>
                    <a:pt x="79" y="179"/>
                  </a:lnTo>
                  <a:lnTo>
                    <a:pt x="79" y="173"/>
                  </a:lnTo>
                  <a:lnTo>
                    <a:pt x="74" y="173"/>
                  </a:lnTo>
                  <a:lnTo>
                    <a:pt x="68" y="173"/>
                  </a:lnTo>
                  <a:lnTo>
                    <a:pt x="68" y="167"/>
                  </a:lnTo>
                  <a:lnTo>
                    <a:pt x="62" y="167"/>
                  </a:lnTo>
                  <a:lnTo>
                    <a:pt x="57" y="167"/>
                  </a:lnTo>
                  <a:lnTo>
                    <a:pt x="57" y="161"/>
                  </a:lnTo>
                  <a:lnTo>
                    <a:pt x="51" y="167"/>
                  </a:lnTo>
                  <a:lnTo>
                    <a:pt x="45" y="167"/>
                  </a:lnTo>
                  <a:lnTo>
                    <a:pt x="40" y="167"/>
                  </a:lnTo>
                  <a:lnTo>
                    <a:pt x="34" y="167"/>
                  </a:lnTo>
                  <a:lnTo>
                    <a:pt x="28" y="167"/>
                  </a:lnTo>
                  <a:lnTo>
                    <a:pt x="23" y="167"/>
                  </a:lnTo>
                  <a:lnTo>
                    <a:pt x="23" y="173"/>
                  </a:lnTo>
                  <a:lnTo>
                    <a:pt x="17" y="173"/>
                  </a:lnTo>
                  <a:lnTo>
                    <a:pt x="17" y="179"/>
                  </a:lnTo>
                  <a:lnTo>
                    <a:pt x="11" y="179"/>
                  </a:lnTo>
                  <a:lnTo>
                    <a:pt x="6" y="179"/>
                  </a:lnTo>
                  <a:lnTo>
                    <a:pt x="6" y="167"/>
                  </a:lnTo>
                  <a:lnTo>
                    <a:pt x="6" y="161"/>
                  </a:lnTo>
                  <a:lnTo>
                    <a:pt x="6" y="155"/>
                  </a:lnTo>
                  <a:lnTo>
                    <a:pt x="6" y="149"/>
                  </a:lnTo>
                  <a:lnTo>
                    <a:pt x="0" y="149"/>
                  </a:lnTo>
                  <a:lnTo>
                    <a:pt x="0" y="143"/>
                  </a:lnTo>
                  <a:lnTo>
                    <a:pt x="0" y="137"/>
                  </a:lnTo>
                  <a:lnTo>
                    <a:pt x="0" y="131"/>
                  </a:lnTo>
                  <a:lnTo>
                    <a:pt x="0" y="125"/>
                  </a:lnTo>
                  <a:lnTo>
                    <a:pt x="0" y="119"/>
                  </a:lnTo>
                  <a:lnTo>
                    <a:pt x="0" y="113"/>
                  </a:lnTo>
                  <a:lnTo>
                    <a:pt x="0" y="107"/>
                  </a:lnTo>
                  <a:lnTo>
                    <a:pt x="0" y="101"/>
                  </a:lnTo>
                  <a:lnTo>
                    <a:pt x="0" y="96"/>
                  </a:lnTo>
                  <a:lnTo>
                    <a:pt x="0" y="90"/>
                  </a:lnTo>
                  <a:lnTo>
                    <a:pt x="0" y="84"/>
                  </a:lnTo>
                  <a:lnTo>
                    <a:pt x="0" y="78"/>
                  </a:lnTo>
                  <a:lnTo>
                    <a:pt x="6" y="78"/>
                  </a:lnTo>
                  <a:lnTo>
                    <a:pt x="11" y="78"/>
                  </a:lnTo>
                  <a:lnTo>
                    <a:pt x="17" y="72"/>
                  </a:lnTo>
                  <a:lnTo>
                    <a:pt x="23" y="72"/>
                  </a:lnTo>
                  <a:lnTo>
                    <a:pt x="23" y="66"/>
                  </a:lnTo>
                  <a:lnTo>
                    <a:pt x="23" y="60"/>
                  </a:lnTo>
                  <a:lnTo>
                    <a:pt x="17" y="60"/>
                  </a:lnTo>
                  <a:lnTo>
                    <a:pt x="17" y="54"/>
                  </a:lnTo>
                  <a:lnTo>
                    <a:pt x="11" y="4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5" name="Freeform 125"/>
            <p:cNvSpPr>
              <a:spLocks/>
            </p:cNvSpPr>
            <p:nvPr/>
          </p:nvSpPr>
          <p:spPr bwMode="auto">
            <a:xfrm>
              <a:off x="7577343" y="4849416"/>
              <a:ext cx="195185" cy="149372"/>
            </a:xfrm>
            <a:custGeom>
              <a:avLst/>
              <a:gdLst>
                <a:gd name="T0" fmla="*/ 2147483647 w 125"/>
                <a:gd name="T1" fmla="*/ 2147483647 h 95"/>
                <a:gd name="T2" fmla="*/ 2147483647 w 125"/>
                <a:gd name="T3" fmla="*/ 2147483647 h 95"/>
                <a:gd name="T4" fmla="*/ 2147483647 w 125"/>
                <a:gd name="T5" fmla="*/ 2147483647 h 95"/>
                <a:gd name="T6" fmla="*/ 2147483647 w 125"/>
                <a:gd name="T7" fmla="*/ 0 h 95"/>
                <a:gd name="T8" fmla="*/ 2147483647 w 125"/>
                <a:gd name="T9" fmla="*/ 0 h 95"/>
                <a:gd name="T10" fmla="*/ 2147483647 w 125"/>
                <a:gd name="T11" fmla="*/ 0 h 95"/>
                <a:gd name="T12" fmla="*/ 2147483647 w 125"/>
                <a:gd name="T13" fmla="*/ 0 h 95"/>
                <a:gd name="T14" fmla="*/ 2147483647 w 125"/>
                <a:gd name="T15" fmla="*/ 2147483647 h 95"/>
                <a:gd name="T16" fmla="*/ 2147483647 w 125"/>
                <a:gd name="T17" fmla="*/ 2147483647 h 95"/>
                <a:gd name="T18" fmla="*/ 2147483647 w 125"/>
                <a:gd name="T19" fmla="*/ 2147483647 h 95"/>
                <a:gd name="T20" fmla="*/ 2147483647 w 125"/>
                <a:gd name="T21" fmla="*/ 2147483647 h 95"/>
                <a:gd name="T22" fmla="*/ 2147483647 w 125"/>
                <a:gd name="T23" fmla="*/ 2147483647 h 95"/>
                <a:gd name="T24" fmla="*/ 2147483647 w 125"/>
                <a:gd name="T25" fmla="*/ 2147483647 h 95"/>
                <a:gd name="T26" fmla="*/ 2147483647 w 125"/>
                <a:gd name="T27" fmla="*/ 2147483647 h 95"/>
                <a:gd name="T28" fmla="*/ 2147483647 w 125"/>
                <a:gd name="T29" fmla="*/ 2147483647 h 95"/>
                <a:gd name="T30" fmla="*/ 2147483647 w 125"/>
                <a:gd name="T31" fmla="*/ 2147483647 h 95"/>
                <a:gd name="T32" fmla="*/ 2147483647 w 125"/>
                <a:gd name="T33" fmla="*/ 2147483647 h 95"/>
                <a:gd name="T34" fmla="*/ 2147483647 w 125"/>
                <a:gd name="T35" fmla="*/ 2147483647 h 95"/>
                <a:gd name="T36" fmla="*/ 2147483647 w 125"/>
                <a:gd name="T37" fmla="*/ 2147483647 h 95"/>
                <a:gd name="T38" fmla="*/ 2147483647 w 125"/>
                <a:gd name="T39" fmla="*/ 2147483647 h 95"/>
                <a:gd name="T40" fmla="*/ 2147483647 w 125"/>
                <a:gd name="T41" fmla="*/ 2147483647 h 95"/>
                <a:gd name="T42" fmla="*/ 2147483647 w 125"/>
                <a:gd name="T43" fmla="*/ 2147483647 h 95"/>
                <a:gd name="T44" fmla="*/ 2147483647 w 125"/>
                <a:gd name="T45" fmla="*/ 2147483647 h 95"/>
                <a:gd name="T46" fmla="*/ 2147483647 w 125"/>
                <a:gd name="T47" fmla="*/ 2147483647 h 95"/>
                <a:gd name="T48" fmla="*/ 2147483647 w 125"/>
                <a:gd name="T49" fmla="*/ 2147483647 h 95"/>
                <a:gd name="T50" fmla="*/ 2147483647 w 125"/>
                <a:gd name="T51" fmla="*/ 2147483647 h 95"/>
                <a:gd name="T52" fmla="*/ 2147483647 w 125"/>
                <a:gd name="T53" fmla="*/ 2147483647 h 95"/>
                <a:gd name="T54" fmla="*/ 2147483647 w 125"/>
                <a:gd name="T55" fmla="*/ 2147483647 h 95"/>
                <a:gd name="T56" fmla="*/ 2147483647 w 125"/>
                <a:gd name="T57" fmla="*/ 2147483647 h 95"/>
                <a:gd name="T58" fmla="*/ 2147483647 w 125"/>
                <a:gd name="T59" fmla="*/ 2147483647 h 95"/>
                <a:gd name="T60" fmla="*/ 2147483647 w 125"/>
                <a:gd name="T61" fmla="*/ 2147483647 h 95"/>
                <a:gd name="T62" fmla="*/ 2147483647 w 125"/>
                <a:gd name="T63" fmla="*/ 2147483647 h 95"/>
                <a:gd name="T64" fmla="*/ 0 w 125"/>
                <a:gd name="T65" fmla="*/ 2147483647 h 95"/>
                <a:gd name="T66" fmla="*/ 0 w 125"/>
                <a:gd name="T67" fmla="*/ 2147483647 h 95"/>
                <a:gd name="T68" fmla="*/ 2147483647 w 125"/>
                <a:gd name="T69" fmla="*/ 2147483647 h 95"/>
                <a:gd name="T70" fmla="*/ 0 w 125"/>
                <a:gd name="T71" fmla="*/ 2147483647 h 95"/>
                <a:gd name="T72" fmla="*/ 0 w 125"/>
                <a:gd name="T73" fmla="*/ 2147483647 h 95"/>
                <a:gd name="T74" fmla="*/ 2147483647 w 125"/>
                <a:gd name="T75" fmla="*/ 2147483647 h 95"/>
                <a:gd name="T76" fmla="*/ 2147483647 w 125"/>
                <a:gd name="T77" fmla="*/ 2147483647 h 95"/>
                <a:gd name="T78" fmla="*/ 2147483647 w 125"/>
                <a:gd name="T79" fmla="*/ 2147483647 h 95"/>
                <a:gd name="T80" fmla="*/ 2147483647 w 125"/>
                <a:gd name="T81" fmla="*/ 2147483647 h 95"/>
                <a:gd name="T82" fmla="*/ 2147483647 w 125"/>
                <a:gd name="T83" fmla="*/ 2147483647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5">
                  <a:moveTo>
                    <a:pt x="17" y="18"/>
                  </a:moveTo>
                  <a:lnTo>
                    <a:pt x="17" y="12"/>
                  </a:lnTo>
                  <a:lnTo>
                    <a:pt x="23" y="12"/>
                  </a:lnTo>
                  <a:lnTo>
                    <a:pt x="29" y="12"/>
                  </a:lnTo>
                  <a:lnTo>
                    <a:pt x="34" y="12"/>
                  </a:lnTo>
                  <a:lnTo>
                    <a:pt x="40" y="12"/>
                  </a:lnTo>
                  <a:lnTo>
                    <a:pt x="40" y="6"/>
                  </a:lnTo>
                  <a:lnTo>
                    <a:pt x="40" y="0"/>
                  </a:lnTo>
                  <a:lnTo>
                    <a:pt x="46" y="0"/>
                  </a:lnTo>
                  <a:lnTo>
                    <a:pt x="51" y="0"/>
                  </a:lnTo>
                  <a:lnTo>
                    <a:pt x="57" y="0"/>
                  </a:lnTo>
                  <a:lnTo>
                    <a:pt x="63" y="0"/>
                  </a:lnTo>
                  <a:lnTo>
                    <a:pt x="68" y="0"/>
                  </a:lnTo>
                  <a:lnTo>
                    <a:pt x="74" y="0"/>
                  </a:lnTo>
                  <a:lnTo>
                    <a:pt x="80" y="0"/>
                  </a:lnTo>
                  <a:lnTo>
                    <a:pt x="80" y="6"/>
                  </a:lnTo>
                  <a:lnTo>
                    <a:pt x="85" y="6"/>
                  </a:lnTo>
                  <a:lnTo>
                    <a:pt x="85" y="12"/>
                  </a:lnTo>
                  <a:lnTo>
                    <a:pt x="91" y="12"/>
                  </a:lnTo>
                  <a:lnTo>
                    <a:pt x="91" y="18"/>
                  </a:lnTo>
                  <a:lnTo>
                    <a:pt x="97" y="18"/>
                  </a:lnTo>
                  <a:lnTo>
                    <a:pt x="97" y="24"/>
                  </a:lnTo>
                  <a:lnTo>
                    <a:pt x="102" y="30"/>
                  </a:lnTo>
                  <a:lnTo>
                    <a:pt x="102" y="36"/>
                  </a:lnTo>
                  <a:lnTo>
                    <a:pt x="108" y="36"/>
                  </a:lnTo>
                  <a:lnTo>
                    <a:pt x="114" y="42"/>
                  </a:lnTo>
                  <a:lnTo>
                    <a:pt x="119" y="42"/>
                  </a:lnTo>
                  <a:lnTo>
                    <a:pt x="119" y="48"/>
                  </a:lnTo>
                  <a:lnTo>
                    <a:pt x="119" y="54"/>
                  </a:lnTo>
                  <a:lnTo>
                    <a:pt x="119" y="60"/>
                  </a:lnTo>
                  <a:lnTo>
                    <a:pt x="119" y="66"/>
                  </a:lnTo>
                  <a:lnTo>
                    <a:pt x="119" y="77"/>
                  </a:lnTo>
                  <a:lnTo>
                    <a:pt x="125" y="83"/>
                  </a:lnTo>
                  <a:lnTo>
                    <a:pt x="119" y="83"/>
                  </a:lnTo>
                  <a:lnTo>
                    <a:pt x="114" y="83"/>
                  </a:lnTo>
                  <a:lnTo>
                    <a:pt x="108" y="89"/>
                  </a:lnTo>
                  <a:lnTo>
                    <a:pt x="102" y="83"/>
                  </a:lnTo>
                  <a:lnTo>
                    <a:pt x="97" y="83"/>
                  </a:lnTo>
                  <a:lnTo>
                    <a:pt x="91" y="83"/>
                  </a:lnTo>
                  <a:lnTo>
                    <a:pt x="91" y="89"/>
                  </a:lnTo>
                  <a:lnTo>
                    <a:pt x="85" y="89"/>
                  </a:lnTo>
                  <a:lnTo>
                    <a:pt x="80" y="83"/>
                  </a:lnTo>
                  <a:lnTo>
                    <a:pt x="74" y="83"/>
                  </a:lnTo>
                  <a:lnTo>
                    <a:pt x="74" y="89"/>
                  </a:lnTo>
                  <a:lnTo>
                    <a:pt x="68" y="89"/>
                  </a:lnTo>
                  <a:lnTo>
                    <a:pt x="68" y="95"/>
                  </a:lnTo>
                  <a:lnTo>
                    <a:pt x="68" y="89"/>
                  </a:lnTo>
                  <a:lnTo>
                    <a:pt x="63" y="89"/>
                  </a:lnTo>
                  <a:lnTo>
                    <a:pt x="63" y="83"/>
                  </a:lnTo>
                  <a:lnTo>
                    <a:pt x="63" y="89"/>
                  </a:lnTo>
                  <a:lnTo>
                    <a:pt x="57" y="89"/>
                  </a:lnTo>
                  <a:lnTo>
                    <a:pt x="57" y="83"/>
                  </a:lnTo>
                  <a:lnTo>
                    <a:pt x="51" y="83"/>
                  </a:lnTo>
                  <a:lnTo>
                    <a:pt x="46" y="83"/>
                  </a:lnTo>
                  <a:lnTo>
                    <a:pt x="46" y="89"/>
                  </a:lnTo>
                  <a:lnTo>
                    <a:pt x="40" y="89"/>
                  </a:lnTo>
                  <a:lnTo>
                    <a:pt x="34" y="89"/>
                  </a:lnTo>
                  <a:lnTo>
                    <a:pt x="34" y="83"/>
                  </a:lnTo>
                  <a:lnTo>
                    <a:pt x="29" y="83"/>
                  </a:lnTo>
                  <a:lnTo>
                    <a:pt x="23" y="83"/>
                  </a:lnTo>
                  <a:lnTo>
                    <a:pt x="17" y="83"/>
                  </a:lnTo>
                  <a:lnTo>
                    <a:pt x="17" y="89"/>
                  </a:lnTo>
                  <a:lnTo>
                    <a:pt x="12" y="89"/>
                  </a:lnTo>
                  <a:lnTo>
                    <a:pt x="6" y="89"/>
                  </a:lnTo>
                  <a:lnTo>
                    <a:pt x="6" y="95"/>
                  </a:lnTo>
                  <a:lnTo>
                    <a:pt x="0" y="95"/>
                  </a:lnTo>
                  <a:lnTo>
                    <a:pt x="0" y="89"/>
                  </a:lnTo>
                  <a:lnTo>
                    <a:pt x="0" y="83"/>
                  </a:lnTo>
                  <a:lnTo>
                    <a:pt x="0" y="77"/>
                  </a:lnTo>
                  <a:lnTo>
                    <a:pt x="6" y="77"/>
                  </a:lnTo>
                  <a:lnTo>
                    <a:pt x="6" y="72"/>
                  </a:lnTo>
                  <a:lnTo>
                    <a:pt x="0" y="72"/>
                  </a:lnTo>
                  <a:lnTo>
                    <a:pt x="0" y="66"/>
                  </a:lnTo>
                  <a:lnTo>
                    <a:pt x="0" y="60"/>
                  </a:lnTo>
                  <a:lnTo>
                    <a:pt x="6" y="60"/>
                  </a:lnTo>
                  <a:lnTo>
                    <a:pt x="6" y="54"/>
                  </a:lnTo>
                  <a:lnTo>
                    <a:pt x="6" y="48"/>
                  </a:lnTo>
                  <a:lnTo>
                    <a:pt x="12" y="48"/>
                  </a:lnTo>
                  <a:lnTo>
                    <a:pt x="12" y="42"/>
                  </a:lnTo>
                  <a:lnTo>
                    <a:pt x="12" y="36"/>
                  </a:lnTo>
                  <a:lnTo>
                    <a:pt x="12" y="30"/>
                  </a:lnTo>
                  <a:lnTo>
                    <a:pt x="12" y="24"/>
                  </a:lnTo>
                  <a:lnTo>
                    <a:pt x="17" y="24"/>
                  </a:lnTo>
                  <a:lnTo>
                    <a:pt x="17" y="18"/>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16" name="Freeform 126"/>
            <p:cNvSpPr>
              <a:spLocks/>
            </p:cNvSpPr>
            <p:nvPr/>
          </p:nvSpPr>
          <p:spPr bwMode="auto">
            <a:xfrm>
              <a:off x="8081704" y="4868284"/>
              <a:ext cx="284190" cy="289309"/>
            </a:xfrm>
            <a:custGeom>
              <a:avLst/>
              <a:gdLst>
                <a:gd name="T0" fmla="*/ 2147483647 w 182"/>
                <a:gd name="T1" fmla="*/ 2147483647 h 184"/>
                <a:gd name="T2" fmla="*/ 2147483647 w 182"/>
                <a:gd name="T3" fmla="*/ 2147483647 h 184"/>
                <a:gd name="T4" fmla="*/ 2147483647 w 182"/>
                <a:gd name="T5" fmla="*/ 2147483647 h 184"/>
                <a:gd name="T6" fmla="*/ 2147483647 w 182"/>
                <a:gd name="T7" fmla="*/ 2147483647 h 184"/>
                <a:gd name="T8" fmla="*/ 2147483647 w 182"/>
                <a:gd name="T9" fmla="*/ 2147483647 h 184"/>
                <a:gd name="T10" fmla="*/ 2147483647 w 182"/>
                <a:gd name="T11" fmla="*/ 2147483647 h 184"/>
                <a:gd name="T12" fmla="*/ 2147483647 w 182"/>
                <a:gd name="T13" fmla="*/ 2147483647 h 184"/>
                <a:gd name="T14" fmla="*/ 2147483647 w 182"/>
                <a:gd name="T15" fmla="*/ 2147483647 h 184"/>
                <a:gd name="T16" fmla="*/ 2147483647 w 182"/>
                <a:gd name="T17" fmla="*/ 2147483647 h 184"/>
                <a:gd name="T18" fmla="*/ 2147483647 w 182"/>
                <a:gd name="T19" fmla="*/ 2147483647 h 184"/>
                <a:gd name="T20" fmla="*/ 2147483647 w 182"/>
                <a:gd name="T21" fmla="*/ 2147483647 h 184"/>
                <a:gd name="T22" fmla="*/ 2147483647 w 182"/>
                <a:gd name="T23" fmla="*/ 2147483647 h 184"/>
                <a:gd name="T24" fmla="*/ 2147483647 w 182"/>
                <a:gd name="T25" fmla="*/ 2147483647 h 184"/>
                <a:gd name="T26" fmla="*/ 2147483647 w 182"/>
                <a:gd name="T27" fmla="*/ 2147483647 h 184"/>
                <a:gd name="T28" fmla="*/ 2147483647 w 182"/>
                <a:gd name="T29" fmla="*/ 2147483647 h 184"/>
                <a:gd name="T30" fmla="*/ 2147483647 w 182"/>
                <a:gd name="T31" fmla="*/ 2147483647 h 184"/>
                <a:gd name="T32" fmla="*/ 2147483647 w 182"/>
                <a:gd name="T33" fmla="*/ 2147483647 h 184"/>
                <a:gd name="T34" fmla="*/ 2147483647 w 182"/>
                <a:gd name="T35" fmla="*/ 2147483647 h 184"/>
                <a:gd name="T36" fmla="*/ 2147483647 w 182"/>
                <a:gd name="T37" fmla="*/ 2147483647 h 184"/>
                <a:gd name="T38" fmla="*/ 2147483647 w 182"/>
                <a:gd name="T39" fmla="*/ 2147483647 h 184"/>
                <a:gd name="T40" fmla="*/ 2147483647 w 182"/>
                <a:gd name="T41" fmla="*/ 2147483647 h 184"/>
                <a:gd name="T42" fmla="*/ 2147483647 w 182"/>
                <a:gd name="T43" fmla="*/ 2147483647 h 184"/>
                <a:gd name="T44" fmla="*/ 2147483647 w 182"/>
                <a:gd name="T45" fmla="*/ 2147483647 h 184"/>
                <a:gd name="T46" fmla="*/ 2147483647 w 182"/>
                <a:gd name="T47" fmla="*/ 2147483647 h 184"/>
                <a:gd name="T48" fmla="*/ 2147483647 w 182"/>
                <a:gd name="T49" fmla="*/ 2147483647 h 184"/>
                <a:gd name="T50" fmla="*/ 2147483647 w 182"/>
                <a:gd name="T51" fmla="*/ 2147483647 h 184"/>
                <a:gd name="T52" fmla="*/ 2147483647 w 182"/>
                <a:gd name="T53" fmla="*/ 2147483647 h 184"/>
                <a:gd name="T54" fmla="*/ 2147483647 w 182"/>
                <a:gd name="T55" fmla="*/ 2147483647 h 184"/>
                <a:gd name="T56" fmla="*/ 2147483647 w 182"/>
                <a:gd name="T57" fmla="*/ 2147483647 h 184"/>
                <a:gd name="T58" fmla="*/ 2147483647 w 182"/>
                <a:gd name="T59" fmla="*/ 2147483647 h 184"/>
                <a:gd name="T60" fmla="*/ 2147483647 w 182"/>
                <a:gd name="T61" fmla="*/ 2147483647 h 184"/>
                <a:gd name="T62" fmla="*/ 2147483647 w 182"/>
                <a:gd name="T63" fmla="*/ 2147483647 h 184"/>
                <a:gd name="T64" fmla="*/ 2147483647 w 182"/>
                <a:gd name="T65" fmla="*/ 2147483647 h 184"/>
                <a:gd name="T66" fmla="*/ 2147483647 w 182"/>
                <a:gd name="T67" fmla="*/ 2147483647 h 184"/>
                <a:gd name="T68" fmla="*/ 2147483647 w 182"/>
                <a:gd name="T69" fmla="*/ 2147483647 h 184"/>
                <a:gd name="T70" fmla="*/ 2147483647 w 182"/>
                <a:gd name="T71" fmla="*/ 2147483647 h 184"/>
                <a:gd name="T72" fmla="*/ 2147483647 w 182"/>
                <a:gd name="T73" fmla="*/ 2147483647 h 184"/>
                <a:gd name="T74" fmla="*/ 2147483647 w 182"/>
                <a:gd name="T75" fmla="*/ 2147483647 h 184"/>
                <a:gd name="T76" fmla="*/ 2147483647 w 182"/>
                <a:gd name="T77" fmla="*/ 2147483647 h 184"/>
                <a:gd name="T78" fmla="*/ 0 w 182"/>
                <a:gd name="T79" fmla="*/ 2147483647 h 184"/>
                <a:gd name="T80" fmla="*/ 2147483647 w 182"/>
                <a:gd name="T81" fmla="*/ 2147483647 h 184"/>
                <a:gd name="T82" fmla="*/ 2147483647 w 182"/>
                <a:gd name="T83" fmla="*/ 2147483647 h 184"/>
                <a:gd name="T84" fmla="*/ 2147483647 w 182"/>
                <a:gd name="T85" fmla="*/ 2147483647 h 184"/>
                <a:gd name="T86" fmla="*/ 2147483647 w 182"/>
                <a:gd name="T87" fmla="*/ 2147483647 h 184"/>
                <a:gd name="T88" fmla="*/ 2147483647 w 182"/>
                <a:gd name="T89" fmla="*/ 2147483647 h 184"/>
                <a:gd name="T90" fmla="*/ 2147483647 w 182"/>
                <a:gd name="T91" fmla="*/ 2147483647 h 184"/>
                <a:gd name="T92" fmla="*/ 2147483647 w 182"/>
                <a:gd name="T93" fmla="*/ 2147483647 h 184"/>
                <a:gd name="T94" fmla="*/ 2147483647 w 182"/>
                <a:gd name="T95" fmla="*/ 2147483647 h 184"/>
                <a:gd name="T96" fmla="*/ 2147483647 w 182"/>
                <a:gd name="T97" fmla="*/ 2147483647 h 184"/>
                <a:gd name="T98" fmla="*/ 2147483647 w 182"/>
                <a:gd name="T99" fmla="*/ 2147483647 h 184"/>
                <a:gd name="T100" fmla="*/ 2147483647 w 182"/>
                <a:gd name="T101" fmla="*/ 2147483647 h 184"/>
                <a:gd name="T102" fmla="*/ 2147483647 w 182"/>
                <a:gd name="T103" fmla="*/ 2147483647 h 184"/>
                <a:gd name="T104" fmla="*/ 2147483647 w 182"/>
                <a:gd name="T105" fmla="*/ 2147483647 h 184"/>
                <a:gd name="T106" fmla="*/ 2147483647 w 182"/>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2" h="184">
                  <a:moveTo>
                    <a:pt x="51" y="0"/>
                  </a:moveTo>
                  <a:lnTo>
                    <a:pt x="57" y="0"/>
                  </a:lnTo>
                  <a:lnTo>
                    <a:pt x="57" y="6"/>
                  </a:lnTo>
                  <a:lnTo>
                    <a:pt x="63" y="6"/>
                  </a:lnTo>
                  <a:lnTo>
                    <a:pt x="63" y="12"/>
                  </a:lnTo>
                  <a:lnTo>
                    <a:pt x="68" y="12"/>
                  </a:lnTo>
                  <a:lnTo>
                    <a:pt x="74" y="12"/>
                  </a:lnTo>
                  <a:lnTo>
                    <a:pt x="80" y="12"/>
                  </a:lnTo>
                  <a:lnTo>
                    <a:pt x="85" y="12"/>
                  </a:lnTo>
                  <a:lnTo>
                    <a:pt x="91" y="12"/>
                  </a:lnTo>
                  <a:lnTo>
                    <a:pt x="97" y="12"/>
                  </a:lnTo>
                  <a:lnTo>
                    <a:pt x="97" y="18"/>
                  </a:lnTo>
                  <a:lnTo>
                    <a:pt x="102" y="18"/>
                  </a:lnTo>
                  <a:lnTo>
                    <a:pt x="102" y="24"/>
                  </a:lnTo>
                  <a:lnTo>
                    <a:pt x="108" y="24"/>
                  </a:lnTo>
                  <a:lnTo>
                    <a:pt x="114" y="24"/>
                  </a:lnTo>
                  <a:lnTo>
                    <a:pt x="119" y="24"/>
                  </a:lnTo>
                  <a:lnTo>
                    <a:pt x="125" y="24"/>
                  </a:lnTo>
                  <a:lnTo>
                    <a:pt x="131" y="24"/>
                  </a:lnTo>
                  <a:lnTo>
                    <a:pt x="136" y="24"/>
                  </a:lnTo>
                  <a:lnTo>
                    <a:pt x="142" y="24"/>
                  </a:lnTo>
                  <a:lnTo>
                    <a:pt x="148" y="24"/>
                  </a:lnTo>
                  <a:lnTo>
                    <a:pt x="153" y="24"/>
                  </a:lnTo>
                  <a:lnTo>
                    <a:pt x="153" y="18"/>
                  </a:lnTo>
                  <a:lnTo>
                    <a:pt x="159" y="18"/>
                  </a:lnTo>
                  <a:lnTo>
                    <a:pt x="165" y="18"/>
                  </a:lnTo>
                  <a:lnTo>
                    <a:pt x="165" y="12"/>
                  </a:lnTo>
                  <a:lnTo>
                    <a:pt x="170" y="12"/>
                  </a:lnTo>
                  <a:lnTo>
                    <a:pt x="176" y="18"/>
                  </a:lnTo>
                  <a:lnTo>
                    <a:pt x="176" y="24"/>
                  </a:lnTo>
                  <a:lnTo>
                    <a:pt x="182" y="24"/>
                  </a:lnTo>
                  <a:lnTo>
                    <a:pt x="182" y="30"/>
                  </a:lnTo>
                  <a:lnTo>
                    <a:pt x="182" y="36"/>
                  </a:lnTo>
                  <a:lnTo>
                    <a:pt x="176" y="36"/>
                  </a:lnTo>
                  <a:lnTo>
                    <a:pt x="170" y="42"/>
                  </a:lnTo>
                  <a:lnTo>
                    <a:pt x="165" y="42"/>
                  </a:lnTo>
                  <a:lnTo>
                    <a:pt x="159" y="42"/>
                  </a:lnTo>
                  <a:lnTo>
                    <a:pt x="159" y="48"/>
                  </a:lnTo>
                  <a:lnTo>
                    <a:pt x="159" y="54"/>
                  </a:lnTo>
                  <a:lnTo>
                    <a:pt x="159" y="60"/>
                  </a:lnTo>
                  <a:lnTo>
                    <a:pt x="159" y="65"/>
                  </a:lnTo>
                  <a:lnTo>
                    <a:pt x="159" y="71"/>
                  </a:lnTo>
                  <a:lnTo>
                    <a:pt x="159" y="77"/>
                  </a:lnTo>
                  <a:lnTo>
                    <a:pt x="159" y="83"/>
                  </a:lnTo>
                  <a:lnTo>
                    <a:pt x="159" y="89"/>
                  </a:lnTo>
                  <a:lnTo>
                    <a:pt x="159" y="95"/>
                  </a:lnTo>
                  <a:lnTo>
                    <a:pt x="159" y="101"/>
                  </a:lnTo>
                  <a:lnTo>
                    <a:pt x="159" y="107"/>
                  </a:lnTo>
                  <a:lnTo>
                    <a:pt x="159" y="113"/>
                  </a:lnTo>
                  <a:lnTo>
                    <a:pt x="165" y="113"/>
                  </a:lnTo>
                  <a:lnTo>
                    <a:pt x="165" y="119"/>
                  </a:lnTo>
                  <a:lnTo>
                    <a:pt x="165" y="125"/>
                  </a:lnTo>
                  <a:lnTo>
                    <a:pt x="165" y="131"/>
                  </a:lnTo>
                  <a:lnTo>
                    <a:pt x="165" y="143"/>
                  </a:lnTo>
                  <a:lnTo>
                    <a:pt x="159" y="143"/>
                  </a:lnTo>
                  <a:lnTo>
                    <a:pt x="153" y="143"/>
                  </a:lnTo>
                  <a:lnTo>
                    <a:pt x="148" y="149"/>
                  </a:lnTo>
                  <a:lnTo>
                    <a:pt x="142" y="149"/>
                  </a:lnTo>
                  <a:lnTo>
                    <a:pt x="136" y="149"/>
                  </a:lnTo>
                  <a:lnTo>
                    <a:pt x="131" y="149"/>
                  </a:lnTo>
                  <a:lnTo>
                    <a:pt x="125" y="149"/>
                  </a:lnTo>
                  <a:lnTo>
                    <a:pt x="119" y="143"/>
                  </a:lnTo>
                  <a:lnTo>
                    <a:pt x="119" y="149"/>
                  </a:lnTo>
                  <a:lnTo>
                    <a:pt x="119" y="143"/>
                  </a:lnTo>
                  <a:lnTo>
                    <a:pt x="114" y="149"/>
                  </a:lnTo>
                  <a:lnTo>
                    <a:pt x="114" y="143"/>
                  </a:lnTo>
                  <a:lnTo>
                    <a:pt x="108" y="143"/>
                  </a:lnTo>
                  <a:lnTo>
                    <a:pt x="108" y="137"/>
                  </a:lnTo>
                  <a:lnTo>
                    <a:pt x="102" y="137"/>
                  </a:lnTo>
                  <a:lnTo>
                    <a:pt x="102" y="143"/>
                  </a:lnTo>
                  <a:lnTo>
                    <a:pt x="102" y="137"/>
                  </a:lnTo>
                  <a:lnTo>
                    <a:pt x="97" y="137"/>
                  </a:lnTo>
                  <a:lnTo>
                    <a:pt x="91" y="137"/>
                  </a:lnTo>
                  <a:lnTo>
                    <a:pt x="85" y="137"/>
                  </a:lnTo>
                  <a:lnTo>
                    <a:pt x="80" y="143"/>
                  </a:lnTo>
                  <a:lnTo>
                    <a:pt x="80" y="137"/>
                  </a:lnTo>
                  <a:lnTo>
                    <a:pt x="80" y="143"/>
                  </a:lnTo>
                  <a:lnTo>
                    <a:pt x="80" y="149"/>
                  </a:lnTo>
                  <a:lnTo>
                    <a:pt x="80" y="155"/>
                  </a:lnTo>
                  <a:lnTo>
                    <a:pt x="80" y="149"/>
                  </a:lnTo>
                  <a:lnTo>
                    <a:pt x="74" y="149"/>
                  </a:lnTo>
                  <a:lnTo>
                    <a:pt x="68" y="149"/>
                  </a:lnTo>
                  <a:lnTo>
                    <a:pt x="68" y="143"/>
                  </a:lnTo>
                  <a:lnTo>
                    <a:pt x="68" y="149"/>
                  </a:lnTo>
                  <a:lnTo>
                    <a:pt x="68" y="155"/>
                  </a:lnTo>
                  <a:lnTo>
                    <a:pt x="63" y="155"/>
                  </a:lnTo>
                  <a:lnTo>
                    <a:pt x="63" y="161"/>
                  </a:lnTo>
                  <a:lnTo>
                    <a:pt x="63" y="166"/>
                  </a:lnTo>
                  <a:lnTo>
                    <a:pt x="63" y="172"/>
                  </a:lnTo>
                  <a:lnTo>
                    <a:pt x="57" y="178"/>
                  </a:lnTo>
                  <a:lnTo>
                    <a:pt x="57" y="172"/>
                  </a:lnTo>
                  <a:lnTo>
                    <a:pt x="57" y="178"/>
                  </a:lnTo>
                  <a:lnTo>
                    <a:pt x="51" y="178"/>
                  </a:lnTo>
                  <a:lnTo>
                    <a:pt x="51" y="184"/>
                  </a:lnTo>
                  <a:lnTo>
                    <a:pt x="46" y="184"/>
                  </a:lnTo>
                  <a:lnTo>
                    <a:pt x="40" y="184"/>
                  </a:lnTo>
                  <a:lnTo>
                    <a:pt x="34" y="184"/>
                  </a:lnTo>
                  <a:lnTo>
                    <a:pt x="40" y="184"/>
                  </a:lnTo>
                  <a:lnTo>
                    <a:pt x="40" y="178"/>
                  </a:lnTo>
                  <a:lnTo>
                    <a:pt x="46" y="178"/>
                  </a:lnTo>
                  <a:lnTo>
                    <a:pt x="46" y="172"/>
                  </a:lnTo>
                  <a:lnTo>
                    <a:pt x="51" y="172"/>
                  </a:lnTo>
                  <a:lnTo>
                    <a:pt x="51" y="166"/>
                  </a:lnTo>
                  <a:lnTo>
                    <a:pt x="51" y="161"/>
                  </a:lnTo>
                  <a:lnTo>
                    <a:pt x="51" y="155"/>
                  </a:lnTo>
                  <a:lnTo>
                    <a:pt x="46" y="155"/>
                  </a:lnTo>
                  <a:lnTo>
                    <a:pt x="46" y="149"/>
                  </a:lnTo>
                  <a:lnTo>
                    <a:pt x="40" y="149"/>
                  </a:lnTo>
                  <a:lnTo>
                    <a:pt x="40" y="143"/>
                  </a:lnTo>
                  <a:lnTo>
                    <a:pt x="34" y="143"/>
                  </a:lnTo>
                  <a:lnTo>
                    <a:pt x="34" y="137"/>
                  </a:lnTo>
                  <a:lnTo>
                    <a:pt x="29" y="137"/>
                  </a:lnTo>
                  <a:lnTo>
                    <a:pt x="23" y="137"/>
                  </a:lnTo>
                  <a:lnTo>
                    <a:pt x="23" y="131"/>
                  </a:lnTo>
                  <a:lnTo>
                    <a:pt x="17" y="131"/>
                  </a:lnTo>
                  <a:lnTo>
                    <a:pt x="12" y="131"/>
                  </a:lnTo>
                  <a:lnTo>
                    <a:pt x="12" y="125"/>
                  </a:lnTo>
                  <a:lnTo>
                    <a:pt x="6" y="125"/>
                  </a:lnTo>
                  <a:lnTo>
                    <a:pt x="0" y="125"/>
                  </a:lnTo>
                  <a:lnTo>
                    <a:pt x="0" y="119"/>
                  </a:lnTo>
                  <a:lnTo>
                    <a:pt x="6" y="113"/>
                  </a:lnTo>
                  <a:lnTo>
                    <a:pt x="12" y="113"/>
                  </a:lnTo>
                  <a:lnTo>
                    <a:pt x="17" y="113"/>
                  </a:lnTo>
                  <a:lnTo>
                    <a:pt x="23" y="113"/>
                  </a:lnTo>
                  <a:lnTo>
                    <a:pt x="23" y="107"/>
                  </a:lnTo>
                  <a:lnTo>
                    <a:pt x="29" y="107"/>
                  </a:lnTo>
                  <a:lnTo>
                    <a:pt x="29" y="101"/>
                  </a:lnTo>
                  <a:lnTo>
                    <a:pt x="29" y="95"/>
                  </a:lnTo>
                  <a:lnTo>
                    <a:pt x="29" y="89"/>
                  </a:lnTo>
                  <a:lnTo>
                    <a:pt x="23" y="89"/>
                  </a:lnTo>
                  <a:lnTo>
                    <a:pt x="17" y="89"/>
                  </a:lnTo>
                  <a:lnTo>
                    <a:pt x="12" y="89"/>
                  </a:lnTo>
                  <a:lnTo>
                    <a:pt x="12" y="83"/>
                  </a:lnTo>
                  <a:lnTo>
                    <a:pt x="12" y="77"/>
                  </a:lnTo>
                  <a:lnTo>
                    <a:pt x="17" y="77"/>
                  </a:lnTo>
                  <a:lnTo>
                    <a:pt x="23" y="77"/>
                  </a:lnTo>
                  <a:lnTo>
                    <a:pt x="23" y="71"/>
                  </a:lnTo>
                  <a:lnTo>
                    <a:pt x="23" y="65"/>
                  </a:lnTo>
                  <a:lnTo>
                    <a:pt x="17" y="65"/>
                  </a:lnTo>
                  <a:lnTo>
                    <a:pt x="17" y="60"/>
                  </a:lnTo>
                  <a:lnTo>
                    <a:pt x="12" y="60"/>
                  </a:lnTo>
                  <a:lnTo>
                    <a:pt x="12" y="54"/>
                  </a:lnTo>
                  <a:lnTo>
                    <a:pt x="0" y="42"/>
                  </a:lnTo>
                  <a:lnTo>
                    <a:pt x="6" y="36"/>
                  </a:lnTo>
                  <a:lnTo>
                    <a:pt x="6" y="42"/>
                  </a:lnTo>
                  <a:lnTo>
                    <a:pt x="12" y="42"/>
                  </a:lnTo>
                  <a:lnTo>
                    <a:pt x="12" y="36"/>
                  </a:lnTo>
                  <a:lnTo>
                    <a:pt x="17" y="36"/>
                  </a:lnTo>
                  <a:lnTo>
                    <a:pt x="17" y="30"/>
                  </a:lnTo>
                  <a:lnTo>
                    <a:pt x="23" y="30"/>
                  </a:lnTo>
                  <a:lnTo>
                    <a:pt x="29" y="30"/>
                  </a:lnTo>
                  <a:lnTo>
                    <a:pt x="34" y="30"/>
                  </a:lnTo>
                  <a:lnTo>
                    <a:pt x="40" y="30"/>
                  </a:lnTo>
                  <a:lnTo>
                    <a:pt x="40" y="36"/>
                  </a:lnTo>
                  <a:lnTo>
                    <a:pt x="46" y="30"/>
                  </a:lnTo>
                  <a:lnTo>
                    <a:pt x="46" y="36"/>
                  </a:lnTo>
                  <a:lnTo>
                    <a:pt x="46" y="30"/>
                  </a:lnTo>
                  <a:lnTo>
                    <a:pt x="46" y="24"/>
                  </a:lnTo>
                  <a:lnTo>
                    <a:pt x="46" y="18"/>
                  </a:lnTo>
                  <a:lnTo>
                    <a:pt x="46" y="12"/>
                  </a:lnTo>
                  <a:lnTo>
                    <a:pt x="46" y="6"/>
                  </a:lnTo>
                  <a:lnTo>
                    <a:pt x="51" y="6"/>
                  </a:lnTo>
                  <a:lnTo>
                    <a:pt x="51"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7" name="Freeform 127"/>
            <p:cNvSpPr>
              <a:spLocks/>
            </p:cNvSpPr>
            <p:nvPr/>
          </p:nvSpPr>
          <p:spPr bwMode="auto">
            <a:xfrm>
              <a:off x="7763161" y="4877718"/>
              <a:ext cx="221731" cy="205976"/>
            </a:xfrm>
            <a:custGeom>
              <a:avLst/>
              <a:gdLst>
                <a:gd name="T0" fmla="*/ 2147483647 w 142"/>
                <a:gd name="T1" fmla="*/ 2147483647 h 131"/>
                <a:gd name="T2" fmla="*/ 2147483647 w 142"/>
                <a:gd name="T3" fmla="*/ 2147483647 h 131"/>
                <a:gd name="T4" fmla="*/ 2147483647 w 142"/>
                <a:gd name="T5" fmla="*/ 2147483647 h 131"/>
                <a:gd name="T6" fmla="*/ 2147483647 w 142"/>
                <a:gd name="T7" fmla="*/ 2147483647 h 131"/>
                <a:gd name="T8" fmla="*/ 2147483647 w 142"/>
                <a:gd name="T9" fmla="*/ 2147483647 h 131"/>
                <a:gd name="T10" fmla="*/ 2147483647 w 142"/>
                <a:gd name="T11" fmla="*/ 2147483647 h 131"/>
                <a:gd name="T12" fmla="*/ 2147483647 w 142"/>
                <a:gd name="T13" fmla="*/ 2147483647 h 131"/>
                <a:gd name="T14" fmla="*/ 2147483647 w 142"/>
                <a:gd name="T15" fmla="*/ 0 h 131"/>
                <a:gd name="T16" fmla="*/ 2147483647 w 142"/>
                <a:gd name="T17" fmla="*/ 0 h 131"/>
                <a:gd name="T18" fmla="*/ 2147483647 w 142"/>
                <a:gd name="T19" fmla="*/ 0 h 131"/>
                <a:gd name="T20" fmla="*/ 2147483647 w 142"/>
                <a:gd name="T21" fmla="*/ 2147483647 h 131"/>
                <a:gd name="T22" fmla="*/ 2147483647 w 142"/>
                <a:gd name="T23" fmla="*/ 2147483647 h 131"/>
                <a:gd name="T24" fmla="*/ 2147483647 w 142"/>
                <a:gd name="T25" fmla="*/ 2147483647 h 131"/>
                <a:gd name="T26" fmla="*/ 2147483647 w 142"/>
                <a:gd name="T27" fmla="*/ 2147483647 h 131"/>
                <a:gd name="T28" fmla="*/ 2147483647 w 142"/>
                <a:gd name="T29" fmla="*/ 2147483647 h 131"/>
                <a:gd name="T30" fmla="*/ 2147483647 w 142"/>
                <a:gd name="T31" fmla="*/ 2147483647 h 131"/>
                <a:gd name="T32" fmla="*/ 2147483647 w 142"/>
                <a:gd name="T33" fmla="*/ 2147483647 h 131"/>
                <a:gd name="T34" fmla="*/ 2147483647 w 142"/>
                <a:gd name="T35" fmla="*/ 2147483647 h 131"/>
                <a:gd name="T36" fmla="*/ 2147483647 w 142"/>
                <a:gd name="T37" fmla="*/ 2147483647 h 131"/>
                <a:gd name="T38" fmla="*/ 2147483647 w 142"/>
                <a:gd name="T39" fmla="*/ 2147483647 h 131"/>
                <a:gd name="T40" fmla="*/ 2147483647 w 142"/>
                <a:gd name="T41" fmla="*/ 2147483647 h 131"/>
                <a:gd name="T42" fmla="*/ 2147483647 w 142"/>
                <a:gd name="T43" fmla="*/ 2147483647 h 131"/>
                <a:gd name="T44" fmla="*/ 2147483647 w 142"/>
                <a:gd name="T45" fmla="*/ 2147483647 h 131"/>
                <a:gd name="T46" fmla="*/ 2147483647 w 142"/>
                <a:gd name="T47" fmla="*/ 2147483647 h 131"/>
                <a:gd name="T48" fmla="*/ 2147483647 w 142"/>
                <a:gd name="T49" fmla="*/ 2147483647 h 131"/>
                <a:gd name="T50" fmla="*/ 2147483647 w 142"/>
                <a:gd name="T51" fmla="*/ 2147483647 h 131"/>
                <a:gd name="T52" fmla="*/ 2147483647 w 142"/>
                <a:gd name="T53" fmla="*/ 2147483647 h 131"/>
                <a:gd name="T54" fmla="*/ 2147483647 w 142"/>
                <a:gd name="T55" fmla="*/ 2147483647 h 131"/>
                <a:gd name="T56" fmla="*/ 2147483647 w 142"/>
                <a:gd name="T57" fmla="*/ 2147483647 h 131"/>
                <a:gd name="T58" fmla="*/ 2147483647 w 142"/>
                <a:gd name="T59" fmla="*/ 2147483647 h 131"/>
                <a:gd name="T60" fmla="*/ 2147483647 w 142"/>
                <a:gd name="T61" fmla="*/ 2147483647 h 131"/>
                <a:gd name="T62" fmla="*/ 2147483647 w 142"/>
                <a:gd name="T63" fmla="*/ 2147483647 h 131"/>
                <a:gd name="T64" fmla="*/ 2147483647 w 142"/>
                <a:gd name="T65" fmla="*/ 2147483647 h 131"/>
                <a:gd name="T66" fmla="*/ 2147483647 w 142"/>
                <a:gd name="T67" fmla="*/ 2147483647 h 131"/>
                <a:gd name="T68" fmla="*/ 2147483647 w 142"/>
                <a:gd name="T69" fmla="*/ 2147483647 h 131"/>
                <a:gd name="T70" fmla="*/ 2147483647 w 142"/>
                <a:gd name="T71" fmla="*/ 2147483647 h 131"/>
                <a:gd name="T72" fmla="*/ 2147483647 w 142"/>
                <a:gd name="T73" fmla="*/ 2147483647 h 131"/>
                <a:gd name="T74" fmla="*/ 2147483647 w 142"/>
                <a:gd name="T75" fmla="*/ 2147483647 h 131"/>
                <a:gd name="T76" fmla="*/ 2147483647 w 142"/>
                <a:gd name="T77" fmla="*/ 2147483647 h 131"/>
                <a:gd name="T78" fmla="*/ 2147483647 w 142"/>
                <a:gd name="T79" fmla="*/ 2147483647 h 131"/>
                <a:gd name="T80" fmla="*/ 2147483647 w 142"/>
                <a:gd name="T81" fmla="*/ 2147483647 h 131"/>
                <a:gd name="T82" fmla="*/ 2147483647 w 142"/>
                <a:gd name="T83" fmla="*/ 2147483647 h 131"/>
                <a:gd name="T84" fmla="*/ 2147483647 w 142"/>
                <a:gd name="T85" fmla="*/ 2147483647 h 131"/>
                <a:gd name="T86" fmla="*/ 2147483647 w 142"/>
                <a:gd name="T87" fmla="*/ 2147483647 h 131"/>
                <a:gd name="T88" fmla="*/ 2147483647 w 142"/>
                <a:gd name="T89" fmla="*/ 2147483647 h 131"/>
                <a:gd name="T90" fmla="*/ 2147483647 w 142"/>
                <a:gd name="T91" fmla="*/ 2147483647 h 131"/>
                <a:gd name="T92" fmla="*/ 2147483647 w 142"/>
                <a:gd name="T93" fmla="*/ 2147483647 h 131"/>
                <a:gd name="T94" fmla="*/ 0 w 142"/>
                <a:gd name="T95" fmla="*/ 2147483647 h 131"/>
                <a:gd name="T96" fmla="*/ 0 w 142"/>
                <a:gd name="T97" fmla="*/ 2147483647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2" h="131">
                  <a:moveTo>
                    <a:pt x="0" y="36"/>
                  </a:moveTo>
                  <a:lnTo>
                    <a:pt x="6" y="30"/>
                  </a:lnTo>
                  <a:lnTo>
                    <a:pt x="12" y="30"/>
                  </a:lnTo>
                  <a:lnTo>
                    <a:pt x="12" y="24"/>
                  </a:lnTo>
                  <a:lnTo>
                    <a:pt x="17" y="24"/>
                  </a:lnTo>
                  <a:lnTo>
                    <a:pt x="17" y="18"/>
                  </a:lnTo>
                  <a:lnTo>
                    <a:pt x="17" y="12"/>
                  </a:lnTo>
                  <a:lnTo>
                    <a:pt x="23" y="12"/>
                  </a:lnTo>
                  <a:lnTo>
                    <a:pt x="23" y="6"/>
                  </a:lnTo>
                  <a:lnTo>
                    <a:pt x="29" y="6"/>
                  </a:lnTo>
                  <a:lnTo>
                    <a:pt x="34" y="6"/>
                  </a:lnTo>
                  <a:lnTo>
                    <a:pt x="40" y="6"/>
                  </a:lnTo>
                  <a:lnTo>
                    <a:pt x="46" y="6"/>
                  </a:lnTo>
                  <a:lnTo>
                    <a:pt x="51" y="6"/>
                  </a:lnTo>
                  <a:lnTo>
                    <a:pt x="57" y="6"/>
                  </a:lnTo>
                  <a:lnTo>
                    <a:pt x="57" y="0"/>
                  </a:lnTo>
                  <a:lnTo>
                    <a:pt x="63" y="0"/>
                  </a:lnTo>
                  <a:lnTo>
                    <a:pt x="68" y="0"/>
                  </a:lnTo>
                  <a:lnTo>
                    <a:pt x="74" y="0"/>
                  </a:lnTo>
                  <a:lnTo>
                    <a:pt x="80" y="0"/>
                  </a:lnTo>
                  <a:lnTo>
                    <a:pt x="85" y="0"/>
                  </a:lnTo>
                  <a:lnTo>
                    <a:pt x="85" y="6"/>
                  </a:lnTo>
                  <a:lnTo>
                    <a:pt x="85" y="12"/>
                  </a:lnTo>
                  <a:lnTo>
                    <a:pt x="85" y="18"/>
                  </a:lnTo>
                  <a:lnTo>
                    <a:pt x="91" y="18"/>
                  </a:lnTo>
                  <a:lnTo>
                    <a:pt x="97" y="18"/>
                  </a:lnTo>
                  <a:lnTo>
                    <a:pt x="102" y="18"/>
                  </a:lnTo>
                  <a:lnTo>
                    <a:pt x="102" y="24"/>
                  </a:lnTo>
                  <a:lnTo>
                    <a:pt x="102" y="30"/>
                  </a:lnTo>
                  <a:lnTo>
                    <a:pt x="108" y="30"/>
                  </a:lnTo>
                  <a:lnTo>
                    <a:pt x="108" y="36"/>
                  </a:lnTo>
                  <a:lnTo>
                    <a:pt x="114" y="42"/>
                  </a:lnTo>
                  <a:lnTo>
                    <a:pt x="114" y="48"/>
                  </a:lnTo>
                  <a:lnTo>
                    <a:pt x="119" y="48"/>
                  </a:lnTo>
                  <a:lnTo>
                    <a:pt x="119" y="54"/>
                  </a:lnTo>
                  <a:lnTo>
                    <a:pt x="125" y="54"/>
                  </a:lnTo>
                  <a:lnTo>
                    <a:pt x="125" y="59"/>
                  </a:lnTo>
                  <a:lnTo>
                    <a:pt x="119" y="59"/>
                  </a:lnTo>
                  <a:lnTo>
                    <a:pt x="119" y="65"/>
                  </a:lnTo>
                  <a:lnTo>
                    <a:pt x="119" y="71"/>
                  </a:lnTo>
                  <a:lnTo>
                    <a:pt x="125" y="71"/>
                  </a:lnTo>
                  <a:lnTo>
                    <a:pt x="125" y="77"/>
                  </a:lnTo>
                  <a:lnTo>
                    <a:pt x="131" y="77"/>
                  </a:lnTo>
                  <a:lnTo>
                    <a:pt x="136" y="77"/>
                  </a:lnTo>
                  <a:lnTo>
                    <a:pt x="142" y="77"/>
                  </a:lnTo>
                  <a:lnTo>
                    <a:pt x="142" y="83"/>
                  </a:lnTo>
                  <a:lnTo>
                    <a:pt x="136" y="83"/>
                  </a:lnTo>
                  <a:lnTo>
                    <a:pt x="131" y="89"/>
                  </a:lnTo>
                  <a:lnTo>
                    <a:pt x="125" y="89"/>
                  </a:lnTo>
                  <a:lnTo>
                    <a:pt x="119" y="89"/>
                  </a:lnTo>
                  <a:lnTo>
                    <a:pt x="119" y="95"/>
                  </a:lnTo>
                  <a:lnTo>
                    <a:pt x="114" y="95"/>
                  </a:lnTo>
                  <a:lnTo>
                    <a:pt x="108" y="95"/>
                  </a:lnTo>
                  <a:lnTo>
                    <a:pt x="108" y="101"/>
                  </a:lnTo>
                  <a:lnTo>
                    <a:pt x="102" y="101"/>
                  </a:lnTo>
                  <a:lnTo>
                    <a:pt x="97" y="107"/>
                  </a:lnTo>
                  <a:lnTo>
                    <a:pt x="91" y="107"/>
                  </a:lnTo>
                  <a:lnTo>
                    <a:pt x="91" y="113"/>
                  </a:lnTo>
                  <a:lnTo>
                    <a:pt x="85" y="119"/>
                  </a:lnTo>
                  <a:lnTo>
                    <a:pt x="85" y="125"/>
                  </a:lnTo>
                  <a:lnTo>
                    <a:pt x="80" y="125"/>
                  </a:lnTo>
                  <a:lnTo>
                    <a:pt x="74" y="125"/>
                  </a:lnTo>
                  <a:lnTo>
                    <a:pt x="74" y="131"/>
                  </a:lnTo>
                  <a:lnTo>
                    <a:pt x="74" y="125"/>
                  </a:lnTo>
                  <a:lnTo>
                    <a:pt x="68" y="125"/>
                  </a:lnTo>
                  <a:lnTo>
                    <a:pt x="63" y="125"/>
                  </a:lnTo>
                  <a:lnTo>
                    <a:pt x="63" y="119"/>
                  </a:lnTo>
                  <a:lnTo>
                    <a:pt x="63" y="113"/>
                  </a:lnTo>
                  <a:lnTo>
                    <a:pt x="57" y="107"/>
                  </a:lnTo>
                  <a:lnTo>
                    <a:pt x="51" y="107"/>
                  </a:lnTo>
                  <a:lnTo>
                    <a:pt x="51" y="101"/>
                  </a:lnTo>
                  <a:lnTo>
                    <a:pt x="51" y="107"/>
                  </a:lnTo>
                  <a:lnTo>
                    <a:pt x="46" y="107"/>
                  </a:lnTo>
                  <a:lnTo>
                    <a:pt x="46" y="101"/>
                  </a:lnTo>
                  <a:lnTo>
                    <a:pt x="46" y="95"/>
                  </a:lnTo>
                  <a:lnTo>
                    <a:pt x="46" y="89"/>
                  </a:lnTo>
                  <a:lnTo>
                    <a:pt x="46" y="83"/>
                  </a:lnTo>
                  <a:lnTo>
                    <a:pt x="51" y="83"/>
                  </a:lnTo>
                  <a:lnTo>
                    <a:pt x="51" y="77"/>
                  </a:lnTo>
                  <a:lnTo>
                    <a:pt x="57" y="77"/>
                  </a:lnTo>
                  <a:lnTo>
                    <a:pt x="57" y="71"/>
                  </a:lnTo>
                  <a:lnTo>
                    <a:pt x="51" y="71"/>
                  </a:lnTo>
                  <a:lnTo>
                    <a:pt x="51" y="65"/>
                  </a:lnTo>
                  <a:lnTo>
                    <a:pt x="46" y="65"/>
                  </a:lnTo>
                  <a:lnTo>
                    <a:pt x="46" y="59"/>
                  </a:lnTo>
                  <a:lnTo>
                    <a:pt x="40" y="59"/>
                  </a:lnTo>
                  <a:lnTo>
                    <a:pt x="34" y="59"/>
                  </a:lnTo>
                  <a:lnTo>
                    <a:pt x="34" y="65"/>
                  </a:lnTo>
                  <a:lnTo>
                    <a:pt x="29" y="65"/>
                  </a:lnTo>
                  <a:lnTo>
                    <a:pt x="23" y="65"/>
                  </a:lnTo>
                  <a:lnTo>
                    <a:pt x="17" y="59"/>
                  </a:lnTo>
                  <a:lnTo>
                    <a:pt x="17" y="65"/>
                  </a:lnTo>
                  <a:lnTo>
                    <a:pt x="12" y="65"/>
                  </a:lnTo>
                  <a:lnTo>
                    <a:pt x="12" y="71"/>
                  </a:lnTo>
                  <a:lnTo>
                    <a:pt x="6" y="65"/>
                  </a:lnTo>
                  <a:lnTo>
                    <a:pt x="0" y="59"/>
                  </a:lnTo>
                  <a:lnTo>
                    <a:pt x="0" y="48"/>
                  </a:lnTo>
                  <a:lnTo>
                    <a:pt x="0" y="42"/>
                  </a:lnTo>
                  <a:lnTo>
                    <a:pt x="0" y="3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18" name="Freeform 128"/>
            <p:cNvSpPr>
              <a:spLocks/>
            </p:cNvSpPr>
            <p:nvPr/>
          </p:nvSpPr>
          <p:spPr bwMode="auto">
            <a:xfrm>
              <a:off x="7948978" y="4924888"/>
              <a:ext cx="178009" cy="130504"/>
            </a:xfrm>
            <a:custGeom>
              <a:avLst/>
              <a:gdLst>
                <a:gd name="T0" fmla="*/ 2147483647 w 114"/>
                <a:gd name="T1" fmla="*/ 2147483647 h 83"/>
                <a:gd name="T2" fmla="*/ 2147483647 w 114"/>
                <a:gd name="T3" fmla="*/ 2147483647 h 83"/>
                <a:gd name="T4" fmla="*/ 2147483647 w 114"/>
                <a:gd name="T5" fmla="*/ 2147483647 h 83"/>
                <a:gd name="T6" fmla="*/ 2147483647 w 114"/>
                <a:gd name="T7" fmla="*/ 2147483647 h 83"/>
                <a:gd name="T8" fmla="*/ 2147483647 w 114"/>
                <a:gd name="T9" fmla="*/ 2147483647 h 83"/>
                <a:gd name="T10" fmla="*/ 2147483647 w 114"/>
                <a:gd name="T11" fmla="*/ 2147483647 h 83"/>
                <a:gd name="T12" fmla="*/ 2147483647 w 114"/>
                <a:gd name="T13" fmla="*/ 2147483647 h 83"/>
                <a:gd name="T14" fmla="*/ 2147483647 w 114"/>
                <a:gd name="T15" fmla="*/ 2147483647 h 83"/>
                <a:gd name="T16" fmla="*/ 2147483647 w 114"/>
                <a:gd name="T17" fmla="*/ 2147483647 h 83"/>
                <a:gd name="T18" fmla="*/ 2147483647 w 114"/>
                <a:gd name="T19" fmla="*/ 2147483647 h 83"/>
                <a:gd name="T20" fmla="*/ 2147483647 w 114"/>
                <a:gd name="T21" fmla="*/ 2147483647 h 83"/>
                <a:gd name="T22" fmla="*/ 2147483647 w 114"/>
                <a:gd name="T23" fmla="*/ 2147483647 h 83"/>
                <a:gd name="T24" fmla="*/ 2147483647 w 114"/>
                <a:gd name="T25" fmla="*/ 2147483647 h 83"/>
                <a:gd name="T26" fmla="*/ 2147483647 w 114"/>
                <a:gd name="T27" fmla="*/ 2147483647 h 83"/>
                <a:gd name="T28" fmla="*/ 2147483647 w 114"/>
                <a:gd name="T29" fmla="*/ 2147483647 h 83"/>
                <a:gd name="T30" fmla="*/ 2147483647 w 114"/>
                <a:gd name="T31" fmla="*/ 2147483647 h 83"/>
                <a:gd name="T32" fmla="*/ 2147483647 w 114"/>
                <a:gd name="T33" fmla="*/ 2147483647 h 83"/>
                <a:gd name="T34" fmla="*/ 2147483647 w 114"/>
                <a:gd name="T35" fmla="*/ 2147483647 h 83"/>
                <a:gd name="T36" fmla="*/ 2147483647 w 114"/>
                <a:gd name="T37" fmla="*/ 2147483647 h 83"/>
                <a:gd name="T38" fmla="*/ 2147483647 w 114"/>
                <a:gd name="T39" fmla="*/ 2147483647 h 83"/>
                <a:gd name="T40" fmla="*/ 2147483647 w 114"/>
                <a:gd name="T41" fmla="*/ 2147483647 h 83"/>
                <a:gd name="T42" fmla="*/ 2147483647 w 114"/>
                <a:gd name="T43" fmla="*/ 2147483647 h 83"/>
                <a:gd name="T44" fmla="*/ 2147483647 w 114"/>
                <a:gd name="T45" fmla="*/ 2147483647 h 83"/>
                <a:gd name="T46" fmla="*/ 0 w 114"/>
                <a:gd name="T47" fmla="*/ 2147483647 h 83"/>
                <a:gd name="T48" fmla="*/ 2147483647 w 114"/>
                <a:gd name="T49" fmla="*/ 2147483647 h 83"/>
                <a:gd name="T50" fmla="*/ 2147483647 w 114"/>
                <a:gd name="T51" fmla="*/ 2147483647 h 83"/>
                <a:gd name="T52" fmla="*/ 2147483647 w 114"/>
                <a:gd name="T53" fmla="*/ 2147483647 h 83"/>
                <a:gd name="T54" fmla="*/ 2147483647 w 114"/>
                <a:gd name="T55" fmla="*/ 2147483647 h 83"/>
                <a:gd name="T56" fmla="*/ 2147483647 w 114"/>
                <a:gd name="T57" fmla="*/ 2147483647 h 83"/>
                <a:gd name="T58" fmla="*/ 2147483647 w 114"/>
                <a:gd name="T59" fmla="*/ 2147483647 h 83"/>
                <a:gd name="T60" fmla="*/ 2147483647 w 114"/>
                <a:gd name="T61" fmla="*/ 2147483647 h 83"/>
                <a:gd name="T62" fmla="*/ 2147483647 w 114"/>
                <a:gd name="T63" fmla="*/ 2147483647 h 83"/>
                <a:gd name="T64" fmla="*/ 2147483647 w 114"/>
                <a:gd name="T65" fmla="*/ 0 h 83"/>
                <a:gd name="T66" fmla="*/ 2147483647 w 114"/>
                <a:gd name="T67" fmla="*/ 0 h 83"/>
                <a:gd name="T68" fmla="*/ 2147483647 w 114"/>
                <a:gd name="T69" fmla="*/ 2147483647 h 83"/>
                <a:gd name="T70" fmla="*/ 2147483647 w 114"/>
                <a:gd name="T71" fmla="*/ 0 h 83"/>
                <a:gd name="T72" fmla="*/ 2147483647 w 114"/>
                <a:gd name="T73" fmla="*/ 2147483647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83">
                  <a:moveTo>
                    <a:pt x="85" y="6"/>
                  </a:moveTo>
                  <a:lnTo>
                    <a:pt x="97" y="18"/>
                  </a:lnTo>
                  <a:lnTo>
                    <a:pt x="97" y="24"/>
                  </a:lnTo>
                  <a:lnTo>
                    <a:pt x="102" y="24"/>
                  </a:lnTo>
                  <a:lnTo>
                    <a:pt x="102" y="29"/>
                  </a:lnTo>
                  <a:lnTo>
                    <a:pt x="108" y="29"/>
                  </a:lnTo>
                  <a:lnTo>
                    <a:pt x="108" y="35"/>
                  </a:lnTo>
                  <a:lnTo>
                    <a:pt x="108" y="41"/>
                  </a:lnTo>
                  <a:lnTo>
                    <a:pt x="102" y="41"/>
                  </a:lnTo>
                  <a:lnTo>
                    <a:pt x="97" y="41"/>
                  </a:lnTo>
                  <a:lnTo>
                    <a:pt x="97" y="47"/>
                  </a:lnTo>
                  <a:lnTo>
                    <a:pt x="97" y="53"/>
                  </a:lnTo>
                  <a:lnTo>
                    <a:pt x="102" y="53"/>
                  </a:lnTo>
                  <a:lnTo>
                    <a:pt x="108" y="53"/>
                  </a:lnTo>
                  <a:lnTo>
                    <a:pt x="114" y="53"/>
                  </a:lnTo>
                  <a:lnTo>
                    <a:pt x="114" y="59"/>
                  </a:lnTo>
                  <a:lnTo>
                    <a:pt x="114" y="65"/>
                  </a:lnTo>
                  <a:lnTo>
                    <a:pt x="114" y="71"/>
                  </a:lnTo>
                  <a:lnTo>
                    <a:pt x="108" y="71"/>
                  </a:lnTo>
                  <a:lnTo>
                    <a:pt x="108" y="77"/>
                  </a:lnTo>
                  <a:lnTo>
                    <a:pt x="102" y="77"/>
                  </a:lnTo>
                  <a:lnTo>
                    <a:pt x="97" y="77"/>
                  </a:lnTo>
                  <a:lnTo>
                    <a:pt x="91" y="77"/>
                  </a:lnTo>
                  <a:lnTo>
                    <a:pt x="85" y="83"/>
                  </a:lnTo>
                  <a:lnTo>
                    <a:pt x="80" y="83"/>
                  </a:lnTo>
                  <a:lnTo>
                    <a:pt x="74" y="83"/>
                  </a:lnTo>
                  <a:lnTo>
                    <a:pt x="68" y="83"/>
                  </a:lnTo>
                  <a:lnTo>
                    <a:pt x="63" y="83"/>
                  </a:lnTo>
                  <a:lnTo>
                    <a:pt x="63" y="77"/>
                  </a:lnTo>
                  <a:lnTo>
                    <a:pt x="57" y="77"/>
                  </a:lnTo>
                  <a:lnTo>
                    <a:pt x="57" y="71"/>
                  </a:lnTo>
                  <a:lnTo>
                    <a:pt x="51" y="71"/>
                  </a:lnTo>
                  <a:lnTo>
                    <a:pt x="51" y="65"/>
                  </a:lnTo>
                  <a:lnTo>
                    <a:pt x="51" y="59"/>
                  </a:lnTo>
                  <a:lnTo>
                    <a:pt x="46" y="59"/>
                  </a:lnTo>
                  <a:lnTo>
                    <a:pt x="40" y="53"/>
                  </a:lnTo>
                  <a:lnTo>
                    <a:pt x="40" y="47"/>
                  </a:lnTo>
                  <a:lnTo>
                    <a:pt x="34" y="47"/>
                  </a:lnTo>
                  <a:lnTo>
                    <a:pt x="29" y="47"/>
                  </a:lnTo>
                  <a:lnTo>
                    <a:pt x="29" y="53"/>
                  </a:lnTo>
                  <a:lnTo>
                    <a:pt x="23" y="53"/>
                  </a:lnTo>
                  <a:lnTo>
                    <a:pt x="23" y="47"/>
                  </a:lnTo>
                  <a:lnTo>
                    <a:pt x="17" y="47"/>
                  </a:lnTo>
                  <a:lnTo>
                    <a:pt x="12" y="47"/>
                  </a:lnTo>
                  <a:lnTo>
                    <a:pt x="6" y="47"/>
                  </a:lnTo>
                  <a:lnTo>
                    <a:pt x="6" y="41"/>
                  </a:lnTo>
                  <a:lnTo>
                    <a:pt x="0" y="41"/>
                  </a:lnTo>
                  <a:lnTo>
                    <a:pt x="0" y="35"/>
                  </a:lnTo>
                  <a:lnTo>
                    <a:pt x="0" y="29"/>
                  </a:lnTo>
                  <a:lnTo>
                    <a:pt x="6" y="29"/>
                  </a:lnTo>
                  <a:lnTo>
                    <a:pt x="6" y="24"/>
                  </a:lnTo>
                  <a:lnTo>
                    <a:pt x="12" y="24"/>
                  </a:lnTo>
                  <a:lnTo>
                    <a:pt x="12" y="18"/>
                  </a:lnTo>
                  <a:lnTo>
                    <a:pt x="12" y="12"/>
                  </a:lnTo>
                  <a:lnTo>
                    <a:pt x="17" y="12"/>
                  </a:lnTo>
                  <a:lnTo>
                    <a:pt x="23" y="12"/>
                  </a:lnTo>
                  <a:lnTo>
                    <a:pt x="29" y="12"/>
                  </a:lnTo>
                  <a:lnTo>
                    <a:pt x="34" y="12"/>
                  </a:lnTo>
                  <a:lnTo>
                    <a:pt x="40" y="12"/>
                  </a:lnTo>
                  <a:lnTo>
                    <a:pt x="40" y="18"/>
                  </a:lnTo>
                  <a:lnTo>
                    <a:pt x="46" y="18"/>
                  </a:lnTo>
                  <a:lnTo>
                    <a:pt x="51" y="18"/>
                  </a:lnTo>
                  <a:lnTo>
                    <a:pt x="51" y="12"/>
                  </a:lnTo>
                  <a:lnTo>
                    <a:pt x="57" y="12"/>
                  </a:lnTo>
                  <a:lnTo>
                    <a:pt x="57" y="6"/>
                  </a:lnTo>
                  <a:lnTo>
                    <a:pt x="57" y="0"/>
                  </a:lnTo>
                  <a:lnTo>
                    <a:pt x="63" y="0"/>
                  </a:lnTo>
                  <a:lnTo>
                    <a:pt x="68" y="0"/>
                  </a:lnTo>
                  <a:lnTo>
                    <a:pt x="74" y="0"/>
                  </a:lnTo>
                  <a:lnTo>
                    <a:pt x="74" y="6"/>
                  </a:lnTo>
                  <a:lnTo>
                    <a:pt x="80" y="6"/>
                  </a:lnTo>
                  <a:lnTo>
                    <a:pt x="80" y="0"/>
                  </a:lnTo>
                  <a:lnTo>
                    <a:pt x="85" y="0"/>
                  </a:lnTo>
                  <a:lnTo>
                    <a:pt x="85"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19" name="Freeform 129"/>
            <p:cNvSpPr>
              <a:spLocks/>
            </p:cNvSpPr>
            <p:nvPr/>
          </p:nvSpPr>
          <p:spPr bwMode="auto">
            <a:xfrm>
              <a:off x="7692893" y="4970486"/>
              <a:ext cx="168641" cy="253146"/>
            </a:xfrm>
            <a:custGeom>
              <a:avLst/>
              <a:gdLst>
                <a:gd name="T0" fmla="*/ 2147483647 w 108"/>
                <a:gd name="T1" fmla="*/ 0 h 161"/>
                <a:gd name="T2" fmla="*/ 2147483647 w 108"/>
                <a:gd name="T3" fmla="*/ 2147483647 h 161"/>
                <a:gd name="T4" fmla="*/ 2147483647 w 108"/>
                <a:gd name="T5" fmla="*/ 0 h 161"/>
                <a:gd name="T6" fmla="*/ 2147483647 w 108"/>
                <a:gd name="T7" fmla="*/ 0 h 161"/>
                <a:gd name="T8" fmla="*/ 2147483647 w 108"/>
                <a:gd name="T9" fmla="*/ 2147483647 h 161"/>
                <a:gd name="T10" fmla="*/ 2147483647 w 108"/>
                <a:gd name="T11" fmla="*/ 2147483647 h 161"/>
                <a:gd name="T12" fmla="*/ 2147483647 w 108"/>
                <a:gd name="T13" fmla="*/ 2147483647 h 161"/>
                <a:gd name="T14" fmla="*/ 2147483647 w 108"/>
                <a:gd name="T15" fmla="*/ 2147483647 h 161"/>
                <a:gd name="T16" fmla="*/ 2147483647 w 108"/>
                <a:gd name="T17" fmla="*/ 2147483647 h 161"/>
                <a:gd name="T18" fmla="*/ 2147483647 w 108"/>
                <a:gd name="T19" fmla="*/ 2147483647 h 161"/>
                <a:gd name="T20" fmla="*/ 2147483647 w 108"/>
                <a:gd name="T21" fmla="*/ 2147483647 h 161"/>
                <a:gd name="T22" fmla="*/ 2147483647 w 108"/>
                <a:gd name="T23" fmla="*/ 2147483647 h 161"/>
                <a:gd name="T24" fmla="*/ 2147483647 w 108"/>
                <a:gd name="T25" fmla="*/ 2147483647 h 161"/>
                <a:gd name="T26" fmla="*/ 2147483647 w 108"/>
                <a:gd name="T27" fmla="*/ 2147483647 h 161"/>
                <a:gd name="T28" fmla="*/ 2147483647 w 108"/>
                <a:gd name="T29" fmla="*/ 2147483647 h 161"/>
                <a:gd name="T30" fmla="*/ 2147483647 w 108"/>
                <a:gd name="T31" fmla="*/ 2147483647 h 161"/>
                <a:gd name="T32" fmla="*/ 2147483647 w 108"/>
                <a:gd name="T33" fmla="*/ 2147483647 h 161"/>
                <a:gd name="T34" fmla="*/ 2147483647 w 108"/>
                <a:gd name="T35" fmla="*/ 2147483647 h 161"/>
                <a:gd name="T36" fmla="*/ 2147483647 w 108"/>
                <a:gd name="T37" fmla="*/ 2147483647 h 161"/>
                <a:gd name="T38" fmla="*/ 2147483647 w 108"/>
                <a:gd name="T39" fmla="*/ 2147483647 h 161"/>
                <a:gd name="T40" fmla="*/ 2147483647 w 108"/>
                <a:gd name="T41" fmla="*/ 2147483647 h 161"/>
                <a:gd name="T42" fmla="*/ 2147483647 w 108"/>
                <a:gd name="T43" fmla="*/ 2147483647 h 161"/>
                <a:gd name="T44" fmla="*/ 2147483647 w 108"/>
                <a:gd name="T45" fmla="*/ 2147483647 h 161"/>
                <a:gd name="T46" fmla="*/ 2147483647 w 108"/>
                <a:gd name="T47" fmla="*/ 2147483647 h 161"/>
                <a:gd name="T48" fmla="*/ 2147483647 w 108"/>
                <a:gd name="T49" fmla="*/ 2147483647 h 161"/>
                <a:gd name="T50" fmla="*/ 2147483647 w 108"/>
                <a:gd name="T51" fmla="*/ 2147483647 h 161"/>
                <a:gd name="T52" fmla="*/ 2147483647 w 108"/>
                <a:gd name="T53" fmla="*/ 2147483647 h 161"/>
                <a:gd name="T54" fmla="*/ 2147483647 w 108"/>
                <a:gd name="T55" fmla="*/ 2147483647 h 161"/>
                <a:gd name="T56" fmla="*/ 2147483647 w 108"/>
                <a:gd name="T57" fmla="*/ 2147483647 h 161"/>
                <a:gd name="T58" fmla="*/ 2147483647 w 108"/>
                <a:gd name="T59" fmla="*/ 2147483647 h 161"/>
                <a:gd name="T60" fmla="*/ 2147483647 w 108"/>
                <a:gd name="T61" fmla="*/ 2147483647 h 161"/>
                <a:gd name="T62" fmla="*/ 2147483647 w 108"/>
                <a:gd name="T63" fmla="*/ 2147483647 h 161"/>
                <a:gd name="T64" fmla="*/ 2147483647 w 108"/>
                <a:gd name="T65" fmla="*/ 2147483647 h 161"/>
                <a:gd name="T66" fmla="*/ 2147483647 w 108"/>
                <a:gd name="T67" fmla="*/ 2147483647 h 161"/>
                <a:gd name="T68" fmla="*/ 2147483647 w 108"/>
                <a:gd name="T69" fmla="*/ 2147483647 h 161"/>
                <a:gd name="T70" fmla="*/ 2147483647 w 108"/>
                <a:gd name="T71" fmla="*/ 2147483647 h 161"/>
                <a:gd name="T72" fmla="*/ 2147483647 w 108"/>
                <a:gd name="T73" fmla="*/ 2147483647 h 161"/>
                <a:gd name="T74" fmla="*/ 2147483647 w 108"/>
                <a:gd name="T75" fmla="*/ 2147483647 h 161"/>
                <a:gd name="T76" fmla="*/ 2147483647 w 108"/>
                <a:gd name="T77" fmla="*/ 2147483647 h 161"/>
                <a:gd name="T78" fmla="*/ 2147483647 w 108"/>
                <a:gd name="T79" fmla="*/ 2147483647 h 161"/>
                <a:gd name="T80" fmla="*/ 0 w 108"/>
                <a:gd name="T81" fmla="*/ 2147483647 h 161"/>
                <a:gd name="T82" fmla="*/ 2147483647 w 108"/>
                <a:gd name="T83" fmla="*/ 2147483647 h 161"/>
                <a:gd name="T84" fmla="*/ 2147483647 w 108"/>
                <a:gd name="T85" fmla="*/ 2147483647 h 161"/>
                <a:gd name="T86" fmla="*/ 2147483647 w 108"/>
                <a:gd name="T87" fmla="*/ 2147483647 h 161"/>
                <a:gd name="T88" fmla="*/ 2147483647 w 108"/>
                <a:gd name="T89" fmla="*/ 2147483647 h 161"/>
                <a:gd name="T90" fmla="*/ 2147483647 w 108"/>
                <a:gd name="T91" fmla="*/ 2147483647 h 161"/>
                <a:gd name="T92" fmla="*/ 2147483647 w 108"/>
                <a:gd name="T93" fmla="*/ 2147483647 h 161"/>
                <a:gd name="T94" fmla="*/ 2147483647 w 108"/>
                <a:gd name="T95" fmla="*/ 2147483647 h 161"/>
                <a:gd name="T96" fmla="*/ 2147483647 w 108"/>
                <a:gd name="T97" fmla="*/ 2147483647 h 161"/>
                <a:gd name="T98" fmla="*/ 2147483647 w 108"/>
                <a:gd name="T99" fmla="*/ 2147483647 h 161"/>
                <a:gd name="T100" fmla="*/ 2147483647 w 108"/>
                <a:gd name="T101" fmla="*/ 2147483647 h 161"/>
                <a:gd name="T102" fmla="*/ 2147483647 w 108"/>
                <a:gd name="T103" fmla="*/ 2147483647 h 161"/>
                <a:gd name="T104" fmla="*/ 2147483647 w 108"/>
                <a:gd name="T105" fmla="*/ 2147483647 h 161"/>
                <a:gd name="T106" fmla="*/ 2147483647 w 108"/>
                <a:gd name="T107" fmla="*/ 2147483647 h 161"/>
                <a:gd name="T108" fmla="*/ 2147483647 w 108"/>
                <a:gd name="T109" fmla="*/ 2147483647 h 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8" h="161">
                  <a:moveTo>
                    <a:pt x="62" y="6"/>
                  </a:moveTo>
                  <a:lnTo>
                    <a:pt x="62" y="0"/>
                  </a:lnTo>
                  <a:lnTo>
                    <a:pt x="68" y="6"/>
                  </a:lnTo>
                  <a:lnTo>
                    <a:pt x="74" y="6"/>
                  </a:lnTo>
                  <a:lnTo>
                    <a:pt x="79" y="6"/>
                  </a:lnTo>
                  <a:lnTo>
                    <a:pt x="79" y="0"/>
                  </a:lnTo>
                  <a:lnTo>
                    <a:pt x="85" y="0"/>
                  </a:lnTo>
                  <a:lnTo>
                    <a:pt x="91" y="0"/>
                  </a:lnTo>
                  <a:lnTo>
                    <a:pt x="91" y="6"/>
                  </a:lnTo>
                  <a:lnTo>
                    <a:pt x="96" y="6"/>
                  </a:lnTo>
                  <a:lnTo>
                    <a:pt x="96" y="12"/>
                  </a:lnTo>
                  <a:lnTo>
                    <a:pt x="102" y="12"/>
                  </a:lnTo>
                  <a:lnTo>
                    <a:pt x="102" y="18"/>
                  </a:lnTo>
                  <a:lnTo>
                    <a:pt x="96" y="18"/>
                  </a:lnTo>
                  <a:lnTo>
                    <a:pt x="96" y="24"/>
                  </a:lnTo>
                  <a:lnTo>
                    <a:pt x="91" y="24"/>
                  </a:lnTo>
                  <a:lnTo>
                    <a:pt x="91" y="30"/>
                  </a:lnTo>
                  <a:lnTo>
                    <a:pt x="91" y="36"/>
                  </a:lnTo>
                  <a:lnTo>
                    <a:pt x="91" y="42"/>
                  </a:lnTo>
                  <a:lnTo>
                    <a:pt x="91" y="48"/>
                  </a:lnTo>
                  <a:lnTo>
                    <a:pt x="96" y="48"/>
                  </a:lnTo>
                  <a:lnTo>
                    <a:pt x="96" y="42"/>
                  </a:lnTo>
                  <a:lnTo>
                    <a:pt x="96" y="48"/>
                  </a:lnTo>
                  <a:lnTo>
                    <a:pt x="102" y="48"/>
                  </a:lnTo>
                  <a:lnTo>
                    <a:pt x="108" y="54"/>
                  </a:lnTo>
                  <a:lnTo>
                    <a:pt x="108" y="60"/>
                  </a:lnTo>
                  <a:lnTo>
                    <a:pt x="108" y="66"/>
                  </a:lnTo>
                  <a:lnTo>
                    <a:pt x="108" y="60"/>
                  </a:lnTo>
                  <a:lnTo>
                    <a:pt x="102" y="60"/>
                  </a:lnTo>
                  <a:lnTo>
                    <a:pt x="96" y="54"/>
                  </a:lnTo>
                  <a:lnTo>
                    <a:pt x="91" y="54"/>
                  </a:lnTo>
                  <a:lnTo>
                    <a:pt x="91" y="60"/>
                  </a:lnTo>
                  <a:lnTo>
                    <a:pt x="85" y="60"/>
                  </a:lnTo>
                  <a:lnTo>
                    <a:pt x="85" y="66"/>
                  </a:lnTo>
                  <a:lnTo>
                    <a:pt x="79" y="72"/>
                  </a:lnTo>
                  <a:lnTo>
                    <a:pt x="79" y="78"/>
                  </a:lnTo>
                  <a:lnTo>
                    <a:pt x="79" y="84"/>
                  </a:lnTo>
                  <a:lnTo>
                    <a:pt x="79" y="90"/>
                  </a:lnTo>
                  <a:lnTo>
                    <a:pt x="79" y="96"/>
                  </a:lnTo>
                  <a:lnTo>
                    <a:pt x="74" y="96"/>
                  </a:lnTo>
                  <a:lnTo>
                    <a:pt x="74" y="101"/>
                  </a:lnTo>
                  <a:lnTo>
                    <a:pt x="74" y="107"/>
                  </a:lnTo>
                  <a:lnTo>
                    <a:pt x="68" y="113"/>
                  </a:lnTo>
                  <a:lnTo>
                    <a:pt x="68" y="119"/>
                  </a:lnTo>
                  <a:lnTo>
                    <a:pt x="74" y="119"/>
                  </a:lnTo>
                  <a:lnTo>
                    <a:pt x="74" y="125"/>
                  </a:lnTo>
                  <a:lnTo>
                    <a:pt x="79" y="119"/>
                  </a:lnTo>
                  <a:lnTo>
                    <a:pt x="85" y="119"/>
                  </a:lnTo>
                  <a:lnTo>
                    <a:pt x="85" y="113"/>
                  </a:lnTo>
                  <a:lnTo>
                    <a:pt x="91" y="113"/>
                  </a:lnTo>
                  <a:lnTo>
                    <a:pt x="91" y="131"/>
                  </a:lnTo>
                  <a:lnTo>
                    <a:pt x="91" y="137"/>
                  </a:lnTo>
                  <a:lnTo>
                    <a:pt x="91" y="143"/>
                  </a:lnTo>
                  <a:lnTo>
                    <a:pt x="85" y="143"/>
                  </a:lnTo>
                  <a:lnTo>
                    <a:pt x="79" y="143"/>
                  </a:lnTo>
                  <a:lnTo>
                    <a:pt x="68" y="143"/>
                  </a:lnTo>
                  <a:lnTo>
                    <a:pt x="62" y="143"/>
                  </a:lnTo>
                  <a:lnTo>
                    <a:pt x="57" y="149"/>
                  </a:lnTo>
                  <a:lnTo>
                    <a:pt x="51" y="149"/>
                  </a:lnTo>
                  <a:lnTo>
                    <a:pt x="40" y="155"/>
                  </a:lnTo>
                  <a:lnTo>
                    <a:pt x="28" y="155"/>
                  </a:lnTo>
                  <a:lnTo>
                    <a:pt x="23" y="155"/>
                  </a:lnTo>
                  <a:lnTo>
                    <a:pt x="23" y="161"/>
                  </a:lnTo>
                  <a:lnTo>
                    <a:pt x="17" y="161"/>
                  </a:lnTo>
                  <a:lnTo>
                    <a:pt x="17" y="155"/>
                  </a:lnTo>
                  <a:lnTo>
                    <a:pt x="11" y="155"/>
                  </a:lnTo>
                  <a:lnTo>
                    <a:pt x="17" y="155"/>
                  </a:lnTo>
                  <a:lnTo>
                    <a:pt x="17" y="149"/>
                  </a:lnTo>
                  <a:lnTo>
                    <a:pt x="17" y="143"/>
                  </a:lnTo>
                  <a:lnTo>
                    <a:pt x="17" y="137"/>
                  </a:lnTo>
                  <a:lnTo>
                    <a:pt x="17" y="131"/>
                  </a:lnTo>
                  <a:lnTo>
                    <a:pt x="23" y="131"/>
                  </a:lnTo>
                  <a:lnTo>
                    <a:pt x="23" y="125"/>
                  </a:lnTo>
                  <a:lnTo>
                    <a:pt x="28" y="125"/>
                  </a:lnTo>
                  <a:lnTo>
                    <a:pt x="28" y="119"/>
                  </a:lnTo>
                  <a:lnTo>
                    <a:pt x="23" y="119"/>
                  </a:lnTo>
                  <a:lnTo>
                    <a:pt x="23" y="113"/>
                  </a:lnTo>
                  <a:lnTo>
                    <a:pt x="23" y="107"/>
                  </a:lnTo>
                  <a:lnTo>
                    <a:pt x="17" y="107"/>
                  </a:lnTo>
                  <a:lnTo>
                    <a:pt x="11" y="107"/>
                  </a:lnTo>
                  <a:lnTo>
                    <a:pt x="6" y="107"/>
                  </a:lnTo>
                  <a:lnTo>
                    <a:pt x="0" y="107"/>
                  </a:lnTo>
                  <a:lnTo>
                    <a:pt x="6" y="107"/>
                  </a:lnTo>
                  <a:lnTo>
                    <a:pt x="6" y="101"/>
                  </a:lnTo>
                  <a:lnTo>
                    <a:pt x="6" y="96"/>
                  </a:lnTo>
                  <a:lnTo>
                    <a:pt x="6" y="90"/>
                  </a:lnTo>
                  <a:lnTo>
                    <a:pt x="6" y="84"/>
                  </a:lnTo>
                  <a:lnTo>
                    <a:pt x="11" y="84"/>
                  </a:lnTo>
                  <a:lnTo>
                    <a:pt x="11" y="78"/>
                  </a:lnTo>
                  <a:lnTo>
                    <a:pt x="6" y="72"/>
                  </a:lnTo>
                  <a:lnTo>
                    <a:pt x="6" y="66"/>
                  </a:lnTo>
                  <a:lnTo>
                    <a:pt x="6" y="60"/>
                  </a:lnTo>
                  <a:lnTo>
                    <a:pt x="11" y="60"/>
                  </a:lnTo>
                  <a:lnTo>
                    <a:pt x="17" y="60"/>
                  </a:lnTo>
                  <a:lnTo>
                    <a:pt x="17" y="54"/>
                  </a:lnTo>
                  <a:lnTo>
                    <a:pt x="17" y="48"/>
                  </a:lnTo>
                  <a:lnTo>
                    <a:pt x="23" y="42"/>
                  </a:lnTo>
                  <a:lnTo>
                    <a:pt x="28" y="42"/>
                  </a:lnTo>
                  <a:lnTo>
                    <a:pt x="34" y="42"/>
                  </a:lnTo>
                  <a:lnTo>
                    <a:pt x="40" y="42"/>
                  </a:lnTo>
                  <a:lnTo>
                    <a:pt x="45" y="42"/>
                  </a:lnTo>
                  <a:lnTo>
                    <a:pt x="45" y="36"/>
                  </a:lnTo>
                  <a:lnTo>
                    <a:pt x="51" y="36"/>
                  </a:lnTo>
                  <a:lnTo>
                    <a:pt x="51" y="30"/>
                  </a:lnTo>
                  <a:lnTo>
                    <a:pt x="57" y="30"/>
                  </a:lnTo>
                  <a:lnTo>
                    <a:pt x="57" y="24"/>
                  </a:lnTo>
                  <a:lnTo>
                    <a:pt x="57" y="18"/>
                  </a:lnTo>
                  <a:lnTo>
                    <a:pt x="62" y="18"/>
                  </a:lnTo>
                  <a:lnTo>
                    <a:pt x="62" y="12"/>
                  </a:lnTo>
                  <a:lnTo>
                    <a:pt x="62"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0" name="Freeform 130"/>
            <p:cNvSpPr>
              <a:spLocks/>
            </p:cNvSpPr>
            <p:nvPr/>
          </p:nvSpPr>
          <p:spPr bwMode="auto">
            <a:xfrm>
              <a:off x="7516445" y="4979920"/>
              <a:ext cx="273260" cy="168240"/>
            </a:xfrm>
            <a:custGeom>
              <a:avLst/>
              <a:gdLst>
                <a:gd name="T0" fmla="*/ 2147483647 w 175"/>
                <a:gd name="T1" fmla="*/ 2147483647 h 107"/>
                <a:gd name="T2" fmla="*/ 2147483647 w 175"/>
                <a:gd name="T3" fmla="*/ 0 h 107"/>
                <a:gd name="T4" fmla="*/ 2147483647 w 175"/>
                <a:gd name="T5" fmla="*/ 2147483647 h 107"/>
                <a:gd name="T6" fmla="*/ 2147483647 w 175"/>
                <a:gd name="T7" fmla="*/ 2147483647 h 107"/>
                <a:gd name="T8" fmla="*/ 2147483647 w 175"/>
                <a:gd name="T9" fmla="*/ 2147483647 h 107"/>
                <a:gd name="T10" fmla="*/ 2147483647 w 175"/>
                <a:gd name="T11" fmla="*/ 2147483647 h 107"/>
                <a:gd name="T12" fmla="*/ 2147483647 w 175"/>
                <a:gd name="T13" fmla="*/ 2147483647 h 107"/>
                <a:gd name="T14" fmla="*/ 2147483647 w 175"/>
                <a:gd name="T15" fmla="*/ 2147483647 h 107"/>
                <a:gd name="T16" fmla="*/ 2147483647 w 175"/>
                <a:gd name="T17" fmla="*/ 2147483647 h 107"/>
                <a:gd name="T18" fmla="*/ 2147483647 w 175"/>
                <a:gd name="T19" fmla="*/ 2147483647 h 107"/>
                <a:gd name="T20" fmla="*/ 2147483647 w 175"/>
                <a:gd name="T21" fmla="*/ 2147483647 h 107"/>
                <a:gd name="T22" fmla="*/ 2147483647 w 175"/>
                <a:gd name="T23" fmla="*/ 2147483647 h 107"/>
                <a:gd name="T24" fmla="*/ 2147483647 w 175"/>
                <a:gd name="T25" fmla="*/ 2147483647 h 107"/>
                <a:gd name="T26" fmla="*/ 2147483647 w 175"/>
                <a:gd name="T27" fmla="*/ 2147483647 h 107"/>
                <a:gd name="T28" fmla="*/ 2147483647 w 175"/>
                <a:gd name="T29" fmla="*/ 2147483647 h 107"/>
                <a:gd name="T30" fmla="*/ 2147483647 w 175"/>
                <a:gd name="T31" fmla="*/ 2147483647 h 107"/>
                <a:gd name="T32" fmla="*/ 2147483647 w 175"/>
                <a:gd name="T33" fmla="*/ 2147483647 h 107"/>
                <a:gd name="T34" fmla="*/ 2147483647 w 175"/>
                <a:gd name="T35" fmla="*/ 2147483647 h 107"/>
                <a:gd name="T36" fmla="*/ 2147483647 w 175"/>
                <a:gd name="T37" fmla="*/ 2147483647 h 107"/>
                <a:gd name="T38" fmla="*/ 2147483647 w 175"/>
                <a:gd name="T39" fmla="*/ 2147483647 h 107"/>
                <a:gd name="T40" fmla="*/ 2147483647 w 175"/>
                <a:gd name="T41" fmla="*/ 2147483647 h 107"/>
                <a:gd name="T42" fmla="*/ 2147483647 w 175"/>
                <a:gd name="T43" fmla="*/ 2147483647 h 107"/>
                <a:gd name="T44" fmla="*/ 2147483647 w 175"/>
                <a:gd name="T45" fmla="*/ 2147483647 h 107"/>
                <a:gd name="T46" fmla="*/ 2147483647 w 175"/>
                <a:gd name="T47" fmla="*/ 2147483647 h 107"/>
                <a:gd name="T48" fmla="*/ 2147483647 w 175"/>
                <a:gd name="T49" fmla="*/ 2147483647 h 107"/>
                <a:gd name="T50" fmla="*/ 2147483647 w 175"/>
                <a:gd name="T51" fmla="*/ 2147483647 h 107"/>
                <a:gd name="T52" fmla="*/ 2147483647 w 175"/>
                <a:gd name="T53" fmla="*/ 2147483647 h 107"/>
                <a:gd name="T54" fmla="*/ 2147483647 w 175"/>
                <a:gd name="T55" fmla="*/ 2147483647 h 107"/>
                <a:gd name="T56" fmla="*/ 2147483647 w 175"/>
                <a:gd name="T57" fmla="*/ 2147483647 h 107"/>
                <a:gd name="T58" fmla="*/ 0 w 175"/>
                <a:gd name="T59" fmla="*/ 2147483647 h 107"/>
                <a:gd name="T60" fmla="*/ 2147483647 w 175"/>
                <a:gd name="T61" fmla="*/ 2147483647 h 107"/>
                <a:gd name="T62" fmla="*/ 2147483647 w 175"/>
                <a:gd name="T63" fmla="*/ 2147483647 h 107"/>
                <a:gd name="T64" fmla="*/ 2147483647 w 175"/>
                <a:gd name="T65" fmla="*/ 2147483647 h 107"/>
                <a:gd name="T66" fmla="*/ 2147483647 w 175"/>
                <a:gd name="T67" fmla="*/ 2147483647 h 107"/>
                <a:gd name="T68" fmla="*/ 2147483647 w 175"/>
                <a:gd name="T69" fmla="*/ 2147483647 h 107"/>
                <a:gd name="T70" fmla="*/ 2147483647 w 175"/>
                <a:gd name="T71" fmla="*/ 2147483647 h 107"/>
                <a:gd name="T72" fmla="*/ 2147483647 w 175"/>
                <a:gd name="T73" fmla="*/ 2147483647 h 107"/>
                <a:gd name="T74" fmla="*/ 2147483647 w 175"/>
                <a:gd name="T75" fmla="*/ 0 h 107"/>
                <a:gd name="T76" fmla="*/ 2147483647 w 175"/>
                <a:gd name="T77" fmla="*/ 0 h 107"/>
                <a:gd name="T78" fmla="*/ 2147483647 w 175"/>
                <a:gd name="T79" fmla="*/ 2147483647 h 107"/>
                <a:gd name="T80" fmla="*/ 2147483647 w 175"/>
                <a:gd name="T81" fmla="*/ 0 h 107"/>
                <a:gd name="T82" fmla="*/ 2147483647 w 175"/>
                <a:gd name="T83" fmla="*/ 0 h 107"/>
                <a:gd name="T84" fmla="*/ 2147483647 w 175"/>
                <a:gd name="T85" fmla="*/ 2147483647 h 107"/>
                <a:gd name="T86" fmla="*/ 2147483647 w 175"/>
                <a:gd name="T87" fmla="*/ 2147483647 h 107"/>
                <a:gd name="T88" fmla="*/ 2147483647 w 175"/>
                <a:gd name="T89" fmla="*/ 2147483647 h 107"/>
                <a:gd name="T90" fmla="*/ 2147483647 w 175"/>
                <a:gd name="T91" fmla="*/ 2147483647 h 107"/>
                <a:gd name="T92" fmla="*/ 2147483647 w 175"/>
                <a:gd name="T93" fmla="*/ 0 h 107"/>
                <a:gd name="T94" fmla="*/ 2147483647 w 175"/>
                <a:gd name="T95" fmla="*/ 2147483647 h 107"/>
                <a:gd name="T96" fmla="*/ 2147483647 w 175"/>
                <a:gd name="T97" fmla="*/ 0 h 107"/>
                <a:gd name="T98" fmla="*/ 2147483647 w 175"/>
                <a:gd name="T99" fmla="*/ 2147483647 h 107"/>
                <a:gd name="T100" fmla="*/ 2147483647 w 175"/>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5" h="107">
                  <a:moveTo>
                    <a:pt x="164" y="0"/>
                  </a:moveTo>
                  <a:lnTo>
                    <a:pt x="170" y="6"/>
                  </a:lnTo>
                  <a:lnTo>
                    <a:pt x="170" y="0"/>
                  </a:lnTo>
                  <a:lnTo>
                    <a:pt x="175" y="0"/>
                  </a:lnTo>
                  <a:lnTo>
                    <a:pt x="175" y="6"/>
                  </a:lnTo>
                  <a:lnTo>
                    <a:pt x="175" y="12"/>
                  </a:lnTo>
                  <a:lnTo>
                    <a:pt x="170" y="12"/>
                  </a:lnTo>
                  <a:lnTo>
                    <a:pt x="170" y="18"/>
                  </a:lnTo>
                  <a:lnTo>
                    <a:pt x="170" y="24"/>
                  </a:lnTo>
                  <a:lnTo>
                    <a:pt x="164" y="24"/>
                  </a:lnTo>
                  <a:lnTo>
                    <a:pt x="164" y="30"/>
                  </a:lnTo>
                  <a:lnTo>
                    <a:pt x="158" y="30"/>
                  </a:lnTo>
                  <a:lnTo>
                    <a:pt x="158" y="36"/>
                  </a:lnTo>
                  <a:lnTo>
                    <a:pt x="153" y="36"/>
                  </a:lnTo>
                  <a:lnTo>
                    <a:pt x="147" y="36"/>
                  </a:lnTo>
                  <a:lnTo>
                    <a:pt x="141" y="36"/>
                  </a:lnTo>
                  <a:lnTo>
                    <a:pt x="136" y="36"/>
                  </a:lnTo>
                  <a:lnTo>
                    <a:pt x="130" y="42"/>
                  </a:lnTo>
                  <a:lnTo>
                    <a:pt x="130" y="48"/>
                  </a:lnTo>
                  <a:lnTo>
                    <a:pt x="130" y="54"/>
                  </a:lnTo>
                  <a:lnTo>
                    <a:pt x="124" y="54"/>
                  </a:lnTo>
                  <a:lnTo>
                    <a:pt x="119" y="54"/>
                  </a:lnTo>
                  <a:lnTo>
                    <a:pt x="119" y="60"/>
                  </a:lnTo>
                  <a:lnTo>
                    <a:pt x="119" y="66"/>
                  </a:lnTo>
                  <a:lnTo>
                    <a:pt x="124" y="72"/>
                  </a:lnTo>
                  <a:lnTo>
                    <a:pt x="124" y="78"/>
                  </a:lnTo>
                  <a:lnTo>
                    <a:pt x="119" y="78"/>
                  </a:lnTo>
                  <a:lnTo>
                    <a:pt x="119" y="84"/>
                  </a:lnTo>
                  <a:lnTo>
                    <a:pt x="119" y="90"/>
                  </a:lnTo>
                  <a:lnTo>
                    <a:pt x="119" y="95"/>
                  </a:lnTo>
                  <a:lnTo>
                    <a:pt x="119" y="101"/>
                  </a:lnTo>
                  <a:lnTo>
                    <a:pt x="113" y="101"/>
                  </a:lnTo>
                  <a:lnTo>
                    <a:pt x="107" y="101"/>
                  </a:lnTo>
                  <a:lnTo>
                    <a:pt x="102" y="101"/>
                  </a:lnTo>
                  <a:lnTo>
                    <a:pt x="96" y="101"/>
                  </a:lnTo>
                  <a:lnTo>
                    <a:pt x="90" y="101"/>
                  </a:lnTo>
                  <a:lnTo>
                    <a:pt x="90" y="107"/>
                  </a:lnTo>
                  <a:lnTo>
                    <a:pt x="85" y="107"/>
                  </a:lnTo>
                  <a:lnTo>
                    <a:pt x="79" y="101"/>
                  </a:lnTo>
                  <a:lnTo>
                    <a:pt x="73" y="95"/>
                  </a:lnTo>
                  <a:lnTo>
                    <a:pt x="68" y="90"/>
                  </a:lnTo>
                  <a:lnTo>
                    <a:pt x="68" y="84"/>
                  </a:lnTo>
                  <a:lnTo>
                    <a:pt x="62" y="84"/>
                  </a:lnTo>
                  <a:lnTo>
                    <a:pt x="62" y="78"/>
                  </a:lnTo>
                  <a:lnTo>
                    <a:pt x="62" y="72"/>
                  </a:lnTo>
                  <a:lnTo>
                    <a:pt x="62" y="66"/>
                  </a:lnTo>
                  <a:lnTo>
                    <a:pt x="56" y="60"/>
                  </a:lnTo>
                  <a:lnTo>
                    <a:pt x="56" y="54"/>
                  </a:lnTo>
                  <a:lnTo>
                    <a:pt x="51" y="54"/>
                  </a:lnTo>
                  <a:lnTo>
                    <a:pt x="45" y="48"/>
                  </a:lnTo>
                  <a:lnTo>
                    <a:pt x="39" y="48"/>
                  </a:lnTo>
                  <a:lnTo>
                    <a:pt x="34" y="48"/>
                  </a:lnTo>
                  <a:lnTo>
                    <a:pt x="28" y="48"/>
                  </a:lnTo>
                  <a:lnTo>
                    <a:pt x="22" y="48"/>
                  </a:lnTo>
                  <a:lnTo>
                    <a:pt x="17" y="48"/>
                  </a:lnTo>
                  <a:lnTo>
                    <a:pt x="11" y="48"/>
                  </a:lnTo>
                  <a:lnTo>
                    <a:pt x="5" y="48"/>
                  </a:lnTo>
                  <a:lnTo>
                    <a:pt x="5" y="42"/>
                  </a:lnTo>
                  <a:lnTo>
                    <a:pt x="0" y="42"/>
                  </a:lnTo>
                  <a:lnTo>
                    <a:pt x="0" y="36"/>
                  </a:lnTo>
                  <a:lnTo>
                    <a:pt x="0" y="30"/>
                  </a:lnTo>
                  <a:lnTo>
                    <a:pt x="5" y="30"/>
                  </a:lnTo>
                  <a:lnTo>
                    <a:pt x="5" y="24"/>
                  </a:lnTo>
                  <a:lnTo>
                    <a:pt x="11" y="24"/>
                  </a:lnTo>
                  <a:lnTo>
                    <a:pt x="17" y="24"/>
                  </a:lnTo>
                  <a:lnTo>
                    <a:pt x="22" y="24"/>
                  </a:lnTo>
                  <a:lnTo>
                    <a:pt x="28" y="24"/>
                  </a:lnTo>
                  <a:lnTo>
                    <a:pt x="28" y="18"/>
                  </a:lnTo>
                  <a:lnTo>
                    <a:pt x="34" y="18"/>
                  </a:lnTo>
                  <a:lnTo>
                    <a:pt x="39" y="12"/>
                  </a:lnTo>
                  <a:lnTo>
                    <a:pt x="45" y="12"/>
                  </a:lnTo>
                  <a:lnTo>
                    <a:pt x="45" y="6"/>
                  </a:lnTo>
                  <a:lnTo>
                    <a:pt x="51" y="6"/>
                  </a:lnTo>
                  <a:lnTo>
                    <a:pt x="56" y="6"/>
                  </a:lnTo>
                  <a:lnTo>
                    <a:pt x="56" y="0"/>
                  </a:lnTo>
                  <a:lnTo>
                    <a:pt x="62" y="0"/>
                  </a:lnTo>
                  <a:lnTo>
                    <a:pt x="68" y="0"/>
                  </a:lnTo>
                  <a:lnTo>
                    <a:pt x="73" y="0"/>
                  </a:lnTo>
                  <a:lnTo>
                    <a:pt x="73" y="6"/>
                  </a:lnTo>
                  <a:lnTo>
                    <a:pt x="79" y="6"/>
                  </a:lnTo>
                  <a:lnTo>
                    <a:pt x="85" y="6"/>
                  </a:lnTo>
                  <a:lnTo>
                    <a:pt x="85" y="0"/>
                  </a:lnTo>
                  <a:lnTo>
                    <a:pt x="90" y="0"/>
                  </a:lnTo>
                  <a:lnTo>
                    <a:pt x="96" y="0"/>
                  </a:lnTo>
                  <a:lnTo>
                    <a:pt x="96" y="6"/>
                  </a:lnTo>
                  <a:lnTo>
                    <a:pt x="102" y="6"/>
                  </a:lnTo>
                  <a:lnTo>
                    <a:pt x="102" y="0"/>
                  </a:lnTo>
                  <a:lnTo>
                    <a:pt x="102" y="6"/>
                  </a:lnTo>
                  <a:lnTo>
                    <a:pt x="107" y="6"/>
                  </a:lnTo>
                  <a:lnTo>
                    <a:pt x="107" y="12"/>
                  </a:lnTo>
                  <a:lnTo>
                    <a:pt x="107" y="6"/>
                  </a:lnTo>
                  <a:lnTo>
                    <a:pt x="113" y="6"/>
                  </a:lnTo>
                  <a:lnTo>
                    <a:pt x="113" y="0"/>
                  </a:lnTo>
                  <a:lnTo>
                    <a:pt x="119" y="0"/>
                  </a:lnTo>
                  <a:lnTo>
                    <a:pt x="124" y="6"/>
                  </a:lnTo>
                  <a:lnTo>
                    <a:pt x="130" y="6"/>
                  </a:lnTo>
                  <a:lnTo>
                    <a:pt x="130" y="0"/>
                  </a:lnTo>
                  <a:lnTo>
                    <a:pt x="136" y="0"/>
                  </a:lnTo>
                  <a:lnTo>
                    <a:pt x="141" y="0"/>
                  </a:lnTo>
                  <a:lnTo>
                    <a:pt x="147" y="6"/>
                  </a:lnTo>
                  <a:lnTo>
                    <a:pt x="153" y="0"/>
                  </a:lnTo>
                  <a:lnTo>
                    <a:pt x="158" y="0"/>
                  </a:lnTo>
                  <a:lnTo>
                    <a:pt x="164"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1" name="Freeform 131"/>
            <p:cNvSpPr>
              <a:spLocks/>
            </p:cNvSpPr>
            <p:nvPr/>
          </p:nvSpPr>
          <p:spPr bwMode="auto">
            <a:xfrm>
              <a:off x="7799074" y="4998788"/>
              <a:ext cx="434093" cy="374215"/>
            </a:xfrm>
            <a:custGeom>
              <a:avLst/>
              <a:gdLst>
                <a:gd name="T0" fmla="*/ 2147483647 w 278"/>
                <a:gd name="T1" fmla="*/ 0 h 238"/>
                <a:gd name="T2" fmla="*/ 2147483647 w 278"/>
                <a:gd name="T3" fmla="*/ 2147483647 h 238"/>
                <a:gd name="T4" fmla="*/ 2147483647 w 278"/>
                <a:gd name="T5" fmla="*/ 2147483647 h 238"/>
                <a:gd name="T6" fmla="*/ 2147483647 w 278"/>
                <a:gd name="T7" fmla="*/ 2147483647 h 238"/>
                <a:gd name="T8" fmla="*/ 2147483647 w 278"/>
                <a:gd name="T9" fmla="*/ 2147483647 h 238"/>
                <a:gd name="T10" fmla="*/ 2147483647 w 278"/>
                <a:gd name="T11" fmla="*/ 2147483647 h 238"/>
                <a:gd name="T12" fmla="*/ 2147483647 w 278"/>
                <a:gd name="T13" fmla="*/ 2147483647 h 238"/>
                <a:gd name="T14" fmla="*/ 2147483647 w 278"/>
                <a:gd name="T15" fmla="*/ 2147483647 h 238"/>
                <a:gd name="T16" fmla="*/ 2147483647 w 278"/>
                <a:gd name="T17" fmla="*/ 2147483647 h 238"/>
                <a:gd name="T18" fmla="*/ 2147483647 w 278"/>
                <a:gd name="T19" fmla="*/ 2147483647 h 238"/>
                <a:gd name="T20" fmla="*/ 2147483647 w 278"/>
                <a:gd name="T21" fmla="*/ 2147483647 h 238"/>
                <a:gd name="T22" fmla="*/ 2147483647 w 278"/>
                <a:gd name="T23" fmla="*/ 2147483647 h 238"/>
                <a:gd name="T24" fmla="*/ 2147483647 w 278"/>
                <a:gd name="T25" fmla="*/ 2147483647 h 238"/>
                <a:gd name="T26" fmla="*/ 2147483647 w 278"/>
                <a:gd name="T27" fmla="*/ 2147483647 h 238"/>
                <a:gd name="T28" fmla="*/ 2147483647 w 278"/>
                <a:gd name="T29" fmla="*/ 2147483647 h 238"/>
                <a:gd name="T30" fmla="*/ 2147483647 w 278"/>
                <a:gd name="T31" fmla="*/ 2147483647 h 238"/>
                <a:gd name="T32" fmla="*/ 2147483647 w 278"/>
                <a:gd name="T33" fmla="*/ 2147483647 h 238"/>
                <a:gd name="T34" fmla="*/ 2147483647 w 278"/>
                <a:gd name="T35" fmla="*/ 2147483647 h 238"/>
                <a:gd name="T36" fmla="*/ 2147483647 w 278"/>
                <a:gd name="T37" fmla="*/ 2147483647 h 238"/>
                <a:gd name="T38" fmla="*/ 2147483647 w 278"/>
                <a:gd name="T39" fmla="*/ 2147483647 h 238"/>
                <a:gd name="T40" fmla="*/ 2147483647 w 278"/>
                <a:gd name="T41" fmla="*/ 2147483647 h 238"/>
                <a:gd name="T42" fmla="*/ 2147483647 w 278"/>
                <a:gd name="T43" fmla="*/ 2147483647 h 238"/>
                <a:gd name="T44" fmla="*/ 2147483647 w 278"/>
                <a:gd name="T45" fmla="*/ 2147483647 h 238"/>
                <a:gd name="T46" fmla="*/ 2147483647 w 278"/>
                <a:gd name="T47" fmla="*/ 2147483647 h 238"/>
                <a:gd name="T48" fmla="*/ 2147483647 w 278"/>
                <a:gd name="T49" fmla="*/ 2147483647 h 238"/>
                <a:gd name="T50" fmla="*/ 2147483647 w 278"/>
                <a:gd name="T51" fmla="*/ 2147483647 h 238"/>
                <a:gd name="T52" fmla="*/ 2147483647 w 278"/>
                <a:gd name="T53" fmla="*/ 2147483647 h 238"/>
                <a:gd name="T54" fmla="*/ 2147483647 w 278"/>
                <a:gd name="T55" fmla="*/ 2147483647 h 238"/>
                <a:gd name="T56" fmla="*/ 2147483647 w 278"/>
                <a:gd name="T57" fmla="*/ 2147483647 h 238"/>
                <a:gd name="T58" fmla="*/ 2147483647 w 278"/>
                <a:gd name="T59" fmla="*/ 2147483647 h 238"/>
                <a:gd name="T60" fmla="*/ 2147483647 w 278"/>
                <a:gd name="T61" fmla="*/ 2147483647 h 238"/>
                <a:gd name="T62" fmla="*/ 2147483647 w 278"/>
                <a:gd name="T63" fmla="*/ 2147483647 h 238"/>
                <a:gd name="T64" fmla="*/ 2147483647 w 278"/>
                <a:gd name="T65" fmla="*/ 2147483647 h 238"/>
                <a:gd name="T66" fmla="*/ 2147483647 w 278"/>
                <a:gd name="T67" fmla="*/ 2147483647 h 238"/>
                <a:gd name="T68" fmla="*/ 2147483647 w 278"/>
                <a:gd name="T69" fmla="*/ 2147483647 h 238"/>
                <a:gd name="T70" fmla="*/ 2147483647 w 278"/>
                <a:gd name="T71" fmla="*/ 2147483647 h 238"/>
                <a:gd name="T72" fmla="*/ 2147483647 w 278"/>
                <a:gd name="T73" fmla="*/ 2147483647 h 238"/>
                <a:gd name="T74" fmla="*/ 2147483647 w 278"/>
                <a:gd name="T75" fmla="*/ 2147483647 h 238"/>
                <a:gd name="T76" fmla="*/ 2147483647 w 278"/>
                <a:gd name="T77" fmla="*/ 2147483647 h 238"/>
                <a:gd name="T78" fmla="*/ 2147483647 w 278"/>
                <a:gd name="T79" fmla="*/ 2147483647 h 238"/>
                <a:gd name="T80" fmla="*/ 2147483647 w 278"/>
                <a:gd name="T81" fmla="*/ 2147483647 h 238"/>
                <a:gd name="T82" fmla="*/ 2147483647 w 278"/>
                <a:gd name="T83" fmla="*/ 2147483647 h 238"/>
                <a:gd name="T84" fmla="*/ 2147483647 w 278"/>
                <a:gd name="T85" fmla="*/ 2147483647 h 238"/>
                <a:gd name="T86" fmla="*/ 2147483647 w 278"/>
                <a:gd name="T87" fmla="*/ 2147483647 h 238"/>
                <a:gd name="T88" fmla="*/ 0 w 278"/>
                <a:gd name="T89" fmla="*/ 2147483647 h 238"/>
                <a:gd name="T90" fmla="*/ 2147483647 w 278"/>
                <a:gd name="T91" fmla="*/ 2147483647 h 238"/>
                <a:gd name="T92" fmla="*/ 2147483647 w 278"/>
                <a:gd name="T93" fmla="*/ 2147483647 h 238"/>
                <a:gd name="T94" fmla="*/ 2147483647 w 278"/>
                <a:gd name="T95" fmla="*/ 2147483647 h 238"/>
                <a:gd name="T96" fmla="*/ 2147483647 w 278"/>
                <a:gd name="T97" fmla="*/ 2147483647 h 238"/>
                <a:gd name="T98" fmla="*/ 2147483647 w 278"/>
                <a:gd name="T99" fmla="*/ 2147483647 h 238"/>
                <a:gd name="T100" fmla="*/ 2147483647 w 278"/>
                <a:gd name="T101" fmla="*/ 2147483647 h 238"/>
                <a:gd name="T102" fmla="*/ 2147483647 w 278"/>
                <a:gd name="T103" fmla="*/ 2147483647 h 238"/>
                <a:gd name="T104" fmla="*/ 2147483647 w 278"/>
                <a:gd name="T105" fmla="*/ 2147483647 h 238"/>
                <a:gd name="T106" fmla="*/ 2147483647 w 278"/>
                <a:gd name="T107" fmla="*/ 2147483647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8" h="238">
                  <a:moveTo>
                    <a:pt x="119" y="6"/>
                  </a:moveTo>
                  <a:lnTo>
                    <a:pt x="125" y="6"/>
                  </a:lnTo>
                  <a:lnTo>
                    <a:pt x="125" y="0"/>
                  </a:lnTo>
                  <a:lnTo>
                    <a:pt x="130" y="0"/>
                  </a:lnTo>
                  <a:lnTo>
                    <a:pt x="136" y="0"/>
                  </a:lnTo>
                  <a:lnTo>
                    <a:pt x="136" y="6"/>
                  </a:lnTo>
                  <a:lnTo>
                    <a:pt x="142" y="12"/>
                  </a:lnTo>
                  <a:lnTo>
                    <a:pt x="147" y="12"/>
                  </a:lnTo>
                  <a:lnTo>
                    <a:pt x="147" y="18"/>
                  </a:lnTo>
                  <a:lnTo>
                    <a:pt x="147" y="24"/>
                  </a:lnTo>
                  <a:lnTo>
                    <a:pt x="153" y="24"/>
                  </a:lnTo>
                  <a:lnTo>
                    <a:pt x="153" y="30"/>
                  </a:lnTo>
                  <a:lnTo>
                    <a:pt x="159" y="30"/>
                  </a:lnTo>
                  <a:lnTo>
                    <a:pt x="159" y="36"/>
                  </a:lnTo>
                  <a:lnTo>
                    <a:pt x="164" y="36"/>
                  </a:lnTo>
                  <a:lnTo>
                    <a:pt x="170" y="36"/>
                  </a:lnTo>
                  <a:lnTo>
                    <a:pt x="176" y="36"/>
                  </a:lnTo>
                  <a:lnTo>
                    <a:pt x="181" y="36"/>
                  </a:lnTo>
                  <a:lnTo>
                    <a:pt x="181" y="42"/>
                  </a:lnTo>
                  <a:lnTo>
                    <a:pt x="187" y="42"/>
                  </a:lnTo>
                  <a:lnTo>
                    <a:pt x="193" y="42"/>
                  </a:lnTo>
                  <a:lnTo>
                    <a:pt x="193" y="48"/>
                  </a:lnTo>
                  <a:lnTo>
                    <a:pt x="198" y="48"/>
                  </a:lnTo>
                  <a:lnTo>
                    <a:pt x="204" y="48"/>
                  </a:lnTo>
                  <a:lnTo>
                    <a:pt x="204" y="54"/>
                  </a:lnTo>
                  <a:lnTo>
                    <a:pt x="210" y="54"/>
                  </a:lnTo>
                  <a:lnTo>
                    <a:pt x="215" y="54"/>
                  </a:lnTo>
                  <a:lnTo>
                    <a:pt x="215" y="60"/>
                  </a:lnTo>
                  <a:lnTo>
                    <a:pt x="221" y="60"/>
                  </a:lnTo>
                  <a:lnTo>
                    <a:pt x="221" y="66"/>
                  </a:lnTo>
                  <a:lnTo>
                    <a:pt x="227" y="66"/>
                  </a:lnTo>
                  <a:lnTo>
                    <a:pt x="227" y="72"/>
                  </a:lnTo>
                  <a:lnTo>
                    <a:pt x="232" y="72"/>
                  </a:lnTo>
                  <a:lnTo>
                    <a:pt x="232" y="78"/>
                  </a:lnTo>
                  <a:lnTo>
                    <a:pt x="232" y="83"/>
                  </a:lnTo>
                  <a:lnTo>
                    <a:pt x="232" y="89"/>
                  </a:lnTo>
                  <a:lnTo>
                    <a:pt x="227" y="89"/>
                  </a:lnTo>
                  <a:lnTo>
                    <a:pt x="227" y="95"/>
                  </a:lnTo>
                  <a:lnTo>
                    <a:pt x="221" y="95"/>
                  </a:lnTo>
                  <a:lnTo>
                    <a:pt x="221" y="101"/>
                  </a:lnTo>
                  <a:lnTo>
                    <a:pt x="215" y="101"/>
                  </a:lnTo>
                  <a:lnTo>
                    <a:pt x="221" y="101"/>
                  </a:lnTo>
                  <a:lnTo>
                    <a:pt x="221" y="107"/>
                  </a:lnTo>
                  <a:lnTo>
                    <a:pt x="227" y="107"/>
                  </a:lnTo>
                  <a:lnTo>
                    <a:pt x="232" y="107"/>
                  </a:lnTo>
                  <a:lnTo>
                    <a:pt x="238" y="107"/>
                  </a:lnTo>
                  <a:lnTo>
                    <a:pt x="244" y="107"/>
                  </a:lnTo>
                  <a:lnTo>
                    <a:pt x="249" y="107"/>
                  </a:lnTo>
                  <a:lnTo>
                    <a:pt x="249" y="101"/>
                  </a:lnTo>
                  <a:lnTo>
                    <a:pt x="255" y="101"/>
                  </a:lnTo>
                  <a:lnTo>
                    <a:pt x="255" y="107"/>
                  </a:lnTo>
                  <a:lnTo>
                    <a:pt x="261" y="107"/>
                  </a:lnTo>
                  <a:lnTo>
                    <a:pt x="261" y="113"/>
                  </a:lnTo>
                  <a:lnTo>
                    <a:pt x="266" y="113"/>
                  </a:lnTo>
                  <a:lnTo>
                    <a:pt x="266" y="119"/>
                  </a:lnTo>
                  <a:lnTo>
                    <a:pt x="272" y="119"/>
                  </a:lnTo>
                  <a:lnTo>
                    <a:pt x="272" y="125"/>
                  </a:lnTo>
                  <a:lnTo>
                    <a:pt x="272" y="131"/>
                  </a:lnTo>
                  <a:lnTo>
                    <a:pt x="278" y="131"/>
                  </a:lnTo>
                  <a:lnTo>
                    <a:pt x="278" y="137"/>
                  </a:lnTo>
                  <a:lnTo>
                    <a:pt x="278" y="143"/>
                  </a:lnTo>
                  <a:lnTo>
                    <a:pt x="272" y="149"/>
                  </a:lnTo>
                  <a:lnTo>
                    <a:pt x="278" y="149"/>
                  </a:lnTo>
                  <a:lnTo>
                    <a:pt x="278" y="155"/>
                  </a:lnTo>
                  <a:lnTo>
                    <a:pt x="272" y="155"/>
                  </a:lnTo>
                  <a:lnTo>
                    <a:pt x="278" y="161"/>
                  </a:lnTo>
                  <a:lnTo>
                    <a:pt x="272" y="161"/>
                  </a:lnTo>
                  <a:lnTo>
                    <a:pt x="272" y="167"/>
                  </a:lnTo>
                  <a:lnTo>
                    <a:pt x="272" y="173"/>
                  </a:lnTo>
                  <a:lnTo>
                    <a:pt x="272" y="178"/>
                  </a:lnTo>
                  <a:lnTo>
                    <a:pt x="266" y="178"/>
                  </a:lnTo>
                  <a:lnTo>
                    <a:pt x="261" y="178"/>
                  </a:lnTo>
                  <a:lnTo>
                    <a:pt x="261" y="184"/>
                  </a:lnTo>
                  <a:lnTo>
                    <a:pt x="255" y="184"/>
                  </a:lnTo>
                  <a:lnTo>
                    <a:pt x="255" y="190"/>
                  </a:lnTo>
                  <a:lnTo>
                    <a:pt x="249" y="190"/>
                  </a:lnTo>
                  <a:lnTo>
                    <a:pt x="244" y="196"/>
                  </a:lnTo>
                  <a:lnTo>
                    <a:pt x="238" y="202"/>
                  </a:lnTo>
                  <a:lnTo>
                    <a:pt x="238" y="208"/>
                  </a:lnTo>
                  <a:lnTo>
                    <a:pt x="232" y="208"/>
                  </a:lnTo>
                  <a:lnTo>
                    <a:pt x="232" y="214"/>
                  </a:lnTo>
                  <a:lnTo>
                    <a:pt x="238" y="214"/>
                  </a:lnTo>
                  <a:lnTo>
                    <a:pt x="238" y="220"/>
                  </a:lnTo>
                  <a:lnTo>
                    <a:pt x="238" y="226"/>
                  </a:lnTo>
                  <a:lnTo>
                    <a:pt x="232" y="226"/>
                  </a:lnTo>
                  <a:lnTo>
                    <a:pt x="232" y="232"/>
                  </a:lnTo>
                  <a:lnTo>
                    <a:pt x="227" y="232"/>
                  </a:lnTo>
                  <a:lnTo>
                    <a:pt x="221" y="232"/>
                  </a:lnTo>
                  <a:lnTo>
                    <a:pt x="215" y="232"/>
                  </a:lnTo>
                  <a:lnTo>
                    <a:pt x="210" y="232"/>
                  </a:lnTo>
                  <a:lnTo>
                    <a:pt x="204" y="238"/>
                  </a:lnTo>
                  <a:lnTo>
                    <a:pt x="198" y="238"/>
                  </a:lnTo>
                  <a:lnTo>
                    <a:pt x="198" y="232"/>
                  </a:lnTo>
                  <a:lnTo>
                    <a:pt x="198" y="226"/>
                  </a:lnTo>
                  <a:lnTo>
                    <a:pt x="193" y="226"/>
                  </a:lnTo>
                  <a:lnTo>
                    <a:pt x="187" y="226"/>
                  </a:lnTo>
                  <a:lnTo>
                    <a:pt x="187" y="232"/>
                  </a:lnTo>
                  <a:lnTo>
                    <a:pt x="181" y="232"/>
                  </a:lnTo>
                  <a:lnTo>
                    <a:pt x="176" y="232"/>
                  </a:lnTo>
                  <a:lnTo>
                    <a:pt x="176" y="226"/>
                  </a:lnTo>
                  <a:lnTo>
                    <a:pt x="170" y="226"/>
                  </a:lnTo>
                  <a:lnTo>
                    <a:pt x="170" y="220"/>
                  </a:lnTo>
                  <a:lnTo>
                    <a:pt x="164" y="220"/>
                  </a:lnTo>
                  <a:lnTo>
                    <a:pt x="164" y="214"/>
                  </a:lnTo>
                  <a:lnTo>
                    <a:pt x="159" y="208"/>
                  </a:lnTo>
                  <a:lnTo>
                    <a:pt x="164" y="208"/>
                  </a:lnTo>
                  <a:lnTo>
                    <a:pt x="164" y="202"/>
                  </a:lnTo>
                  <a:lnTo>
                    <a:pt x="164" y="196"/>
                  </a:lnTo>
                  <a:lnTo>
                    <a:pt x="159" y="196"/>
                  </a:lnTo>
                  <a:lnTo>
                    <a:pt x="159" y="190"/>
                  </a:lnTo>
                  <a:lnTo>
                    <a:pt x="164" y="190"/>
                  </a:lnTo>
                  <a:lnTo>
                    <a:pt x="164" y="184"/>
                  </a:lnTo>
                  <a:lnTo>
                    <a:pt x="164" y="178"/>
                  </a:lnTo>
                  <a:lnTo>
                    <a:pt x="164" y="173"/>
                  </a:lnTo>
                  <a:lnTo>
                    <a:pt x="170" y="173"/>
                  </a:lnTo>
                  <a:lnTo>
                    <a:pt x="170" y="167"/>
                  </a:lnTo>
                  <a:lnTo>
                    <a:pt x="170" y="161"/>
                  </a:lnTo>
                  <a:lnTo>
                    <a:pt x="170" y="155"/>
                  </a:lnTo>
                  <a:lnTo>
                    <a:pt x="164" y="155"/>
                  </a:lnTo>
                  <a:lnTo>
                    <a:pt x="159" y="155"/>
                  </a:lnTo>
                  <a:lnTo>
                    <a:pt x="159" y="161"/>
                  </a:lnTo>
                  <a:lnTo>
                    <a:pt x="153" y="161"/>
                  </a:lnTo>
                  <a:lnTo>
                    <a:pt x="147" y="161"/>
                  </a:lnTo>
                  <a:lnTo>
                    <a:pt x="147" y="167"/>
                  </a:lnTo>
                  <a:lnTo>
                    <a:pt x="147" y="173"/>
                  </a:lnTo>
                  <a:lnTo>
                    <a:pt x="142" y="173"/>
                  </a:lnTo>
                  <a:lnTo>
                    <a:pt x="142" y="167"/>
                  </a:lnTo>
                  <a:lnTo>
                    <a:pt x="142" y="161"/>
                  </a:lnTo>
                  <a:lnTo>
                    <a:pt x="136" y="161"/>
                  </a:lnTo>
                  <a:lnTo>
                    <a:pt x="130" y="155"/>
                  </a:lnTo>
                  <a:lnTo>
                    <a:pt x="125" y="155"/>
                  </a:lnTo>
                  <a:lnTo>
                    <a:pt x="125" y="149"/>
                  </a:lnTo>
                  <a:lnTo>
                    <a:pt x="119" y="149"/>
                  </a:lnTo>
                  <a:lnTo>
                    <a:pt x="113" y="149"/>
                  </a:lnTo>
                  <a:lnTo>
                    <a:pt x="113" y="155"/>
                  </a:lnTo>
                  <a:lnTo>
                    <a:pt x="113" y="149"/>
                  </a:lnTo>
                  <a:lnTo>
                    <a:pt x="108" y="149"/>
                  </a:lnTo>
                  <a:lnTo>
                    <a:pt x="102" y="149"/>
                  </a:lnTo>
                  <a:lnTo>
                    <a:pt x="102" y="155"/>
                  </a:lnTo>
                  <a:lnTo>
                    <a:pt x="96" y="155"/>
                  </a:lnTo>
                  <a:lnTo>
                    <a:pt x="96" y="161"/>
                  </a:lnTo>
                  <a:lnTo>
                    <a:pt x="96" y="167"/>
                  </a:lnTo>
                  <a:lnTo>
                    <a:pt x="96" y="173"/>
                  </a:lnTo>
                  <a:lnTo>
                    <a:pt x="91" y="173"/>
                  </a:lnTo>
                  <a:lnTo>
                    <a:pt x="85" y="173"/>
                  </a:lnTo>
                  <a:lnTo>
                    <a:pt x="79" y="178"/>
                  </a:lnTo>
                  <a:lnTo>
                    <a:pt x="79" y="184"/>
                  </a:lnTo>
                  <a:lnTo>
                    <a:pt x="74" y="184"/>
                  </a:lnTo>
                  <a:lnTo>
                    <a:pt x="74" y="190"/>
                  </a:lnTo>
                  <a:lnTo>
                    <a:pt x="68" y="190"/>
                  </a:lnTo>
                  <a:lnTo>
                    <a:pt x="68" y="196"/>
                  </a:lnTo>
                  <a:lnTo>
                    <a:pt x="68" y="202"/>
                  </a:lnTo>
                  <a:lnTo>
                    <a:pt x="62" y="196"/>
                  </a:lnTo>
                  <a:lnTo>
                    <a:pt x="62" y="190"/>
                  </a:lnTo>
                  <a:lnTo>
                    <a:pt x="62" y="184"/>
                  </a:lnTo>
                  <a:lnTo>
                    <a:pt x="57" y="184"/>
                  </a:lnTo>
                  <a:lnTo>
                    <a:pt x="57" y="178"/>
                  </a:lnTo>
                  <a:lnTo>
                    <a:pt x="57" y="173"/>
                  </a:lnTo>
                  <a:lnTo>
                    <a:pt x="57" y="167"/>
                  </a:lnTo>
                  <a:lnTo>
                    <a:pt x="57" y="161"/>
                  </a:lnTo>
                  <a:lnTo>
                    <a:pt x="57" y="155"/>
                  </a:lnTo>
                  <a:lnTo>
                    <a:pt x="57" y="149"/>
                  </a:lnTo>
                  <a:lnTo>
                    <a:pt x="51" y="149"/>
                  </a:lnTo>
                  <a:lnTo>
                    <a:pt x="45" y="149"/>
                  </a:lnTo>
                  <a:lnTo>
                    <a:pt x="40" y="143"/>
                  </a:lnTo>
                  <a:lnTo>
                    <a:pt x="34" y="143"/>
                  </a:lnTo>
                  <a:lnTo>
                    <a:pt x="28" y="143"/>
                  </a:lnTo>
                  <a:lnTo>
                    <a:pt x="23" y="143"/>
                  </a:lnTo>
                  <a:lnTo>
                    <a:pt x="23" y="137"/>
                  </a:lnTo>
                  <a:lnTo>
                    <a:pt x="23" y="131"/>
                  </a:lnTo>
                  <a:lnTo>
                    <a:pt x="23" y="125"/>
                  </a:lnTo>
                  <a:lnTo>
                    <a:pt x="23" y="119"/>
                  </a:lnTo>
                  <a:lnTo>
                    <a:pt x="23" y="113"/>
                  </a:lnTo>
                  <a:lnTo>
                    <a:pt x="23" y="95"/>
                  </a:lnTo>
                  <a:lnTo>
                    <a:pt x="17" y="95"/>
                  </a:lnTo>
                  <a:lnTo>
                    <a:pt x="17" y="101"/>
                  </a:lnTo>
                  <a:lnTo>
                    <a:pt x="11" y="101"/>
                  </a:lnTo>
                  <a:lnTo>
                    <a:pt x="6" y="107"/>
                  </a:lnTo>
                  <a:lnTo>
                    <a:pt x="6" y="101"/>
                  </a:lnTo>
                  <a:lnTo>
                    <a:pt x="0" y="101"/>
                  </a:lnTo>
                  <a:lnTo>
                    <a:pt x="0" y="95"/>
                  </a:lnTo>
                  <a:lnTo>
                    <a:pt x="6" y="89"/>
                  </a:lnTo>
                  <a:lnTo>
                    <a:pt x="6" y="83"/>
                  </a:lnTo>
                  <a:lnTo>
                    <a:pt x="6" y="78"/>
                  </a:lnTo>
                  <a:lnTo>
                    <a:pt x="11" y="78"/>
                  </a:lnTo>
                  <a:lnTo>
                    <a:pt x="11" y="72"/>
                  </a:lnTo>
                  <a:lnTo>
                    <a:pt x="11" y="66"/>
                  </a:lnTo>
                  <a:lnTo>
                    <a:pt x="11" y="60"/>
                  </a:lnTo>
                  <a:lnTo>
                    <a:pt x="11" y="54"/>
                  </a:lnTo>
                  <a:lnTo>
                    <a:pt x="17" y="48"/>
                  </a:lnTo>
                  <a:lnTo>
                    <a:pt x="17" y="42"/>
                  </a:lnTo>
                  <a:lnTo>
                    <a:pt x="23" y="42"/>
                  </a:lnTo>
                  <a:lnTo>
                    <a:pt x="23" y="36"/>
                  </a:lnTo>
                  <a:lnTo>
                    <a:pt x="28" y="36"/>
                  </a:lnTo>
                  <a:lnTo>
                    <a:pt x="34" y="42"/>
                  </a:lnTo>
                  <a:lnTo>
                    <a:pt x="40" y="42"/>
                  </a:lnTo>
                  <a:lnTo>
                    <a:pt x="40" y="48"/>
                  </a:lnTo>
                  <a:lnTo>
                    <a:pt x="45" y="48"/>
                  </a:lnTo>
                  <a:lnTo>
                    <a:pt x="51" y="48"/>
                  </a:lnTo>
                  <a:lnTo>
                    <a:pt x="51" y="54"/>
                  </a:lnTo>
                  <a:lnTo>
                    <a:pt x="51" y="48"/>
                  </a:lnTo>
                  <a:lnTo>
                    <a:pt x="57" y="48"/>
                  </a:lnTo>
                  <a:lnTo>
                    <a:pt x="62" y="48"/>
                  </a:lnTo>
                  <a:lnTo>
                    <a:pt x="62" y="42"/>
                  </a:lnTo>
                  <a:lnTo>
                    <a:pt x="68" y="36"/>
                  </a:lnTo>
                  <a:lnTo>
                    <a:pt x="68" y="30"/>
                  </a:lnTo>
                  <a:lnTo>
                    <a:pt x="74" y="30"/>
                  </a:lnTo>
                  <a:lnTo>
                    <a:pt x="79" y="24"/>
                  </a:lnTo>
                  <a:lnTo>
                    <a:pt x="85" y="24"/>
                  </a:lnTo>
                  <a:lnTo>
                    <a:pt x="85" y="18"/>
                  </a:lnTo>
                  <a:lnTo>
                    <a:pt x="91" y="18"/>
                  </a:lnTo>
                  <a:lnTo>
                    <a:pt x="96" y="18"/>
                  </a:lnTo>
                  <a:lnTo>
                    <a:pt x="96" y="12"/>
                  </a:lnTo>
                  <a:lnTo>
                    <a:pt x="102" y="12"/>
                  </a:lnTo>
                  <a:lnTo>
                    <a:pt x="108" y="12"/>
                  </a:lnTo>
                  <a:lnTo>
                    <a:pt x="113" y="6"/>
                  </a:lnTo>
                  <a:lnTo>
                    <a:pt x="11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2" name="Freeform 132"/>
            <p:cNvSpPr>
              <a:spLocks/>
            </p:cNvSpPr>
            <p:nvPr/>
          </p:nvSpPr>
          <p:spPr bwMode="auto">
            <a:xfrm>
              <a:off x="7507078" y="5055392"/>
              <a:ext cx="212363" cy="215410"/>
            </a:xfrm>
            <a:custGeom>
              <a:avLst/>
              <a:gdLst>
                <a:gd name="T0" fmla="*/ 2147483647 w 136"/>
                <a:gd name="T1" fmla="*/ 0 h 137"/>
                <a:gd name="T2" fmla="*/ 2147483647 w 136"/>
                <a:gd name="T3" fmla="*/ 2147483647 h 137"/>
                <a:gd name="T4" fmla="*/ 2147483647 w 136"/>
                <a:gd name="T5" fmla="*/ 2147483647 h 137"/>
                <a:gd name="T6" fmla="*/ 2147483647 w 136"/>
                <a:gd name="T7" fmla="*/ 2147483647 h 137"/>
                <a:gd name="T8" fmla="*/ 2147483647 w 136"/>
                <a:gd name="T9" fmla="*/ 2147483647 h 137"/>
                <a:gd name="T10" fmla="*/ 2147483647 w 136"/>
                <a:gd name="T11" fmla="*/ 2147483647 h 137"/>
                <a:gd name="T12" fmla="*/ 2147483647 w 136"/>
                <a:gd name="T13" fmla="*/ 2147483647 h 137"/>
                <a:gd name="T14" fmla="*/ 2147483647 w 136"/>
                <a:gd name="T15" fmla="*/ 2147483647 h 137"/>
                <a:gd name="T16" fmla="*/ 2147483647 w 136"/>
                <a:gd name="T17" fmla="*/ 2147483647 h 137"/>
                <a:gd name="T18" fmla="*/ 2147483647 w 136"/>
                <a:gd name="T19" fmla="*/ 2147483647 h 137"/>
                <a:gd name="T20" fmla="*/ 2147483647 w 136"/>
                <a:gd name="T21" fmla="*/ 2147483647 h 137"/>
                <a:gd name="T22" fmla="*/ 2147483647 w 136"/>
                <a:gd name="T23" fmla="*/ 2147483647 h 137"/>
                <a:gd name="T24" fmla="*/ 2147483647 w 136"/>
                <a:gd name="T25" fmla="*/ 2147483647 h 137"/>
                <a:gd name="T26" fmla="*/ 2147483647 w 136"/>
                <a:gd name="T27" fmla="*/ 2147483647 h 137"/>
                <a:gd name="T28" fmla="*/ 2147483647 w 136"/>
                <a:gd name="T29" fmla="*/ 2147483647 h 137"/>
                <a:gd name="T30" fmla="*/ 2147483647 w 136"/>
                <a:gd name="T31" fmla="*/ 2147483647 h 137"/>
                <a:gd name="T32" fmla="*/ 2147483647 w 136"/>
                <a:gd name="T33" fmla="*/ 2147483647 h 137"/>
                <a:gd name="T34" fmla="*/ 2147483647 w 136"/>
                <a:gd name="T35" fmla="*/ 2147483647 h 137"/>
                <a:gd name="T36" fmla="*/ 2147483647 w 136"/>
                <a:gd name="T37" fmla="*/ 2147483647 h 137"/>
                <a:gd name="T38" fmla="*/ 2147483647 w 136"/>
                <a:gd name="T39" fmla="*/ 2147483647 h 137"/>
                <a:gd name="T40" fmla="*/ 2147483647 w 136"/>
                <a:gd name="T41" fmla="*/ 2147483647 h 137"/>
                <a:gd name="T42" fmla="*/ 2147483647 w 136"/>
                <a:gd name="T43" fmla="*/ 2147483647 h 137"/>
                <a:gd name="T44" fmla="*/ 2147483647 w 136"/>
                <a:gd name="T45" fmla="*/ 2147483647 h 137"/>
                <a:gd name="T46" fmla="*/ 2147483647 w 136"/>
                <a:gd name="T47" fmla="*/ 2147483647 h 137"/>
                <a:gd name="T48" fmla="*/ 2147483647 w 136"/>
                <a:gd name="T49" fmla="*/ 2147483647 h 137"/>
                <a:gd name="T50" fmla="*/ 2147483647 w 136"/>
                <a:gd name="T51" fmla="*/ 2147483647 h 137"/>
                <a:gd name="T52" fmla="*/ 2147483647 w 136"/>
                <a:gd name="T53" fmla="*/ 2147483647 h 137"/>
                <a:gd name="T54" fmla="*/ 2147483647 w 136"/>
                <a:gd name="T55" fmla="*/ 2147483647 h 137"/>
                <a:gd name="T56" fmla="*/ 2147483647 w 136"/>
                <a:gd name="T57" fmla="*/ 2147483647 h 137"/>
                <a:gd name="T58" fmla="*/ 2147483647 w 136"/>
                <a:gd name="T59" fmla="*/ 2147483647 h 137"/>
                <a:gd name="T60" fmla="*/ 2147483647 w 136"/>
                <a:gd name="T61" fmla="*/ 2147483647 h 137"/>
                <a:gd name="T62" fmla="*/ 2147483647 w 136"/>
                <a:gd name="T63" fmla="*/ 2147483647 h 137"/>
                <a:gd name="T64" fmla="*/ 2147483647 w 136"/>
                <a:gd name="T65" fmla="*/ 2147483647 h 137"/>
                <a:gd name="T66" fmla="*/ 2147483647 w 136"/>
                <a:gd name="T67" fmla="*/ 2147483647 h 137"/>
                <a:gd name="T68" fmla="*/ 2147483647 w 136"/>
                <a:gd name="T69" fmla="*/ 2147483647 h 137"/>
                <a:gd name="T70" fmla="*/ 2147483647 w 136"/>
                <a:gd name="T71" fmla="*/ 2147483647 h 137"/>
                <a:gd name="T72" fmla="*/ 2147483647 w 136"/>
                <a:gd name="T73" fmla="*/ 2147483647 h 137"/>
                <a:gd name="T74" fmla="*/ 0 w 136"/>
                <a:gd name="T75" fmla="*/ 2147483647 h 137"/>
                <a:gd name="T76" fmla="*/ 2147483647 w 136"/>
                <a:gd name="T77" fmla="*/ 2147483647 h 137"/>
                <a:gd name="T78" fmla="*/ 2147483647 w 136"/>
                <a:gd name="T79" fmla="*/ 2147483647 h 137"/>
                <a:gd name="T80" fmla="*/ 2147483647 w 136"/>
                <a:gd name="T81" fmla="*/ 2147483647 h 137"/>
                <a:gd name="T82" fmla="*/ 2147483647 w 136"/>
                <a:gd name="T83" fmla="*/ 2147483647 h 137"/>
                <a:gd name="T84" fmla="*/ 2147483647 w 136"/>
                <a:gd name="T85" fmla="*/ 2147483647 h 137"/>
                <a:gd name="T86" fmla="*/ 2147483647 w 136"/>
                <a:gd name="T87" fmla="*/ 2147483647 h 137"/>
                <a:gd name="T88" fmla="*/ 2147483647 w 136"/>
                <a:gd name="T89" fmla="*/ 2147483647 h 137"/>
                <a:gd name="T90" fmla="*/ 2147483647 w 136"/>
                <a:gd name="T91" fmla="*/ 2147483647 h 137"/>
                <a:gd name="T92" fmla="*/ 2147483647 w 136"/>
                <a:gd name="T93" fmla="*/ 2147483647 h 137"/>
                <a:gd name="T94" fmla="*/ 2147483647 w 136"/>
                <a:gd name="T95" fmla="*/ 2147483647 h 137"/>
                <a:gd name="T96" fmla="*/ 2147483647 w 136"/>
                <a:gd name="T97" fmla="*/ 2147483647 h 137"/>
                <a:gd name="T98" fmla="*/ 2147483647 w 136"/>
                <a:gd name="T99" fmla="*/ 2147483647 h 137"/>
                <a:gd name="T100" fmla="*/ 2147483647 w 136"/>
                <a:gd name="T101" fmla="*/ 0 h 1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37">
                  <a:moveTo>
                    <a:pt x="40" y="0"/>
                  </a:moveTo>
                  <a:lnTo>
                    <a:pt x="45" y="0"/>
                  </a:lnTo>
                  <a:lnTo>
                    <a:pt x="51" y="0"/>
                  </a:lnTo>
                  <a:lnTo>
                    <a:pt x="57" y="6"/>
                  </a:lnTo>
                  <a:lnTo>
                    <a:pt x="62" y="6"/>
                  </a:lnTo>
                  <a:lnTo>
                    <a:pt x="62" y="12"/>
                  </a:lnTo>
                  <a:lnTo>
                    <a:pt x="68" y="18"/>
                  </a:lnTo>
                  <a:lnTo>
                    <a:pt x="68" y="24"/>
                  </a:lnTo>
                  <a:lnTo>
                    <a:pt x="68" y="30"/>
                  </a:lnTo>
                  <a:lnTo>
                    <a:pt x="68" y="36"/>
                  </a:lnTo>
                  <a:lnTo>
                    <a:pt x="74" y="36"/>
                  </a:lnTo>
                  <a:lnTo>
                    <a:pt x="74" y="42"/>
                  </a:lnTo>
                  <a:lnTo>
                    <a:pt x="79" y="47"/>
                  </a:lnTo>
                  <a:lnTo>
                    <a:pt x="85" y="53"/>
                  </a:lnTo>
                  <a:lnTo>
                    <a:pt x="91" y="59"/>
                  </a:lnTo>
                  <a:lnTo>
                    <a:pt x="96" y="59"/>
                  </a:lnTo>
                  <a:lnTo>
                    <a:pt x="96" y="65"/>
                  </a:lnTo>
                  <a:lnTo>
                    <a:pt x="102" y="65"/>
                  </a:lnTo>
                  <a:lnTo>
                    <a:pt x="102" y="71"/>
                  </a:lnTo>
                  <a:lnTo>
                    <a:pt x="108" y="71"/>
                  </a:lnTo>
                  <a:lnTo>
                    <a:pt x="113" y="77"/>
                  </a:lnTo>
                  <a:lnTo>
                    <a:pt x="119" y="77"/>
                  </a:lnTo>
                  <a:lnTo>
                    <a:pt x="119" y="83"/>
                  </a:lnTo>
                  <a:lnTo>
                    <a:pt x="125" y="83"/>
                  </a:lnTo>
                  <a:lnTo>
                    <a:pt x="125" y="89"/>
                  </a:lnTo>
                  <a:lnTo>
                    <a:pt x="125" y="95"/>
                  </a:lnTo>
                  <a:lnTo>
                    <a:pt x="130" y="95"/>
                  </a:lnTo>
                  <a:lnTo>
                    <a:pt x="130" y="101"/>
                  </a:lnTo>
                  <a:lnTo>
                    <a:pt x="136" y="101"/>
                  </a:lnTo>
                  <a:lnTo>
                    <a:pt x="136" y="107"/>
                  </a:lnTo>
                  <a:lnTo>
                    <a:pt x="130" y="107"/>
                  </a:lnTo>
                  <a:lnTo>
                    <a:pt x="130" y="113"/>
                  </a:lnTo>
                  <a:lnTo>
                    <a:pt x="130" y="119"/>
                  </a:lnTo>
                  <a:lnTo>
                    <a:pt x="130" y="125"/>
                  </a:lnTo>
                  <a:lnTo>
                    <a:pt x="125" y="125"/>
                  </a:lnTo>
                  <a:lnTo>
                    <a:pt x="125" y="131"/>
                  </a:lnTo>
                  <a:lnTo>
                    <a:pt x="119" y="131"/>
                  </a:lnTo>
                  <a:lnTo>
                    <a:pt x="119" y="125"/>
                  </a:lnTo>
                  <a:lnTo>
                    <a:pt x="113" y="119"/>
                  </a:lnTo>
                  <a:lnTo>
                    <a:pt x="108" y="119"/>
                  </a:lnTo>
                  <a:lnTo>
                    <a:pt x="108" y="125"/>
                  </a:lnTo>
                  <a:lnTo>
                    <a:pt x="102" y="125"/>
                  </a:lnTo>
                  <a:lnTo>
                    <a:pt x="102" y="131"/>
                  </a:lnTo>
                  <a:lnTo>
                    <a:pt x="96" y="131"/>
                  </a:lnTo>
                  <a:lnTo>
                    <a:pt x="91" y="131"/>
                  </a:lnTo>
                  <a:lnTo>
                    <a:pt x="91" y="137"/>
                  </a:lnTo>
                  <a:lnTo>
                    <a:pt x="85" y="137"/>
                  </a:lnTo>
                  <a:lnTo>
                    <a:pt x="79" y="137"/>
                  </a:lnTo>
                  <a:lnTo>
                    <a:pt x="74" y="137"/>
                  </a:lnTo>
                  <a:lnTo>
                    <a:pt x="68" y="131"/>
                  </a:lnTo>
                  <a:lnTo>
                    <a:pt x="62" y="131"/>
                  </a:lnTo>
                  <a:lnTo>
                    <a:pt x="57" y="131"/>
                  </a:lnTo>
                  <a:lnTo>
                    <a:pt x="57" y="125"/>
                  </a:lnTo>
                  <a:lnTo>
                    <a:pt x="51" y="125"/>
                  </a:lnTo>
                  <a:lnTo>
                    <a:pt x="51" y="119"/>
                  </a:lnTo>
                  <a:lnTo>
                    <a:pt x="45" y="119"/>
                  </a:lnTo>
                  <a:lnTo>
                    <a:pt x="40" y="119"/>
                  </a:lnTo>
                  <a:lnTo>
                    <a:pt x="40" y="113"/>
                  </a:lnTo>
                  <a:lnTo>
                    <a:pt x="40" y="107"/>
                  </a:lnTo>
                  <a:lnTo>
                    <a:pt x="34" y="107"/>
                  </a:lnTo>
                  <a:lnTo>
                    <a:pt x="28" y="107"/>
                  </a:lnTo>
                  <a:lnTo>
                    <a:pt x="28" y="101"/>
                  </a:lnTo>
                  <a:lnTo>
                    <a:pt x="34" y="101"/>
                  </a:lnTo>
                  <a:lnTo>
                    <a:pt x="34" y="95"/>
                  </a:lnTo>
                  <a:lnTo>
                    <a:pt x="28" y="95"/>
                  </a:lnTo>
                  <a:lnTo>
                    <a:pt x="23" y="95"/>
                  </a:lnTo>
                  <a:lnTo>
                    <a:pt x="17" y="95"/>
                  </a:lnTo>
                  <a:lnTo>
                    <a:pt x="17" y="89"/>
                  </a:lnTo>
                  <a:lnTo>
                    <a:pt x="23" y="89"/>
                  </a:lnTo>
                  <a:lnTo>
                    <a:pt x="17" y="89"/>
                  </a:lnTo>
                  <a:lnTo>
                    <a:pt x="17" y="83"/>
                  </a:lnTo>
                  <a:lnTo>
                    <a:pt x="11" y="83"/>
                  </a:lnTo>
                  <a:lnTo>
                    <a:pt x="6" y="83"/>
                  </a:lnTo>
                  <a:lnTo>
                    <a:pt x="6" y="77"/>
                  </a:lnTo>
                  <a:lnTo>
                    <a:pt x="0" y="77"/>
                  </a:lnTo>
                  <a:lnTo>
                    <a:pt x="0" y="71"/>
                  </a:lnTo>
                  <a:lnTo>
                    <a:pt x="6" y="71"/>
                  </a:lnTo>
                  <a:lnTo>
                    <a:pt x="6" y="65"/>
                  </a:lnTo>
                  <a:lnTo>
                    <a:pt x="11" y="65"/>
                  </a:lnTo>
                  <a:lnTo>
                    <a:pt x="11" y="59"/>
                  </a:lnTo>
                  <a:lnTo>
                    <a:pt x="6" y="59"/>
                  </a:lnTo>
                  <a:lnTo>
                    <a:pt x="6" y="53"/>
                  </a:lnTo>
                  <a:lnTo>
                    <a:pt x="6" y="47"/>
                  </a:lnTo>
                  <a:lnTo>
                    <a:pt x="11" y="47"/>
                  </a:lnTo>
                  <a:lnTo>
                    <a:pt x="11" y="42"/>
                  </a:lnTo>
                  <a:lnTo>
                    <a:pt x="17" y="42"/>
                  </a:lnTo>
                  <a:lnTo>
                    <a:pt x="17" y="36"/>
                  </a:lnTo>
                  <a:lnTo>
                    <a:pt x="23" y="36"/>
                  </a:lnTo>
                  <a:lnTo>
                    <a:pt x="23" y="30"/>
                  </a:lnTo>
                  <a:lnTo>
                    <a:pt x="28" y="30"/>
                  </a:lnTo>
                  <a:lnTo>
                    <a:pt x="23" y="30"/>
                  </a:lnTo>
                  <a:lnTo>
                    <a:pt x="28" y="30"/>
                  </a:lnTo>
                  <a:lnTo>
                    <a:pt x="28" y="24"/>
                  </a:lnTo>
                  <a:lnTo>
                    <a:pt x="34" y="24"/>
                  </a:lnTo>
                  <a:lnTo>
                    <a:pt x="34" y="30"/>
                  </a:lnTo>
                  <a:lnTo>
                    <a:pt x="34" y="24"/>
                  </a:lnTo>
                  <a:lnTo>
                    <a:pt x="40" y="24"/>
                  </a:lnTo>
                  <a:lnTo>
                    <a:pt x="45" y="24"/>
                  </a:lnTo>
                  <a:lnTo>
                    <a:pt x="45" y="18"/>
                  </a:lnTo>
                  <a:lnTo>
                    <a:pt x="45" y="12"/>
                  </a:lnTo>
                  <a:lnTo>
                    <a:pt x="45" y="6"/>
                  </a:lnTo>
                  <a:lnTo>
                    <a:pt x="45" y="0"/>
                  </a:lnTo>
                  <a:lnTo>
                    <a:pt x="40"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3" name="Freeform 133"/>
            <p:cNvSpPr>
              <a:spLocks/>
            </p:cNvSpPr>
            <p:nvPr/>
          </p:nvSpPr>
          <p:spPr bwMode="auto">
            <a:xfrm>
              <a:off x="8206623" y="5064826"/>
              <a:ext cx="432531" cy="336479"/>
            </a:xfrm>
            <a:custGeom>
              <a:avLst/>
              <a:gdLst>
                <a:gd name="T0" fmla="*/ 0 w 277"/>
                <a:gd name="T1" fmla="*/ 2147483647 h 214"/>
                <a:gd name="T2" fmla="*/ 2147483647 w 277"/>
                <a:gd name="T3" fmla="*/ 2147483647 h 214"/>
                <a:gd name="T4" fmla="*/ 2147483647 w 277"/>
                <a:gd name="T5" fmla="*/ 2147483647 h 214"/>
                <a:gd name="T6" fmla="*/ 2147483647 w 277"/>
                <a:gd name="T7" fmla="*/ 2147483647 h 214"/>
                <a:gd name="T8" fmla="*/ 2147483647 w 277"/>
                <a:gd name="T9" fmla="*/ 2147483647 h 214"/>
                <a:gd name="T10" fmla="*/ 2147483647 w 277"/>
                <a:gd name="T11" fmla="*/ 2147483647 h 214"/>
                <a:gd name="T12" fmla="*/ 2147483647 w 277"/>
                <a:gd name="T13" fmla="*/ 2147483647 h 214"/>
                <a:gd name="T14" fmla="*/ 2147483647 w 277"/>
                <a:gd name="T15" fmla="*/ 2147483647 h 214"/>
                <a:gd name="T16" fmla="*/ 2147483647 w 277"/>
                <a:gd name="T17" fmla="*/ 2147483647 h 214"/>
                <a:gd name="T18" fmla="*/ 2147483647 w 277"/>
                <a:gd name="T19" fmla="*/ 2147483647 h 214"/>
                <a:gd name="T20" fmla="*/ 2147483647 w 277"/>
                <a:gd name="T21" fmla="*/ 2147483647 h 214"/>
                <a:gd name="T22" fmla="*/ 2147483647 w 277"/>
                <a:gd name="T23" fmla="*/ 2147483647 h 214"/>
                <a:gd name="T24" fmla="*/ 2147483647 w 277"/>
                <a:gd name="T25" fmla="*/ 2147483647 h 214"/>
                <a:gd name="T26" fmla="*/ 2147483647 w 277"/>
                <a:gd name="T27" fmla="*/ 2147483647 h 214"/>
                <a:gd name="T28" fmla="*/ 2147483647 w 277"/>
                <a:gd name="T29" fmla="*/ 2147483647 h 214"/>
                <a:gd name="T30" fmla="*/ 2147483647 w 277"/>
                <a:gd name="T31" fmla="*/ 2147483647 h 214"/>
                <a:gd name="T32" fmla="*/ 2147483647 w 277"/>
                <a:gd name="T33" fmla="*/ 2147483647 h 214"/>
                <a:gd name="T34" fmla="*/ 2147483647 w 277"/>
                <a:gd name="T35" fmla="*/ 2147483647 h 214"/>
                <a:gd name="T36" fmla="*/ 2147483647 w 277"/>
                <a:gd name="T37" fmla="*/ 2147483647 h 214"/>
                <a:gd name="T38" fmla="*/ 2147483647 w 277"/>
                <a:gd name="T39" fmla="*/ 2147483647 h 214"/>
                <a:gd name="T40" fmla="*/ 2147483647 w 277"/>
                <a:gd name="T41" fmla="*/ 2147483647 h 214"/>
                <a:gd name="T42" fmla="*/ 2147483647 w 277"/>
                <a:gd name="T43" fmla="*/ 2147483647 h 214"/>
                <a:gd name="T44" fmla="*/ 2147483647 w 277"/>
                <a:gd name="T45" fmla="*/ 2147483647 h 214"/>
                <a:gd name="T46" fmla="*/ 2147483647 w 277"/>
                <a:gd name="T47" fmla="*/ 2147483647 h 214"/>
                <a:gd name="T48" fmla="*/ 2147483647 w 277"/>
                <a:gd name="T49" fmla="*/ 2147483647 h 214"/>
                <a:gd name="T50" fmla="*/ 2147483647 w 277"/>
                <a:gd name="T51" fmla="*/ 2147483647 h 214"/>
                <a:gd name="T52" fmla="*/ 2147483647 w 277"/>
                <a:gd name="T53" fmla="*/ 2147483647 h 214"/>
                <a:gd name="T54" fmla="*/ 2147483647 w 277"/>
                <a:gd name="T55" fmla="*/ 2147483647 h 214"/>
                <a:gd name="T56" fmla="*/ 2147483647 w 277"/>
                <a:gd name="T57" fmla="*/ 2147483647 h 214"/>
                <a:gd name="T58" fmla="*/ 2147483647 w 277"/>
                <a:gd name="T59" fmla="*/ 2147483647 h 214"/>
                <a:gd name="T60" fmla="*/ 2147483647 w 277"/>
                <a:gd name="T61" fmla="*/ 2147483647 h 214"/>
                <a:gd name="T62" fmla="*/ 2147483647 w 277"/>
                <a:gd name="T63" fmla="*/ 2147483647 h 214"/>
                <a:gd name="T64" fmla="*/ 2147483647 w 277"/>
                <a:gd name="T65" fmla="*/ 2147483647 h 214"/>
                <a:gd name="T66" fmla="*/ 2147483647 w 277"/>
                <a:gd name="T67" fmla="*/ 2147483647 h 214"/>
                <a:gd name="T68" fmla="*/ 2147483647 w 277"/>
                <a:gd name="T69" fmla="*/ 2147483647 h 214"/>
                <a:gd name="T70" fmla="*/ 2147483647 w 277"/>
                <a:gd name="T71" fmla="*/ 2147483647 h 214"/>
                <a:gd name="T72" fmla="*/ 2147483647 w 277"/>
                <a:gd name="T73" fmla="*/ 2147483647 h 214"/>
                <a:gd name="T74" fmla="*/ 2147483647 w 277"/>
                <a:gd name="T75" fmla="*/ 2147483647 h 214"/>
                <a:gd name="T76" fmla="*/ 2147483647 w 277"/>
                <a:gd name="T77" fmla="*/ 2147483647 h 214"/>
                <a:gd name="T78" fmla="*/ 2147483647 w 277"/>
                <a:gd name="T79" fmla="*/ 2147483647 h 214"/>
                <a:gd name="T80" fmla="*/ 2147483647 w 277"/>
                <a:gd name="T81" fmla="*/ 2147483647 h 214"/>
                <a:gd name="T82" fmla="*/ 2147483647 w 277"/>
                <a:gd name="T83" fmla="*/ 2147483647 h 214"/>
                <a:gd name="T84" fmla="*/ 2147483647 w 277"/>
                <a:gd name="T85" fmla="*/ 2147483647 h 214"/>
                <a:gd name="T86" fmla="*/ 2147483647 w 277"/>
                <a:gd name="T87" fmla="*/ 2147483647 h 214"/>
                <a:gd name="T88" fmla="*/ 2147483647 w 277"/>
                <a:gd name="T89" fmla="*/ 2147483647 h 214"/>
                <a:gd name="T90" fmla="*/ 2147483647 w 277"/>
                <a:gd name="T91" fmla="*/ 2147483647 h 214"/>
                <a:gd name="T92" fmla="*/ 2147483647 w 277"/>
                <a:gd name="T93" fmla="*/ 2147483647 h 214"/>
                <a:gd name="T94" fmla="*/ 2147483647 w 277"/>
                <a:gd name="T95" fmla="*/ 2147483647 h 214"/>
                <a:gd name="T96" fmla="*/ 2147483647 w 277"/>
                <a:gd name="T97" fmla="*/ 2147483647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 h="214">
                  <a:moveTo>
                    <a:pt x="0" y="30"/>
                  </a:moveTo>
                  <a:lnTo>
                    <a:pt x="0" y="24"/>
                  </a:lnTo>
                  <a:lnTo>
                    <a:pt x="0" y="18"/>
                  </a:lnTo>
                  <a:lnTo>
                    <a:pt x="0" y="12"/>
                  </a:lnTo>
                  <a:lnTo>
                    <a:pt x="0" y="18"/>
                  </a:lnTo>
                  <a:lnTo>
                    <a:pt x="5" y="12"/>
                  </a:lnTo>
                  <a:lnTo>
                    <a:pt x="11" y="12"/>
                  </a:lnTo>
                  <a:lnTo>
                    <a:pt x="17" y="12"/>
                  </a:lnTo>
                  <a:lnTo>
                    <a:pt x="22" y="12"/>
                  </a:lnTo>
                  <a:lnTo>
                    <a:pt x="22" y="18"/>
                  </a:lnTo>
                  <a:lnTo>
                    <a:pt x="22" y="12"/>
                  </a:lnTo>
                  <a:lnTo>
                    <a:pt x="28" y="12"/>
                  </a:lnTo>
                  <a:lnTo>
                    <a:pt x="28" y="18"/>
                  </a:lnTo>
                  <a:lnTo>
                    <a:pt x="34" y="18"/>
                  </a:lnTo>
                  <a:lnTo>
                    <a:pt x="34" y="24"/>
                  </a:lnTo>
                  <a:lnTo>
                    <a:pt x="39" y="18"/>
                  </a:lnTo>
                  <a:lnTo>
                    <a:pt x="39" y="24"/>
                  </a:lnTo>
                  <a:lnTo>
                    <a:pt x="39" y="18"/>
                  </a:lnTo>
                  <a:lnTo>
                    <a:pt x="45" y="24"/>
                  </a:lnTo>
                  <a:lnTo>
                    <a:pt x="51" y="24"/>
                  </a:lnTo>
                  <a:lnTo>
                    <a:pt x="56" y="24"/>
                  </a:lnTo>
                  <a:lnTo>
                    <a:pt x="62" y="24"/>
                  </a:lnTo>
                  <a:lnTo>
                    <a:pt x="68" y="24"/>
                  </a:lnTo>
                  <a:lnTo>
                    <a:pt x="73" y="18"/>
                  </a:lnTo>
                  <a:lnTo>
                    <a:pt x="79" y="18"/>
                  </a:lnTo>
                  <a:lnTo>
                    <a:pt x="85" y="18"/>
                  </a:lnTo>
                  <a:lnTo>
                    <a:pt x="90" y="18"/>
                  </a:lnTo>
                  <a:lnTo>
                    <a:pt x="96" y="18"/>
                  </a:lnTo>
                  <a:lnTo>
                    <a:pt x="96" y="12"/>
                  </a:lnTo>
                  <a:lnTo>
                    <a:pt x="102" y="12"/>
                  </a:lnTo>
                  <a:lnTo>
                    <a:pt x="102" y="6"/>
                  </a:lnTo>
                  <a:lnTo>
                    <a:pt x="107" y="6"/>
                  </a:lnTo>
                  <a:lnTo>
                    <a:pt x="113" y="6"/>
                  </a:lnTo>
                  <a:lnTo>
                    <a:pt x="119" y="6"/>
                  </a:lnTo>
                  <a:lnTo>
                    <a:pt x="124" y="6"/>
                  </a:lnTo>
                  <a:lnTo>
                    <a:pt x="130" y="6"/>
                  </a:lnTo>
                  <a:lnTo>
                    <a:pt x="136" y="0"/>
                  </a:lnTo>
                  <a:lnTo>
                    <a:pt x="136" y="6"/>
                  </a:lnTo>
                  <a:lnTo>
                    <a:pt x="141" y="6"/>
                  </a:lnTo>
                  <a:lnTo>
                    <a:pt x="147" y="6"/>
                  </a:lnTo>
                  <a:lnTo>
                    <a:pt x="147" y="12"/>
                  </a:lnTo>
                  <a:lnTo>
                    <a:pt x="153" y="12"/>
                  </a:lnTo>
                  <a:lnTo>
                    <a:pt x="158" y="12"/>
                  </a:lnTo>
                  <a:lnTo>
                    <a:pt x="158" y="18"/>
                  </a:lnTo>
                  <a:lnTo>
                    <a:pt x="164" y="18"/>
                  </a:lnTo>
                  <a:lnTo>
                    <a:pt x="158" y="18"/>
                  </a:lnTo>
                  <a:lnTo>
                    <a:pt x="164" y="18"/>
                  </a:lnTo>
                  <a:lnTo>
                    <a:pt x="158" y="18"/>
                  </a:lnTo>
                  <a:lnTo>
                    <a:pt x="158" y="24"/>
                  </a:lnTo>
                  <a:lnTo>
                    <a:pt x="164" y="24"/>
                  </a:lnTo>
                  <a:lnTo>
                    <a:pt x="164" y="30"/>
                  </a:lnTo>
                  <a:lnTo>
                    <a:pt x="170" y="30"/>
                  </a:lnTo>
                  <a:lnTo>
                    <a:pt x="170" y="36"/>
                  </a:lnTo>
                  <a:lnTo>
                    <a:pt x="175" y="36"/>
                  </a:lnTo>
                  <a:lnTo>
                    <a:pt x="175" y="41"/>
                  </a:lnTo>
                  <a:lnTo>
                    <a:pt x="181" y="41"/>
                  </a:lnTo>
                  <a:lnTo>
                    <a:pt x="187" y="41"/>
                  </a:lnTo>
                  <a:lnTo>
                    <a:pt x="192" y="41"/>
                  </a:lnTo>
                  <a:lnTo>
                    <a:pt x="192" y="47"/>
                  </a:lnTo>
                  <a:lnTo>
                    <a:pt x="198" y="47"/>
                  </a:lnTo>
                  <a:lnTo>
                    <a:pt x="204" y="47"/>
                  </a:lnTo>
                  <a:lnTo>
                    <a:pt x="204" y="41"/>
                  </a:lnTo>
                  <a:lnTo>
                    <a:pt x="209" y="41"/>
                  </a:lnTo>
                  <a:lnTo>
                    <a:pt x="209" y="36"/>
                  </a:lnTo>
                  <a:lnTo>
                    <a:pt x="215" y="36"/>
                  </a:lnTo>
                  <a:lnTo>
                    <a:pt x="215" y="30"/>
                  </a:lnTo>
                  <a:lnTo>
                    <a:pt x="221" y="30"/>
                  </a:lnTo>
                  <a:lnTo>
                    <a:pt x="221" y="24"/>
                  </a:lnTo>
                  <a:lnTo>
                    <a:pt x="226" y="24"/>
                  </a:lnTo>
                  <a:lnTo>
                    <a:pt x="226" y="30"/>
                  </a:lnTo>
                  <a:lnTo>
                    <a:pt x="226" y="36"/>
                  </a:lnTo>
                  <a:lnTo>
                    <a:pt x="232" y="36"/>
                  </a:lnTo>
                  <a:lnTo>
                    <a:pt x="226" y="41"/>
                  </a:lnTo>
                  <a:lnTo>
                    <a:pt x="232" y="41"/>
                  </a:lnTo>
                  <a:lnTo>
                    <a:pt x="232" y="47"/>
                  </a:lnTo>
                  <a:lnTo>
                    <a:pt x="232" y="53"/>
                  </a:lnTo>
                  <a:lnTo>
                    <a:pt x="238" y="53"/>
                  </a:lnTo>
                  <a:lnTo>
                    <a:pt x="238" y="59"/>
                  </a:lnTo>
                  <a:lnTo>
                    <a:pt x="243" y="59"/>
                  </a:lnTo>
                  <a:lnTo>
                    <a:pt x="249" y="59"/>
                  </a:lnTo>
                  <a:lnTo>
                    <a:pt x="249" y="65"/>
                  </a:lnTo>
                  <a:lnTo>
                    <a:pt x="249" y="71"/>
                  </a:lnTo>
                  <a:lnTo>
                    <a:pt x="255" y="71"/>
                  </a:lnTo>
                  <a:lnTo>
                    <a:pt x="255" y="77"/>
                  </a:lnTo>
                  <a:lnTo>
                    <a:pt x="255" y="83"/>
                  </a:lnTo>
                  <a:lnTo>
                    <a:pt x="249" y="83"/>
                  </a:lnTo>
                  <a:lnTo>
                    <a:pt x="249" y="89"/>
                  </a:lnTo>
                  <a:lnTo>
                    <a:pt x="249" y="95"/>
                  </a:lnTo>
                  <a:lnTo>
                    <a:pt x="243" y="95"/>
                  </a:lnTo>
                  <a:lnTo>
                    <a:pt x="243" y="101"/>
                  </a:lnTo>
                  <a:lnTo>
                    <a:pt x="238" y="101"/>
                  </a:lnTo>
                  <a:lnTo>
                    <a:pt x="238" y="95"/>
                  </a:lnTo>
                  <a:lnTo>
                    <a:pt x="238" y="101"/>
                  </a:lnTo>
                  <a:lnTo>
                    <a:pt x="232" y="101"/>
                  </a:lnTo>
                  <a:lnTo>
                    <a:pt x="232" y="107"/>
                  </a:lnTo>
                  <a:lnTo>
                    <a:pt x="232" y="113"/>
                  </a:lnTo>
                  <a:lnTo>
                    <a:pt x="232" y="119"/>
                  </a:lnTo>
                  <a:lnTo>
                    <a:pt x="238" y="119"/>
                  </a:lnTo>
                  <a:lnTo>
                    <a:pt x="232" y="119"/>
                  </a:lnTo>
                  <a:lnTo>
                    <a:pt x="232" y="125"/>
                  </a:lnTo>
                  <a:lnTo>
                    <a:pt x="238" y="125"/>
                  </a:lnTo>
                  <a:lnTo>
                    <a:pt x="243" y="125"/>
                  </a:lnTo>
                  <a:lnTo>
                    <a:pt x="243" y="131"/>
                  </a:lnTo>
                  <a:lnTo>
                    <a:pt x="249" y="131"/>
                  </a:lnTo>
                  <a:lnTo>
                    <a:pt x="249" y="136"/>
                  </a:lnTo>
                  <a:lnTo>
                    <a:pt x="255" y="136"/>
                  </a:lnTo>
                  <a:lnTo>
                    <a:pt x="255" y="142"/>
                  </a:lnTo>
                  <a:lnTo>
                    <a:pt x="260" y="142"/>
                  </a:lnTo>
                  <a:lnTo>
                    <a:pt x="266" y="142"/>
                  </a:lnTo>
                  <a:lnTo>
                    <a:pt x="266" y="148"/>
                  </a:lnTo>
                  <a:lnTo>
                    <a:pt x="266" y="142"/>
                  </a:lnTo>
                  <a:lnTo>
                    <a:pt x="272" y="142"/>
                  </a:lnTo>
                  <a:lnTo>
                    <a:pt x="272" y="148"/>
                  </a:lnTo>
                  <a:lnTo>
                    <a:pt x="272" y="154"/>
                  </a:lnTo>
                  <a:lnTo>
                    <a:pt x="277" y="154"/>
                  </a:lnTo>
                  <a:lnTo>
                    <a:pt x="272" y="154"/>
                  </a:lnTo>
                  <a:lnTo>
                    <a:pt x="272" y="160"/>
                  </a:lnTo>
                  <a:lnTo>
                    <a:pt x="266" y="160"/>
                  </a:lnTo>
                  <a:lnTo>
                    <a:pt x="266" y="166"/>
                  </a:lnTo>
                  <a:lnTo>
                    <a:pt x="260" y="166"/>
                  </a:lnTo>
                  <a:lnTo>
                    <a:pt x="255" y="166"/>
                  </a:lnTo>
                  <a:lnTo>
                    <a:pt x="255" y="172"/>
                  </a:lnTo>
                  <a:lnTo>
                    <a:pt x="249" y="172"/>
                  </a:lnTo>
                  <a:lnTo>
                    <a:pt x="249" y="178"/>
                  </a:lnTo>
                  <a:lnTo>
                    <a:pt x="243" y="178"/>
                  </a:lnTo>
                  <a:lnTo>
                    <a:pt x="243" y="184"/>
                  </a:lnTo>
                  <a:lnTo>
                    <a:pt x="249" y="184"/>
                  </a:lnTo>
                  <a:lnTo>
                    <a:pt x="249" y="190"/>
                  </a:lnTo>
                  <a:lnTo>
                    <a:pt x="255" y="190"/>
                  </a:lnTo>
                  <a:lnTo>
                    <a:pt x="255" y="196"/>
                  </a:lnTo>
                  <a:lnTo>
                    <a:pt x="255" y="202"/>
                  </a:lnTo>
                  <a:lnTo>
                    <a:pt x="249" y="202"/>
                  </a:lnTo>
                  <a:lnTo>
                    <a:pt x="249" y="208"/>
                  </a:lnTo>
                  <a:lnTo>
                    <a:pt x="255" y="208"/>
                  </a:lnTo>
                  <a:lnTo>
                    <a:pt x="260" y="208"/>
                  </a:lnTo>
                  <a:lnTo>
                    <a:pt x="260" y="214"/>
                  </a:lnTo>
                  <a:lnTo>
                    <a:pt x="255" y="214"/>
                  </a:lnTo>
                  <a:lnTo>
                    <a:pt x="249" y="214"/>
                  </a:lnTo>
                  <a:lnTo>
                    <a:pt x="243" y="214"/>
                  </a:lnTo>
                  <a:lnTo>
                    <a:pt x="238" y="208"/>
                  </a:lnTo>
                  <a:lnTo>
                    <a:pt x="232" y="208"/>
                  </a:lnTo>
                  <a:lnTo>
                    <a:pt x="226" y="208"/>
                  </a:lnTo>
                  <a:lnTo>
                    <a:pt x="226" y="202"/>
                  </a:lnTo>
                  <a:lnTo>
                    <a:pt x="221" y="202"/>
                  </a:lnTo>
                  <a:lnTo>
                    <a:pt x="215" y="202"/>
                  </a:lnTo>
                  <a:lnTo>
                    <a:pt x="215" y="196"/>
                  </a:lnTo>
                  <a:lnTo>
                    <a:pt x="209" y="196"/>
                  </a:lnTo>
                  <a:lnTo>
                    <a:pt x="204" y="196"/>
                  </a:lnTo>
                  <a:lnTo>
                    <a:pt x="198" y="196"/>
                  </a:lnTo>
                  <a:lnTo>
                    <a:pt x="198" y="190"/>
                  </a:lnTo>
                  <a:lnTo>
                    <a:pt x="192" y="190"/>
                  </a:lnTo>
                  <a:lnTo>
                    <a:pt x="187" y="190"/>
                  </a:lnTo>
                  <a:lnTo>
                    <a:pt x="187" y="196"/>
                  </a:lnTo>
                  <a:lnTo>
                    <a:pt x="181" y="196"/>
                  </a:lnTo>
                  <a:lnTo>
                    <a:pt x="175" y="196"/>
                  </a:lnTo>
                  <a:lnTo>
                    <a:pt x="170" y="196"/>
                  </a:lnTo>
                  <a:lnTo>
                    <a:pt x="164" y="196"/>
                  </a:lnTo>
                  <a:lnTo>
                    <a:pt x="164" y="190"/>
                  </a:lnTo>
                  <a:lnTo>
                    <a:pt x="158" y="190"/>
                  </a:lnTo>
                  <a:lnTo>
                    <a:pt x="158" y="184"/>
                  </a:lnTo>
                  <a:lnTo>
                    <a:pt x="153" y="178"/>
                  </a:lnTo>
                  <a:lnTo>
                    <a:pt x="153" y="172"/>
                  </a:lnTo>
                  <a:lnTo>
                    <a:pt x="147" y="172"/>
                  </a:lnTo>
                  <a:lnTo>
                    <a:pt x="147" y="166"/>
                  </a:lnTo>
                  <a:lnTo>
                    <a:pt x="147" y="160"/>
                  </a:lnTo>
                  <a:lnTo>
                    <a:pt x="141" y="160"/>
                  </a:lnTo>
                  <a:lnTo>
                    <a:pt x="136" y="154"/>
                  </a:lnTo>
                  <a:lnTo>
                    <a:pt x="136" y="148"/>
                  </a:lnTo>
                  <a:lnTo>
                    <a:pt x="130" y="142"/>
                  </a:lnTo>
                  <a:lnTo>
                    <a:pt x="130" y="136"/>
                  </a:lnTo>
                  <a:lnTo>
                    <a:pt x="124" y="136"/>
                  </a:lnTo>
                  <a:lnTo>
                    <a:pt x="124" y="131"/>
                  </a:lnTo>
                  <a:lnTo>
                    <a:pt x="119" y="131"/>
                  </a:lnTo>
                  <a:lnTo>
                    <a:pt x="119" y="125"/>
                  </a:lnTo>
                  <a:lnTo>
                    <a:pt x="113" y="125"/>
                  </a:lnTo>
                  <a:lnTo>
                    <a:pt x="107" y="119"/>
                  </a:lnTo>
                  <a:lnTo>
                    <a:pt x="102" y="119"/>
                  </a:lnTo>
                  <a:lnTo>
                    <a:pt x="96" y="119"/>
                  </a:lnTo>
                  <a:lnTo>
                    <a:pt x="90" y="119"/>
                  </a:lnTo>
                  <a:lnTo>
                    <a:pt x="85" y="113"/>
                  </a:lnTo>
                  <a:lnTo>
                    <a:pt x="79" y="113"/>
                  </a:lnTo>
                  <a:lnTo>
                    <a:pt x="73" y="113"/>
                  </a:lnTo>
                  <a:lnTo>
                    <a:pt x="68" y="107"/>
                  </a:lnTo>
                  <a:lnTo>
                    <a:pt x="62" y="101"/>
                  </a:lnTo>
                  <a:lnTo>
                    <a:pt x="56" y="95"/>
                  </a:lnTo>
                  <a:lnTo>
                    <a:pt x="45" y="77"/>
                  </a:lnTo>
                  <a:lnTo>
                    <a:pt x="39" y="71"/>
                  </a:lnTo>
                  <a:lnTo>
                    <a:pt x="34" y="65"/>
                  </a:lnTo>
                  <a:lnTo>
                    <a:pt x="28" y="65"/>
                  </a:lnTo>
                  <a:lnTo>
                    <a:pt x="28" y="59"/>
                  </a:lnTo>
                  <a:lnTo>
                    <a:pt x="22" y="53"/>
                  </a:lnTo>
                  <a:lnTo>
                    <a:pt x="17" y="53"/>
                  </a:lnTo>
                  <a:lnTo>
                    <a:pt x="17" y="47"/>
                  </a:lnTo>
                  <a:lnTo>
                    <a:pt x="11" y="47"/>
                  </a:lnTo>
                  <a:lnTo>
                    <a:pt x="11" y="41"/>
                  </a:lnTo>
                  <a:lnTo>
                    <a:pt x="5" y="36"/>
                  </a:lnTo>
                  <a:lnTo>
                    <a:pt x="0" y="3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4" name="Freeform 134"/>
            <p:cNvSpPr>
              <a:spLocks/>
            </p:cNvSpPr>
            <p:nvPr/>
          </p:nvSpPr>
          <p:spPr bwMode="auto">
            <a:xfrm>
              <a:off x="8144164" y="5093128"/>
              <a:ext cx="318543" cy="317611"/>
            </a:xfrm>
            <a:custGeom>
              <a:avLst/>
              <a:gdLst>
                <a:gd name="T0" fmla="*/ 2147483647 w 204"/>
                <a:gd name="T1" fmla="*/ 2147483647 h 202"/>
                <a:gd name="T2" fmla="*/ 2147483647 w 204"/>
                <a:gd name="T3" fmla="*/ 2147483647 h 202"/>
                <a:gd name="T4" fmla="*/ 2147483647 w 204"/>
                <a:gd name="T5" fmla="*/ 2147483647 h 202"/>
                <a:gd name="T6" fmla="*/ 2147483647 w 204"/>
                <a:gd name="T7" fmla="*/ 2147483647 h 202"/>
                <a:gd name="T8" fmla="*/ 2147483647 w 204"/>
                <a:gd name="T9" fmla="*/ 2147483647 h 202"/>
                <a:gd name="T10" fmla="*/ 2147483647 w 204"/>
                <a:gd name="T11" fmla="*/ 2147483647 h 202"/>
                <a:gd name="T12" fmla="*/ 2147483647 w 204"/>
                <a:gd name="T13" fmla="*/ 2147483647 h 202"/>
                <a:gd name="T14" fmla="*/ 2147483647 w 204"/>
                <a:gd name="T15" fmla="*/ 2147483647 h 202"/>
                <a:gd name="T16" fmla="*/ 2147483647 w 204"/>
                <a:gd name="T17" fmla="*/ 2147483647 h 202"/>
                <a:gd name="T18" fmla="*/ 2147483647 w 204"/>
                <a:gd name="T19" fmla="*/ 2147483647 h 202"/>
                <a:gd name="T20" fmla="*/ 2147483647 w 204"/>
                <a:gd name="T21" fmla="*/ 2147483647 h 202"/>
                <a:gd name="T22" fmla="*/ 2147483647 w 204"/>
                <a:gd name="T23" fmla="*/ 2147483647 h 202"/>
                <a:gd name="T24" fmla="*/ 2147483647 w 204"/>
                <a:gd name="T25" fmla="*/ 2147483647 h 202"/>
                <a:gd name="T26" fmla="*/ 2147483647 w 204"/>
                <a:gd name="T27" fmla="*/ 2147483647 h 202"/>
                <a:gd name="T28" fmla="*/ 2147483647 w 204"/>
                <a:gd name="T29" fmla="*/ 2147483647 h 202"/>
                <a:gd name="T30" fmla="*/ 2147483647 w 204"/>
                <a:gd name="T31" fmla="*/ 2147483647 h 202"/>
                <a:gd name="T32" fmla="*/ 2147483647 w 204"/>
                <a:gd name="T33" fmla="*/ 2147483647 h 202"/>
                <a:gd name="T34" fmla="*/ 2147483647 w 204"/>
                <a:gd name="T35" fmla="*/ 2147483647 h 202"/>
                <a:gd name="T36" fmla="*/ 2147483647 w 204"/>
                <a:gd name="T37" fmla="*/ 2147483647 h 202"/>
                <a:gd name="T38" fmla="*/ 2147483647 w 204"/>
                <a:gd name="T39" fmla="*/ 2147483647 h 202"/>
                <a:gd name="T40" fmla="*/ 2147483647 w 204"/>
                <a:gd name="T41" fmla="*/ 2147483647 h 202"/>
                <a:gd name="T42" fmla="*/ 2147483647 w 204"/>
                <a:gd name="T43" fmla="*/ 2147483647 h 202"/>
                <a:gd name="T44" fmla="*/ 2147483647 w 204"/>
                <a:gd name="T45" fmla="*/ 2147483647 h 202"/>
                <a:gd name="T46" fmla="*/ 2147483647 w 204"/>
                <a:gd name="T47" fmla="*/ 2147483647 h 202"/>
                <a:gd name="T48" fmla="*/ 2147483647 w 204"/>
                <a:gd name="T49" fmla="*/ 2147483647 h 202"/>
                <a:gd name="T50" fmla="*/ 2147483647 w 204"/>
                <a:gd name="T51" fmla="*/ 2147483647 h 202"/>
                <a:gd name="T52" fmla="*/ 2147483647 w 204"/>
                <a:gd name="T53" fmla="*/ 2147483647 h 202"/>
                <a:gd name="T54" fmla="*/ 2147483647 w 204"/>
                <a:gd name="T55" fmla="*/ 2147483647 h 202"/>
                <a:gd name="T56" fmla="*/ 2147483647 w 204"/>
                <a:gd name="T57" fmla="*/ 2147483647 h 202"/>
                <a:gd name="T58" fmla="*/ 2147483647 w 204"/>
                <a:gd name="T59" fmla="*/ 2147483647 h 202"/>
                <a:gd name="T60" fmla="*/ 2147483647 w 204"/>
                <a:gd name="T61" fmla="*/ 2147483647 h 202"/>
                <a:gd name="T62" fmla="*/ 2147483647 w 204"/>
                <a:gd name="T63" fmla="*/ 2147483647 h 202"/>
                <a:gd name="T64" fmla="*/ 2147483647 w 204"/>
                <a:gd name="T65" fmla="*/ 2147483647 h 202"/>
                <a:gd name="T66" fmla="*/ 2147483647 w 204"/>
                <a:gd name="T67" fmla="*/ 2147483647 h 202"/>
                <a:gd name="T68" fmla="*/ 2147483647 w 204"/>
                <a:gd name="T69" fmla="*/ 2147483647 h 202"/>
                <a:gd name="T70" fmla="*/ 2147483647 w 204"/>
                <a:gd name="T71" fmla="*/ 2147483647 h 202"/>
                <a:gd name="T72" fmla="*/ 2147483647 w 204"/>
                <a:gd name="T73" fmla="*/ 2147483647 h 202"/>
                <a:gd name="T74" fmla="*/ 2147483647 w 204"/>
                <a:gd name="T75" fmla="*/ 2147483647 h 202"/>
                <a:gd name="T76" fmla="*/ 0 w 204"/>
                <a:gd name="T77" fmla="*/ 2147483647 h 202"/>
                <a:gd name="T78" fmla="*/ 2147483647 w 204"/>
                <a:gd name="T79" fmla="*/ 2147483647 h 202"/>
                <a:gd name="T80" fmla="*/ 2147483647 w 204"/>
                <a:gd name="T81" fmla="*/ 2147483647 h 202"/>
                <a:gd name="T82" fmla="*/ 2147483647 w 204"/>
                <a:gd name="T83" fmla="*/ 2147483647 h 202"/>
                <a:gd name="T84" fmla="*/ 2147483647 w 204"/>
                <a:gd name="T85" fmla="*/ 2147483647 h 202"/>
                <a:gd name="T86" fmla="*/ 2147483647 w 204"/>
                <a:gd name="T87" fmla="*/ 214748364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4" h="202">
                  <a:moveTo>
                    <a:pt x="40" y="12"/>
                  </a:moveTo>
                  <a:lnTo>
                    <a:pt x="45" y="18"/>
                  </a:lnTo>
                  <a:lnTo>
                    <a:pt x="51" y="23"/>
                  </a:lnTo>
                  <a:lnTo>
                    <a:pt x="51" y="29"/>
                  </a:lnTo>
                  <a:lnTo>
                    <a:pt x="57" y="29"/>
                  </a:lnTo>
                  <a:lnTo>
                    <a:pt x="57" y="35"/>
                  </a:lnTo>
                  <a:lnTo>
                    <a:pt x="62" y="35"/>
                  </a:lnTo>
                  <a:lnTo>
                    <a:pt x="68" y="41"/>
                  </a:lnTo>
                  <a:lnTo>
                    <a:pt x="68" y="47"/>
                  </a:lnTo>
                  <a:lnTo>
                    <a:pt x="74" y="47"/>
                  </a:lnTo>
                  <a:lnTo>
                    <a:pt x="79" y="53"/>
                  </a:lnTo>
                  <a:lnTo>
                    <a:pt x="85" y="59"/>
                  </a:lnTo>
                  <a:lnTo>
                    <a:pt x="96" y="77"/>
                  </a:lnTo>
                  <a:lnTo>
                    <a:pt x="102" y="83"/>
                  </a:lnTo>
                  <a:lnTo>
                    <a:pt x="108" y="89"/>
                  </a:lnTo>
                  <a:lnTo>
                    <a:pt x="113" y="95"/>
                  </a:lnTo>
                  <a:lnTo>
                    <a:pt x="119" y="95"/>
                  </a:lnTo>
                  <a:lnTo>
                    <a:pt x="125" y="95"/>
                  </a:lnTo>
                  <a:lnTo>
                    <a:pt x="130" y="101"/>
                  </a:lnTo>
                  <a:lnTo>
                    <a:pt x="136" y="101"/>
                  </a:lnTo>
                  <a:lnTo>
                    <a:pt x="142" y="101"/>
                  </a:lnTo>
                  <a:lnTo>
                    <a:pt x="147" y="101"/>
                  </a:lnTo>
                  <a:lnTo>
                    <a:pt x="153" y="107"/>
                  </a:lnTo>
                  <a:lnTo>
                    <a:pt x="159" y="107"/>
                  </a:lnTo>
                  <a:lnTo>
                    <a:pt x="159" y="113"/>
                  </a:lnTo>
                  <a:lnTo>
                    <a:pt x="164" y="113"/>
                  </a:lnTo>
                  <a:lnTo>
                    <a:pt x="164" y="118"/>
                  </a:lnTo>
                  <a:lnTo>
                    <a:pt x="170" y="118"/>
                  </a:lnTo>
                  <a:lnTo>
                    <a:pt x="170" y="124"/>
                  </a:lnTo>
                  <a:lnTo>
                    <a:pt x="176" y="130"/>
                  </a:lnTo>
                  <a:lnTo>
                    <a:pt x="176" y="136"/>
                  </a:lnTo>
                  <a:lnTo>
                    <a:pt x="181" y="142"/>
                  </a:lnTo>
                  <a:lnTo>
                    <a:pt x="187" y="142"/>
                  </a:lnTo>
                  <a:lnTo>
                    <a:pt x="187" y="148"/>
                  </a:lnTo>
                  <a:lnTo>
                    <a:pt x="187" y="154"/>
                  </a:lnTo>
                  <a:lnTo>
                    <a:pt x="193" y="154"/>
                  </a:lnTo>
                  <a:lnTo>
                    <a:pt x="193" y="160"/>
                  </a:lnTo>
                  <a:lnTo>
                    <a:pt x="198" y="166"/>
                  </a:lnTo>
                  <a:lnTo>
                    <a:pt x="198" y="172"/>
                  </a:lnTo>
                  <a:lnTo>
                    <a:pt x="204" y="172"/>
                  </a:lnTo>
                  <a:lnTo>
                    <a:pt x="204" y="178"/>
                  </a:lnTo>
                  <a:lnTo>
                    <a:pt x="198" y="178"/>
                  </a:lnTo>
                  <a:lnTo>
                    <a:pt x="198" y="184"/>
                  </a:lnTo>
                  <a:lnTo>
                    <a:pt x="193" y="184"/>
                  </a:lnTo>
                  <a:lnTo>
                    <a:pt x="193" y="190"/>
                  </a:lnTo>
                  <a:lnTo>
                    <a:pt x="187" y="190"/>
                  </a:lnTo>
                  <a:lnTo>
                    <a:pt x="187" y="196"/>
                  </a:lnTo>
                  <a:lnTo>
                    <a:pt x="181" y="196"/>
                  </a:lnTo>
                  <a:lnTo>
                    <a:pt x="181" y="190"/>
                  </a:lnTo>
                  <a:lnTo>
                    <a:pt x="176" y="190"/>
                  </a:lnTo>
                  <a:lnTo>
                    <a:pt x="176" y="196"/>
                  </a:lnTo>
                  <a:lnTo>
                    <a:pt x="170" y="196"/>
                  </a:lnTo>
                  <a:lnTo>
                    <a:pt x="164" y="196"/>
                  </a:lnTo>
                  <a:lnTo>
                    <a:pt x="164" y="202"/>
                  </a:lnTo>
                  <a:lnTo>
                    <a:pt x="159" y="202"/>
                  </a:lnTo>
                  <a:lnTo>
                    <a:pt x="159" y="196"/>
                  </a:lnTo>
                  <a:lnTo>
                    <a:pt x="153" y="196"/>
                  </a:lnTo>
                  <a:lnTo>
                    <a:pt x="147" y="196"/>
                  </a:lnTo>
                  <a:lnTo>
                    <a:pt x="153" y="190"/>
                  </a:lnTo>
                  <a:lnTo>
                    <a:pt x="147" y="190"/>
                  </a:lnTo>
                  <a:lnTo>
                    <a:pt x="147" y="184"/>
                  </a:lnTo>
                  <a:lnTo>
                    <a:pt x="142" y="184"/>
                  </a:lnTo>
                  <a:lnTo>
                    <a:pt x="136" y="184"/>
                  </a:lnTo>
                  <a:lnTo>
                    <a:pt x="136" y="190"/>
                  </a:lnTo>
                  <a:lnTo>
                    <a:pt x="130" y="190"/>
                  </a:lnTo>
                  <a:lnTo>
                    <a:pt x="125" y="190"/>
                  </a:lnTo>
                  <a:lnTo>
                    <a:pt x="125" y="184"/>
                  </a:lnTo>
                  <a:lnTo>
                    <a:pt x="119" y="184"/>
                  </a:lnTo>
                  <a:lnTo>
                    <a:pt x="113" y="184"/>
                  </a:lnTo>
                  <a:lnTo>
                    <a:pt x="102" y="178"/>
                  </a:lnTo>
                  <a:lnTo>
                    <a:pt x="96" y="178"/>
                  </a:lnTo>
                  <a:lnTo>
                    <a:pt x="91" y="184"/>
                  </a:lnTo>
                  <a:lnTo>
                    <a:pt x="91" y="178"/>
                  </a:lnTo>
                  <a:lnTo>
                    <a:pt x="85" y="172"/>
                  </a:lnTo>
                  <a:lnTo>
                    <a:pt x="85" y="178"/>
                  </a:lnTo>
                  <a:lnTo>
                    <a:pt x="85" y="172"/>
                  </a:lnTo>
                  <a:lnTo>
                    <a:pt x="79" y="172"/>
                  </a:lnTo>
                  <a:lnTo>
                    <a:pt x="74" y="172"/>
                  </a:lnTo>
                  <a:lnTo>
                    <a:pt x="74" y="166"/>
                  </a:lnTo>
                  <a:lnTo>
                    <a:pt x="68" y="166"/>
                  </a:lnTo>
                  <a:lnTo>
                    <a:pt x="68" y="160"/>
                  </a:lnTo>
                  <a:lnTo>
                    <a:pt x="68" y="154"/>
                  </a:lnTo>
                  <a:lnTo>
                    <a:pt x="62" y="148"/>
                  </a:lnTo>
                  <a:lnTo>
                    <a:pt x="62" y="142"/>
                  </a:lnTo>
                  <a:lnTo>
                    <a:pt x="57" y="136"/>
                  </a:lnTo>
                  <a:lnTo>
                    <a:pt x="51" y="124"/>
                  </a:lnTo>
                  <a:lnTo>
                    <a:pt x="45" y="124"/>
                  </a:lnTo>
                  <a:lnTo>
                    <a:pt x="45" y="118"/>
                  </a:lnTo>
                  <a:lnTo>
                    <a:pt x="51" y="118"/>
                  </a:lnTo>
                  <a:lnTo>
                    <a:pt x="51" y="113"/>
                  </a:lnTo>
                  <a:lnTo>
                    <a:pt x="51" y="107"/>
                  </a:lnTo>
                  <a:lnTo>
                    <a:pt x="51" y="101"/>
                  </a:lnTo>
                  <a:lnTo>
                    <a:pt x="57" y="101"/>
                  </a:lnTo>
                  <a:lnTo>
                    <a:pt x="51" y="95"/>
                  </a:lnTo>
                  <a:lnTo>
                    <a:pt x="57" y="95"/>
                  </a:lnTo>
                  <a:lnTo>
                    <a:pt x="57" y="89"/>
                  </a:lnTo>
                  <a:lnTo>
                    <a:pt x="51" y="89"/>
                  </a:lnTo>
                  <a:lnTo>
                    <a:pt x="57" y="83"/>
                  </a:lnTo>
                  <a:lnTo>
                    <a:pt x="57" y="77"/>
                  </a:lnTo>
                  <a:lnTo>
                    <a:pt x="57" y="71"/>
                  </a:lnTo>
                  <a:lnTo>
                    <a:pt x="51" y="71"/>
                  </a:lnTo>
                  <a:lnTo>
                    <a:pt x="51" y="65"/>
                  </a:lnTo>
                  <a:lnTo>
                    <a:pt x="51" y="59"/>
                  </a:lnTo>
                  <a:lnTo>
                    <a:pt x="45" y="59"/>
                  </a:lnTo>
                  <a:lnTo>
                    <a:pt x="45" y="53"/>
                  </a:lnTo>
                  <a:lnTo>
                    <a:pt x="40" y="53"/>
                  </a:lnTo>
                  <a:lnTo>
                    <a:pt x="40" y="47"/>
                  </a:lnTo>
                  <a:lnTo>
                    <a:pt x="34" y="47"/>
                  </a:lnTo>
                  <a:lnTo>
                    <a:pt x="34" y="41"/>
                  </a:lnTo>
                  <a:lnTo>
                    <a:pt x="28" y="41"/>
                  </a:lnTo>
                  <a:lnTo>
                    <a:pt x="28" y="47"/>
                  </a:lnTo>
                  <a:lnTo>
                    <a:pt x="23" y="47"/>
                  </a:lnTo>
                  <a:lnTo>
                    <a:pt x="17" y="47"/>
                  </a:lnTo>
                  <a:lnTo>
                    <a:pt x="11" y="47"/>
                  </a:lnTo>
                  <a:lnTo>
                    <a:pt x="6" y="47"/>
                  </a:lnTo>
                  <a:lnTo>
                    <a:pt x="0" y="47"/>
                  </a:lnTo>
                  <a:lnTo>
                    <a:pt x="0" y="41"/>
                  </a:lnTo>
                  <a:lnTo>
                    <a:pt x="6" y="41"/>
                  </a:lnTo>
                  <a:lnTo>
                    <a:pt x="11" y="41"/>
                  </a:lnTo>
                  <a:lnTo>
                    <a:pt x="11" y="35"/>
                  </a:lnTo>
                  <a:lnTo>
                    <a:pt x="17" y="35"/>
                  </a:lnTo>
                  <a:lnTo>
                    <a:pt x="17" y="29"/>
                  </a:lnTo>
                  <a:lnTo>
                    <a:pt x="17" y="35"/>
                  </a:lnTo>
                  <a:lnTo>
                    <a:pt x="23" y="29"/>
                  </a:lnTo>
                  <a:lnTo>
                    <a:pt x="23" y="23"/>
                  </a:lnTo>
                  <a:lnTo>
                    <a:pt x="23" y="18"/>
                  </a:lnTo>
                  <a:lnTo>
                    <a:pt x="23" y="12"/>
                  </a:lnTo>
                  <a:lnTo>
                    <a:pt x="28" y="12"/>
                  </a:lnTo>
                  <a:lnTo>
                    <a:pt x="28" y="6"/>
                  </a:lnTo>
                  <a:lnTo>
                    <a:pt x="28" y="0"/>
                  </a:lnTo>
                  <a:lnTo>
                    <a:pt x="28" y="6"/>
                  </a:lnTo>
                  <a:lnTo>
                    <a:pt x="34" y="6"/>
                  </a:lnTo>
                  <a:lnTo>
                    <a:pt x="40" y="6"/>
                  </a:lnTo>
                  <a:lnTo>
                    <a:pt x="40" y="12"/>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25" name="Freeform 135"/>
            <p:cNvSpPr>
              <a:spLocks/>
            </p:cNvSpPr>
            <p:nvPr/>
          </p:nvSpPr>
          <p:spPr bwMode="auto">
            <a:xfrm>
              <a:off x="7649172" y="5138725"/>
              <a:ext cx="87443" cy="75472"/>
            </a:xfrm>
            <a:custGeom>
              <a:avLst/>
              <a:gdLst>
                <a:gd name="T0" fmla="*/ 0 w 56"/>
                <a:gd name="T1" fmla="*/ 2147483647 h 48"/>
                <a:gd name="T2" fmla="*/ 2147483647 w 56"/>
                <a:gd name="T3" fmla="*/ 2147483647 h 48"/>
                <a:gd name="T4" fmla="*/ 2147483647 w 56"/>
                <a:gd name="T5" fmla="*/ 0 h 48"/>
                <a:gd name="T6" fmla="*/ 2147483647 w 56"/>
                <a:gd name="T7" fmla="*/ 0 h 48"/>
                <a:gd name="T8" fmla="*/ 2147483647 w 56"/>
                <a:gd name="T9" fmla="*/ 0 h 48"/>
                <a:gd name="T10" fmla="*/ 2147483647 w 56"/>
                <a:gd name="T11" fmla="*/ 0 h 48"/>
                <a:gd name="T12" fmla="*/ 2147483647 w 56"/>
                <a:gd name="T13" fmla="*/ 0 h 48"/>
                <a:gd name="T14" fmla="*/ 2147483647 w 56"/>
                <a:gd name="T15" fmla="*/ 0 h 48"/>
                <a:gd name="T16" fmla="*/ 2147483647 w 56"/>
                <a:gd name="T17" fmla="*/ 0 h 48"/>
                <a:gd name="T18" fmla="*/ 2147483647 w 56"/>
                <a:gd name="T19" fmla="*/ 0 h 48"/>
                <a:gd name="T20" fmla="*/ 2147483647 w 56"/>
                <a:gd name="T21" fmla="*/ 0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2147483647 w 56"/>
                <a:gd name="T33" fmla="*/ 2147483647 h 48"/>
                <a:gd name="T34" fmla="*/ 2147483647 w 56"/>
                <a:gd name="T35" fmla="*/ 2147483647 h 48"/>
                <a:gd name="T36" fmla="*/ 2147483647 w 56"/>
                <a:gd name="T37" fmla="*/ 2147483647 h 48"/>
                <a:gd name="T38" fmla="*/ 2147483647 w 56"/>
                <a:gd name="T39" fmla="*/ 2147483647 h 48"/>
                <a:gd name="T40" fmla="*/ 2147483647 w 56"/>
                <a:gd name="T41" fmla="*/ 2147483647 h 48"/>
                <a:gd name="T42" fmla="*/ 2147483647 w 56"/>
                <a:gd name="T43" fmla="*/ 2147483647 h 48"/>
                <a:gd name="T44" fmla="*/ 2147483647 w 56"/>
                <a:gd name="T45" fmla="*/ 2147483647 h 48"/>
                <a:gd name="T46" fmla="*/ 2147483647 w 56"/>
                <a:gd name="T47" fmla="*/ 2147483647 h 48"/>
                <a:gd name="T48" fmla="*/ 2147483647 w 56"/>
                <a:gd name="T49" fmla="*/ 2147483647 h 48"/>
                <a:gd name="T50" fmla="*/ 2147483647 w 56"/>
                <a:gd name="T51" fmla="*/ 2147483647 h 48"/>
                <a:gd name="T52" fmla="*/ 2147483647 w 56"/>
                <a:gd name="T53" fmla="*/ 2147483647 h 48"/>
                <a:gd name="T54" fmla="*/ 2147483647 w 56"/>
                <a:gd name="T55" fmla="*/ 2147483647 h 48"/>
                <a:gd name="T56" fmla="*/ 2147483647 w 56"/>
                <a:gd name="T57" fmla="*/ 2147483647 h 48"/>
                <a:gd name="T58" fmla="*/ 2147483647 w 56"/>
                <a:gd name="T59" fmla="*/ 2147483647 h 48"/>
                <a:gd name="T60" fmla="*/ 2147483647 w 56"/>
                <a:gd name="T61" fmla="*/ 2147483647 h 48"/>
                <a:gd name="T62" fmla="*/ 2147483647 w 56"/>
                <a:gd name="T63" fmla="*/ 2147483647 h 48"/>
                <a:gd name="T64" fmla="*/ 2147483647 w 56"/>
                <a:gd name="T65" fmla="*/ 2147483647 h 48"/>
                <a:gd name="T66" fmla="*/ 2147483647 w 56"/>
                <a:gd name="T67" fmla="*/ 2147483647 h 48"/>
                <a:gd name="T68" fmla="*/ 2147483647 w 56"/>
                <a:gd name="T69" fmla="*/ 2147483647 h 48"/>
                <a:gd name="T70" fmla="*/ 0 w 56"/>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 h="48">
                  <a:moveTo>
                    <a:pt x="0" y="6"/>
                  </a:moveTo>
                  <a:lnTo>
                    <a:pt x="5" y="6"/>
                  </a:lnTo>
                  <a:lnTo>
                    <a:pt x="5" y="0"/>
                  </a:lnTo>
                  <a:lnTo>
                    <a:pt x="11" y="0"/>
                  </a:lnTo>
                  <a:lnTo>
                    <a:pt x="17" y="0"/>
                  </a:lnTo>
                  <a:lnTo>
                    <a:pt x="22" y="0"/>
                  </a:lnTo>
                  <a:lnTo>
                    <a:pt x="28" y="0"/>
                  </a:lnTo>
                  <a:lnTo>
                    <a:pt x="34" y="0"/>
                  </a:lnTo>
                  <a:lnTo>
                    <a:pt x="39" y="0"/>
                  </a:lnTo>
                  <a:lnTo>
                    <a:pt x="45" y="0"/>
                  </a:lnTo>
                  <a:lnTo>
                    <a:pt x="51" y="0"/>
                  </a:lnTo>
                  <a:lnTo>
                    <a:pt x="51" y="6"/>
                  </a:lnTo>
                  <a:lnTo>
                    <a:pt x="51" y="12"/>
                  </a:lnTo>
                  <a:lnTo>
                    <a:pt x="56" y="12"/>
                  </a:lnTo>
                  <a:lnTo>
                    <a:pt x="56" y="18"/>
                  </a:lnTo>
                  <a:lnTo>
                    <a:pt x="51" y="18"/>
                  </a:lnTo>
                  <a:lnTo>
                    <a:pt x="51" y="24"/>
                  </a:lnTo>
                  <a:lnTo>
                    <a:pt x="45" y="24"/>
                  </a:lnTo>
                  <a:lnTo>
                    <a:pt x="45" y="30"/>
                  </a:lnTo>
                  <a:lnTo>
                    <a:pt x="45" y="36"/>
                  </a:lnTo>
                  <a:lnTo>
                    <a:pt x="45" y="42"/>
                  </a:lnTo>
                  <a:lnTo>
                    <a:pt x="45" y="48"/>
                  </a:lnTo>
                  <a:lnTo>
                    <a:pt x="39" y="48"/>
                  </a:lnTo>
                  <a:lnTo>
                    <a:pt x="39" y="42"/>
                  </a:lnTo>
                  <a:lnTo>
                    <a:pt x="34" y="42"/>
                  </a:lnTo>
                  <a:lnTo>
                    <a:pt x="34" y="36"/>
                  </a:lnTo>
                  <a:lnTo>
                    <a:pt x="34" y="30"/>
                  </a:lnTo>
                  <a:lnTo>
                    <a:pt x="28" y="30"/>
                  </a:lnTo>
                  <a:lnTo>
                    <a:pt x="28" y="24"/>
                  </a:lnTo>
                  <a:lnTo>
                    <a:pt x="22" y="24"/>
                  </a:lnTo>
                  <a:lnTo>
                    <a:pt x="17" y="18"/>
                  </a:lnTo>
                  <a:lnTo>
                    <a:pt x="11" y="18"/>
                  </a:lnTo>
                  <a:lnTo>
                    <a:pt x="11" y="12"/>
                  </a:lnTo>
                  <a:lnTo>
                    <a:pt x="5" y="12"/>
                  </a:lnTo>
                  <a:lnTo>
                    <a:pt x="5" y="6"/>
                  </a:lnTo>
                  <a:lnTo>
                    <a:pt x="0" y="6"/>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26" name="Freeform 136"/>
            <p:cNvSpPr>
              <a:spLocks/>
            </p:cNvSpPr>
            <p:nvPr/>
          </p:nvSpPr>
          <p:spPr bwMode="auto">
            <a:xfrm>
              <a:off x="7710070" y="5195329"/>
              <a:ext cx="274822" cy="419813"/>
            </a:xfrm>
            <a:custGeom>
              <a:avLst/>
              <a:gdLst>
                <a:gd name="T0" fmla="*/ 2147483647 w 176"/>
                <a:gd name="T1" fmla="*/ 2147483647 h 267"/>
                <a:gd name="T2" fmla="*/ 2147483647 w 176"/>
                <a:gd name="T3" fmla="*/ 2147483647 h 267"/>
                <a:gd name="T4" fmla="*/ 2147483647 w 176"/>
                <a:gd name="T5" fmla="*/ 0 h 267"/>
                <a:gd name="T6" fmla="*/ 2147483647 w 176"/>
                <a:gd name="T7" fmla="*/ 0 h 267"/>
                <a:gd name="T8" fmla="*/ 2147483647 w 176"/>
                <a:gd name="T9" fmla="*/ 2147483647 h 267"/>
                <a:gd name="T10" fmla="*/ 2147483647 w 176"/>
                <a:gd name="T11" fmla="*/ 2147483647 h 267"/>
                <a:gd name="T12" fmla="*/ 2147483647 w 176"/>
                <a:gd name="T13" fmla="*/ 2147483647 h 267"/>
                <a:gd name="T14" fmla="*/ 2147483647 w 176"/>
                <a:gd name="T15" fmla="*/ 2147483647 h 267"/>
                <a:gd name="T16" fmla="*/ 2147483647 w 176"/>
                <a:gd name="T17" fmla="*/ 2147483647 h 267"/>
                <a:gd name="T18" fmla="*/ 2147483647 w 176"/>
                <a:gd name="T19" fmla="*/ 2147483647 h 267"/>
                <a:gd name="T20" fmla="*/ 2147483647 w 176"/>
                <a:gd name="T21" fmla="*/ 2147483647 h 267"/>
                <a:gd name="T22" fmla="*/ 2147483647 w 176"/>
                <a:gd name="T23" fmla="*/ 2147483647 h 267"/>
                <a:gd name="T24" fmla="*/ 2147483647 w 176"/>
                <a:gd name="T25" fmla="*/ 2147483647 h 267"/>
                <a:gd name="T26" fmla="*/ 2147483647 w 176"/>
                <a:gd name="T27" fmla="*/ 2147483647 h 267"/>
                <a:gd name="T28" fmla="*/ 2147483647 w 176"/>
                <a:gd name="T29" fmla="*/ 2147483647 h 267"/>
                <a:gd name="T30" fmla="*/ 2147483647 w 176"/>
                <a:gd name="T31" fmla="*/ 2147483647 h 267"/>
                <a:gd name="T32" fmla="*/ 2147483647 w 176"/>
                <a:gd name="T33" fmla="*/ 2147483647 h 267"/>
                <a:gd name="T34" fmla="*/ 2147483647 w 176"/>
                <a:gd name="T35" fmla="*/ 2147483647 h 267"/>
                <a:gd name="T36" fmla="*/ 2147483647 w 176"/>
                <a:gd name="T37" fmla="*/ 2147483647 h 267"/>
                <a:gd name="T38" fmla="*/ 2147483647 w 176"/>
                <a:gd name="T39" fmla="*/ 2147483647 h 267"/>
                <a:gd name="T40" fmla="*/ 2147483647 w 176"/>
                <a:gd name="T41" fmla="*/ 2147483647 h 267"/>
                <a:gd name="T42" fmla="*/ 2147483647 w 176"/>
                <a:gd name="T43" fmla="*/ 2147483647 h 267"/>
                <a:gd name="T44" fmla="*/ 2147483647 w 176"/>
                <a:gd name="T45" fmla="*/ 2147483647 h 267"/>
                <a:gd name="T46" fmla="*/ 2147483647 w 176"/>
                <a:gd name="T47" fmla="*/ 2147483647 h 267"/>
                <a:gd name="T48" fmla="*/ 2147483647 w 176"/>
                <a:gd name="T49" fmla="*/ 2147483647 h 267"/>
                <a:gd name="T50" fmla="*/ 2147483647 w 176"/>
                <a:gd name="T51" fmla="*/ 2147483647 h 267"/>
                <a:gd name="T52" fmla="*/ 2147483647 w 176"/>
                <a:gd name="T53" fmla="*/ 2147483647 h 267"/>
                <a:gd name="T54" fmla="*/ 2147483647 w 176"/>
                <a:gd name="T55" fmla="*/ 2147483647 h 267"/>
                <a:gd name="T56" fmla="*/ 2147483647 w 176"/>
                <a:gd name="T57" fmla="*/ 2147483647 h 267"/>
                <a:gd name="T58" fmla="*/ 2147483647 w 176"/>
                <a:gd name="T59" fmla="*/ 2147483647 h 267"/>
                <a:gd name="T60" fmla="*/ 2147483647 w 176"/>
                <a:gd name="T61" fmla="*/ 2147483647 h 267"/>
                <a:gd name="T62" fmla="*/ 2147483647 w 176"/>
                <a:gd name="T63" fmla="*/ 2147483647 h 267"/>
                <a:gd name="T64" fmla="*/ 2147483647 w 176"/>
                <a:gd name="T65" fmla="*/ 2147483647 h 267"/>
                <a:gd name="T66" fmla="*/ 2147483647 w 176"/>
                <a:gd name="T67" fmla="*/ 2147483647 h 267"/>
                <a:gd name="T68" fmla="*/ 2147483647 w 176"/>
                <a:gd name="T69" fmla="*/ 2147483647 h 267"/>
                <a:gd name="T70" fmla="*/ 2147483647 w 176"/>
                <a:gd name="T71" fmla="*/ 2147483647 h 267"/>
                <a:gd name="T72" fmla="*/ 2147483647 w 176"/>
                <a:gd name="T73" fmla="*/ 2147483647 h 267"/>
                <a:gd name="T74" fmla="*/ 2147483647 w 176"/>
                <a:gd name="T75" fmla="*/ 2147483647 h 267"/>
                <a:gd name="T76" fmla="*/ 2147483647 w 176"/>
                <a:gd name="T77" fmla="*/ 2147483647 h 267"/>
                <a:gd name="T78" fmla="*/ 2147483647 w 176"/>
                <a:gd name="T79" fmla="*/ 2147483647 h 267"/>
                <a:gd name="T80" fmla="*/ 2147483647 w 176"/>
                <a:gd name="T81" fmla="*/ 2147483647 h 267"/>
                <a:gd name="T82" fmla="*/ 2147483647 w 176"/>
                <a:gd name="T83" fmla="*/ 2147483647 h 267"/>
                <a:gd name="T84" fmla="*/ 2147483647 w 176"/>
                <a:gd name="T85" fmla="*/ 2147483647 h 267"/>
                <a:gd name="T86" fmla="*/ 2147483647 w 176"/>
                <a:gd name="T87" fmla="*/ 2147483647 h 267"/>
                <a:gd name="T88" fmla="*/ 2147483647 w 176"/>
                <a:gd name="T89" fmla="*/ 2147483647 h 267"/>
                <a:gd name="T90" fmla="*/ 2147483647 w 176"/>
                <a:gd name="T91" fmla="*/ 2147483647 h 267"/>
                <a:gd name="T92" fmla="*/ 0 w 176"/>
                <a:gd name="T93" fmla="*/ 2147483647 h 267"/>
                <a:gd name="T94" fmla="*/ 2147483647 w 176"/>
                <a:gd name="T95" fmla="*/ 2147483647 h 267"/>
                <a:gd name="T96" fmla="*/ 2147483647 w 176"/>
                <a:gd name="T97" fmla="*/ 2147483647 h 267"/>
                <a:gd name="T98" fmla="*/ 2147483647 w 176"/>
                <a:gd name="T99" fmla="*/ 2147483647 h 267"/>
                <a:gd name="T100" fmla="*/ 2147483647 w 176"/>
                <a:gd name="T101" fmla="*/ 2147483647 h 267"/>
                <a:gd name="T102" fmla="*/ 2147483647 w 176"/>
                <a:gd name="T103" fmla="*/ 2147483647 h 267"/>
                <a:gd name="T104" fmla="*/ 2147483647 w 176"/>
                <a:gd name="T105" fmla="*/ 2147483647 h 267"/>
                <a:gd name="T106" fmla="*/ 2147483647 w 176"/>
                <a:gd name="T107" fmla="*/ 2147483647 h 267"/>
                <a:gd name="T108" fmla="*/ 2147483647 w 176"/>
                <a:gd name="T109" fmla="*/ 2147483647 h 267"/>
                <a:gd name="T110" fmla="*/ 2147483647 w 176"/>
                <a:gd name="T111" fmla="*/ 2147483647 h 267"/>
                <a:gd name="T112" fmla="*/ 2147483647 w 176"/>
                <a:gd name="T113" fmla="*/ 2147483647 h 267"/>
                <a:gd name="T114" fmla="*/ 2147483647 w 176"/>
                <a:gd name="T115" fmla="*/ 2147483647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6" h="267">
                  <a:moveTo>
                    <a:pt x="6" y="18"/>
                  </a:moveTo>
                  <a:lnTo>
                    <a:pt x="12" y="18"/>
                  </a:lnTo>
                  <a:lnTo>
                    <a:pt x="12" y="12"/>
                  </a:lnTo>
                  <a:lnTo>
                    <a:pt x="17" y="12"/>
                  </a:lnTo>
                  <a:lnTo>
                    <a:pt x="29" y="12"/>
                  </a:lnTo>
                  <a:lnTo>
                    <a:pt x="40" y="6"/>
                  </a:lnTo>
                  <a:lnTo>
                    <a:pt x="46" y="6"/>
                  </a:lnTo>
                  <a:lnTo>
                    <a:pt x="51" y="0"/>
                  </a:lnTo>
                  <a:lnTo>
                    <a:pt x="57" y="0"/>
                  </a:lnTo>
                  <a:lnTo>
                    <a:pt x="68" y="0"/>
                  </a:lnTo>
                  <a:lnTo>
                    <a:pt x="74" y="0"/>
                  </a:lnTo>
                  <a:lnTo>
                    <a:pt x="80" y="0"/>
                  </a:lnTo>
                  <a:lnTo>
                    <a:pt x="80" y="6"/>
                  </a:lnTo>
                  <a:lnTo>
                    <a:pt x="80" y="12"/>
                  </a:lnTo>
                  <a:lnTo>
                    <a:pt x="80" y="18"/>
                  </a:lnTo>
                  <a:lnTo>
                    <a:pt x="85" y="18"/>
                  </a:lnTo>
                  <a:lnTo>
                    <a:pt x="91" y="18"/>
                  </a:lnTo>
                  <a:lnTo>
                    <a:pt x="97" y="18"/>
                  </a:lnTo>
                  <a:lnTo>
                    <a:pt x="102" y="24"/>
                  </a:lnTo>
                  <a:lnTo>
                    <a:pt x="108" y="24"/>
                  </a:lnTo>
                  <a:lnTo>
                    <a:pt x="114" y="24"/>
                  </a:lnTo>
                  <a:lnTo>
                    <a:pt x="114" y="30"/>
                  </a:lnTo>
                  <a:lnTo>
                    <a:pt x="114" y="36"/>
                  </a:lnTo>
                  <a:lnTo>
                    <a:pt x="114" y="42"/>
                  </a:lnTo>
                  <a:lnTo>
                    <a:pt x="114" y="48"/>
                  </a:lnTo>
                  <a:lnTo>
                    <a:pt x="114" y="53"/>
                  </a:lnTo>
                  <a:lnTo>
                    <a:pt x="114" y="59"/>
                  </a:lnTo>
                  <a:lnTo>
                    <a:pt x="119" y="59"/>
                  </a:lnTo>
                  <a:lnTo>
                    <a:pt x="119" y="65"/>
                  </a:lnTo>
                  <a:lnTo>
                    <a:pt x="119" y="71"/>
                  </a:lnTo>
                  <a:lnTo>
                    <a:pt x="125" y="77"/>
                  </a:lnTo>
                  <a:lnTo>
                    <a:pt x="119" y="77"/>
                  </a:lnTo>
                  <a:lnTo>
                    <a:pt x="119" y="83"/>
                  </a:lnTo>
                  <a:lnTo>
                    <a:pt x="119" y="89"/>
                  </a:lnTo>
                  <a:lnTo>
                    <a:pt x="114" y="89"/>
                  </a:lnTo>
                  <a:lnTo>
                    <a:pt x="114" y="95"/>
                  </a:lnTo>
                  <a:lnTo>
                    <a:pt x="114" y="101"/>
                  </a:lnTo>
                  <a:lnTo>
                    <a:pt x="119" y="101"/>
                  </a:lnTo>
                  <a:lnTo>
                    <a:pt x="119" y="107"/>
                  </a:lnTo>
                  <a:lnTo>
                    <a:pt x="114" y="107"/>
                  </a:lnTo>
                  <a:lnTo>
                    <a:pt x="114" y="113"/>
                  </a:lnTo>
                  <a:lnTo>
                    <a:pt x="114" y="119"/>
                  </a:lnTo>
                  <a:lnTo>
                    <a:pt x="114" y="125"/>
                  </a:lnTo>
                  <a:lnTo>
                    <a:pt x="119" y="125"/>
                  </a:lnTo>
                  <a:lnTo>
                    <a:pt x="119" y="119"/>
                  </a:lnTo>
                  <a:lnTo>
                    <a:pt x="119" y="125"/>
                  </a:lnTo>
                  <a:lnTo>
                    <a:pt x="119" y="119"/>
                  </a:lnTo>
                  <a:lnTo>
                    <a:pt x="119" y="125"/>
                  </a:lnTo>
                  <a:lnTo>
                    <a:pt x="119" y="131"/>
                  </a:lnTo>
                  <a:lnTo>
                    <a:pt x="125" y="131"/>
                  </a:lnTo>
                  <a:lnTo>
                    <a:pt x="125" y="137"/>
                  </a:lnTo>
                  <a:lnTo>
                    <a:pt x="131" y="137"/>
                  </a:lnTo>
                  <a:lnTo>
                    <a:pt x="136" y="137"/>
                  </a:lnTo>
                  <a:lnTo>
                    <a:pt x="136" y="143"/>
                  </a:lnTo>
                  <a:lnTo>
                    <a:pt x="136" y="137"/>
                  </a:lnTo>
                  <a:lnTo>
                    <a:pt x="142" y="137"/>
                  </a:lnTo>
                  <a:lnTo>
                    <a:pt x="142" y="143"/>
                  </a:lnTo>
                  <a:lnTo>
                    <a:pt x="136" y="143"/>
                  </a:lnTo>
                  <a:lnTo>
                    <a:pt x="142" y="143"/>
                  </a:lnTo>
                  <a:lnTo>
                    <a:pt x="142" y="149"/>
                  </a:lnTo>
                  <a:lnTo>
                    <a:pt x="148" y="149"/>
                  </a:lnTo>
                  <a:lnTo>
                    <a:pt x="148" y="154"/>
                  </a:lnTo>
                  <a:lnTo>
                    <a:pt x="148" y="160"/>
                  </a:lnTo>
                  <a:lnTo>
                    <a:pt x="148" y="166"/>
                  </a:lnTo>
                  <a:lnTo>
                    <a:pt x="148" y="172"/>
                  </a:lnTo>
                  <a:lnTo>
                    <a:pt x="153" y="178"/>
                  </a:lnTo>
                  <a:lnTo>
                    <a:pt x="153" y="184"/>
                  </a:lnTo>
                  <a:lnTo>
                    <a:pt x="159" y="184"/>
                  </a:lnTo>
                  <a:lnTo>
                    <a:pt x="165" y="184"/>
                  </a:lnTo>
                  <a:lnTo>
                    <a:pt x="165" y="190"/>
                  </a:lnTo>
                  <a:lnTo>
                    <a:pt x="165" y="196"/>
                  </a:lnTo>
                  <a:lnTo>
                    <a:pt x="165" y="202"/>
                  </a:lnTo>
                  <a:lnTo>
                    <a:pt x="170" y="202"/>
                  </a:lnTo>
                  <a:lnTo>
                    <a:pt x="170" y="208"/>
                  </a:lnTo>
                  <a:lnTo>
                    <a:pt x="165" y="208"/>
                  </a:lnTo>
                  <a:lnTo>
                    <a:pt x="165" y="214"/>
                  </a:lnTo>
                  <a:lnTo>
                    <a:pt x="170" y="214"/>
                  </a:lnTo>
                  <a:lnTo>
                    <a:pt x="176" y="214"/>
                  </a:lnTo>
                  <a:lnTo>
                    <a:pt x="176" y="220"/>
                  </a:lnTo>
                  <a:lnTo>
                    <a:pt x="170" y="220"/>
                  </a:lnTo>
                  <a:lnTo>
                    <a:pt x="165" y="220"/>
                  </a:lnTo>
                  <a:lnTo>
                    <a:pt x="165" y="226"/>
                  </a:lnTo>
                  <a:lnTo>
                    <a:pt x="170" y="226"/>
                  </a:lnTo>
                  <a:lnTo>
                    <a:pt x="170" y="232"/>
                  </a:lnTo>
                  <a:lnTo>
                    <a:pt x="165" y="232"/>
                  </a:lnTo>
                  <a:lnTo>
                    <a:pt x="159" y="232"/>
                  </a:lnTo>
                  <a:lnTo>
                    <a:pt x="159" y="226"/>
                  </a:lnTo>
                  <a:lnTo>
                    <a:pt x="153" y="226"/>
                  </a:lnTo>
                  <a:lnTo>
                    <a:pt x="153" y="220"/>
                  </a:lnTo>
                  <a:lnTo>
                    <a:pt x="148" y="220"/>
                  </a:lnTo>
                  <a:lnTo>
                    <a:pt x="142" y="220"/>
                  </a:lnTo>
                  <a:lnTo>
                    <a:pt x="142" y="214"/>
                  </a:lnTo>
                  <a:lnTo>
                    <a:pt x="136" y="214"/>
                  </a:lnTo>
                  <a:lnTo>
                    <a:pt x="136" y="220"/>
                  </a:lnTo>
                  <a:lnTo>
                    <a:pt x="136" y="226"/>
                  </a:lnTo>
                  <a:lnTo>
                    <a:pt x="142" y="232"/>
                  </a:lnTo>
                  <a:lnTo>
                    <a:pt x="136" y="232"/>
                  </a:lnTo>
                  <a:lnTo>
                    <a:pt x="136" y="238"/>
                  </a:lnTo>
                  <a:lnTo>
                    <a:pt x="136" y="244"/>
                  </a:lnTo>
                  <a:lnTo>
                    <a:pt x="136" y="249"/>
                  </a:lnTo>
                  <a:lnTo>
                    <a:pt x="131" y="249"/>
                  </a:lnTo>
                  <a:lnTo>
                    <a:pt x="131" y="255"/>
                  </a:lnTo>
                  <a:lnTo>
                    <a:pt x="125" y="255"/>
                  </a:lnTo>
                  <a:lnTo>
                    <a:pt x="119" y="255"/>
                  </a:lnTo>
                  <a:lnTo>
                    <a:pt x="119" y="261"/>
                  </a:lnTo>
                  <a:lnTo>
                    <a:pt x="114" y="261"/>
                  </a:lnTo>
                  <a:lnTo>
                    <a:pt x="108" y="261"/>
                  </a:lnTo>
                  <a:lnTo>
                    <a:pt x="108" y="255"/>
                  </a:lnTo>
                  <a:lnTo>
                    <a:pt x="102" y="255"/>
                  </a:lnTo>
                  <a:lnTo>
                    <a:pt x="97" y="261"/>
                  </a:lnTo>
                  <a:lnTo>
                    <a:pt x="91" y="261"/>
                  </a:lnTo>
                  <a:lnTo>
                    <a:pt x="91" y="255"/>
                  </a:lnTo>
                  <a:lnTo>
                    <a:pt x="85" y="255"/>
                  </a:lnTo>
                  <a:lnTo>
                    <a:pt x="85" y="261"/>
                  </a:lnTo>
                  <a:lnTo>
                    <a:pt x="85" y="267"/>
                  </a:lnTo>
                  <a:lnTo>
                    <a:pt x="80" y="267"/>
                  </a:lnTo>
                  <a:lnTo>
                    <a:pt x="80" y="261"/>
                  </a:lnTo>
                  <a:lnTo>
                    <a:pt x="74" y="261"/>
                  </a:lnTo>
                  <a:lnTo>
                    <a:pt x="74" y="267"/>
                  </a:lnTo>
                  <a:lnTo>
                    <a:pt x="68" y="267"/>
                  </a:lnTo>
                  <a:lnTo>
                    <a:pt x="63" y="261"/>
                  </a:lnTo>
                  <a:lnTo>
                    <a:pt x="63" y="255"/>
                  </a:lnTo>
                  <a:lnTo>
                    <a:pt x="63" y="249"/>
                  </a:lnTo>
                  <a:lnTo>
                    <a:pt x="57" y="249"/>
                  </a:lnTo>
                  <a:lnTo>
                    <a:pt x="57" y="244"/>
                  </a:lnTo>
                  <a:lnTo>
                    <a:pt x="51" y="238"/>
                  </a:lnTo>
                  <a:lnTo>
                    <a:pt x="46" y="238"/>
                  </a:lnTo>
                  <a:lnTo>
                    <a:pt x="40" y="232"/>
                  </a:lnTo>
                  <a:lnTo>
                    <a:pt x="34" y="226"/>
                  </a:lnTo>
                  <a:lnTo>
                    <a:pt x="29" y="220"/>
                  </a:lnTo>
                  <a:lnTo>
                    <a:pt x="23" y="220"/>
                  </a:lnTo>
                  <a:lnTo>
                    <a:pt x="12" y="214"/>
                  </a:lnTo>
                  <a:lnTo>
                    <a:pt x="6" y="214"/>
                  </a:lnTo>
                  <a:lnTo>
                    <a:pt x="12" y="208"/>
                  </a:lnTo>
                  <a:lnTo>
                    <a:pt x="12" y="202"/>
                  </a:lnTo>
                  <a:lnTo>
                    <a:pt x="6" y="202"/>
                  </a:lnTo>
                  <a:lnTo>
                    <a:pt x="6" y="196"/>
                  </a:lnTo>
                  <a:lnTo>
                    <a:pt x="6" y="190"/>
                  </a:lnTo>
                  <a:lnTo>
                    <a:pt x="0" y="190"/>
                  </a:lnTo>
                  <a:lnTo>
                    <a:pt x="0" y="184"/>
                  </a:lnTo>
                  <a:lnTo>
                    <a:pt x="0" y="178"/>
                  </a:lnTo>
                  <a:lnTo>
                    <a:pt x="6" y="178"/>
                  </a:lnTo>
                  <a:lnTo>
                    <a:pt x="6" y="172"/>
                  </a:lnTo>
                  <a:lnTo>
                    <a:pt x="6" y="166"/>
                  </a:lnTo>
                  <a:lnTo>
                    <a:pt x="6" y="160"/>
                  </a:lnTo>
                  <a:lnTo>
                    <a:pt x="12" y="160"/>
                  </a:lnTo>
                  <a:lnTo>
                    <a:pt x="12" y="154"/>
                  </a:lnTo>
                  <a:lnTo>
                    <a:pt x="12" y="149"/>
                  </a:lnTo>
                  <a:lnTo>
                    <a:pt x="12" y="143"/>
                  </a:lnTo>
                  <a:lnTo>
                    <a:pt x="17" y="143"/>
                  </a:lnTo>
                  <a:lnTo>
                    <a:pt x="23" y="137"/>
                  </a:lnTo>
                  <a:lnTo>
                    <a:pt x="23" y="131"/>
                  </a:lnTo>
                  <a:lnTo>
                    <a:pt x="29" y="125"/>
                  </a:lnTo>
                  <a:lnTo>
                    <a:pt x="29" y="119"/>
                  </a:lnTo>
                  <a:lnTo>
                    <a:pt x="34" y="113"/>
                  </a:lnTo>
                  <a:lnTo>
                    <a:pt x="29" y="113"/>
                  </a:lnTo>
                  <a:lnTo>
                    <a:pt x="29" y="107"/>
                  </a:lnTo>
                  <a:lnTo>
                    <a:pt x="29" y="101"/>
                  </a:lnTo>
                  <a:lnTo>
                    <a:pt x="23" y="101"/>
                  </a:lnTo>
                  <a:lnTo>
                    <a:pt x="17" y="95"/>
                  </a:lnTo>
                  <a:lnTo>
                    <a:pt x="17" y="89"/>
                  </a:lnTo>
                  <a:lnTo>
                    <a:pt x="12" y="89"/>
                  </a:lnTo>
                  <a:lnTo>
                    <a:pt x="12" y="83"/>
                  </a:lnTo>
                  <a:lnTo>
                    <a:pt x="12" y="77"/>
                  </a:lnTo>
                  <a:lnTo>
                    <a:pt x="12" y="71"/>
                  </a:lnTo>
                  <a:lnTo>
                    <a:pt x="17" y="71"/>
                  </a:lnTo>
                  <a:lnTo>
                    <a:pt x="17" y="65"/>
                  </a:lnTo>
                  <a:lnTo>
                    <a:pt x="17" y="59"/>
                  </a:lnTo>
                  <a:lnTo>
                    <a:pt x="17" y="53"/>
                  </a:lnTo>
                  <a:lnTo>
                    <a:pt x="17" y="48"/>
                  </a:lnTo>
                  <a:lnTo>
                    <a:pt x="17" y="42"/>
                  </a:lnTo>
                  <a:lnTo>
                    <a:pt x="12" y="30"/>
                  </a:lnTo>
                  <a:lnTo>
                    <a:pt x="12" y="24"/>
                  </a:lnTo>
                  <a:lnTo>
                    <a:pt x="6"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7" name="Freeform 137"/>
            <p:cNvSpPr>
              <a:spLocks/>
            </p:cNvSpPr>
            <p:nvPr/>
          </p:nvSpPr>
          <p:spPr bwMode="auto">
            <a:xfrm>
              <a:off x="7542990" y="5223631"/>
              <a:ext cx="220169" cy="213837"/>
            </a:xfrm>
            <a:custGeom>
              <a:avLst/>
              <a:gdLst>
                <a:gd name="T0" fmla="*/ 2147483647 w 141"/>
                <a:gd name="T1" fmla="*/ 2147483647 h 136"/>
                <a:gd name="T2" fmla="*/ 2147483647 w 141"/>
                <a:gd name="T3" fmla="*/ 2147483647 h 136"/>
                <a:gd name="T4" fmla="*/ 2147483647 w 141"/>
                <a:gd name="T5" fmla="*/ 2147483647 h 136"/>
                <a:gd name="T6" fmla="*/ 2147483647 w 141"/>
                <a:gd name="T7" fmla="*/ 2147483647 h 136"/>
                <a:gd name="T8" fmla="*/ 2147483647 w 141"/>
                <a:gd name="T9" fmla="*/ 2147483647 h 136"/>
                <a:gd name="T10" fmla="*/ 2147483647 w 141"/>
                <a:gd name="T11" fmla="*/ 2147483647 h 136"/>
                <a:gd name="T12" fmla="*/ 2147483647 w 141"/>
                <a:gd name="T13" fmla="*/ 2147483647 h 136"/>
                <a:gd name="T14" fmla="*/ 2147483647 w 141"/>
                <a:gd name="T15" fmla="*/ 2147483647 h 136"/>
                <a:gd name="T16" fmla="*/ 2147483647 w 141"/>
                <a:gd name="T17" fmla="*/ 2147483647 h 136"/>
                <a:gd name="T18" fmla="*/ 2147483647 w 141"/>
                <a:gd name="T19" fmla="*/ 2147483647 h 136"/>
                <a:gd name="T20" fmla="*/ 2147483647 w 141"/>
                <a:gd name="T21" fmla="*/ 2147483647 h 136"/>
                <a:gd name="T22" fmla="*/ 2147483647 w 141"/>
                <a:gd name="T23" fmla="*/ 0 h 136"/>
                <a:gd name="T24" fmla="*/ 2147483647 w 141"/>
                <a:gd name="T25" fmla="*/ 2147483647 h 136"/>
                <a:gd name="T26" fmla="*/ 2147483647 w 141"/>
                <a:gd name="T27" fmla="*/ 2147483647 h 136"/>
                <a:gd name="T28" fmla="*/ 2147483647 w 141"/>
                <a:gd name="T29" fmla="*/ 2147483647 h 136"/>
                <a:gd name="T30" fmla="*/ 2147483647 w 141"/>
                <a:gd name="T31" fmla="*/ 2147483647 h 136"/>
                <a:gd name="T32" fmla="*/ 2147483647 w 141"/>
                <a:gd name="T33" fmla="*/ 2147483647 h 136"/>
                <a:gd name="T34" fmla="*/ 2147483647 w 141"/>
                <a:gd name="T35" fmla="*/ 2147483647 h 136"/>
                <a:gd name="T36" fmla="*/ 2147483647 w 141"/>
                <a:gd name="T37" fmla="*/ 2147483647 h 136"/>
                <a:gd name="T38" fmla="*/ 2147483647 w 141"/>
                <a:gd name="T39" fmla="*/ 2147483647 h 136"/>
                <a:gd name="T40" fmla="*/ 2147483647 w 141"/>
                <a:gd name="T41" fmla="*/ 2147483647 h 136"/>
                <a:gd name="T42" fmla="*/ 2147483647 w 141"/>
                <a:gd name="T43" fmla="*/ 2147483647 h 136"/>
                <a:gd name="T44" fmla="*/ 2147483647 w 141"/>
                <a:gd name="T45" fmla="*/ 2147483647 h 136"/>
                <a:gd name="T46" fmla="*/ 2147483647 w 141"/>
                <a:gd name="T47" fmla="*/ 2147483647 h 136"/>
                <a:gd name="T48" fmla="*/ 2147483647 w 141"/>
                <a:gd name="T49" fmla="*/ 2147483647 h 136"/>
                <a:gd name="T50" fmla="*/ 2147483647 w 141"/>
                <a:gd name="T51" fmla="*/ 2147483647 h 136"/>
                <a:gd name="T52" fmla="*/ 2147483647 w 141"/>
                <a:gd name="T53" fmla="*/ 2147483647 h 136"/>
                <a:gd name="T54" fmla="*/ 2147483647 w 141"/>
                <a:gd name="T55" fmla="*/ 2147483647 h 136"/>
                <a:gd name="T56" fmla="*/ 2147483647 w 141"/>
                <a:gd name="T57" fmla="*/ 2147483647 h 136"/>
                <a:gd name="T58" fmla="*/ 2147483647 w 141"/>
                <a:gd name="T59" fmla="*/ 2147483647 h 136"/>
                <a:gd name="T60" fmla="*/ 2147483647 w 141"/>
                <a:gd name="T61" fmla="*/ 2147483647 h 136"/>
                <a:gd name="T62" fmla="*/ 2147483647 w 141"/>
                <a:gd name="T63" fmla="*/ 2147483647 h 136"/>
                <a:gd name="T64" fmla="*/ 2147483647 w 141"/>
                <a:gd name="T65" fmla="*/ 2147483647 h 136"/>
                <a:gd name="T66" fmla="*/ 2147483647 w 141"/>
                <a:gd name="T67" fmla="*/ 2147483647 h 136"/>
                <a:gd name="T68" fmla="*/ 2147483647 w 141"/>
                <a:gd name="T69" fmla="*/ 2147483647 h 136"/>
                <a:gd name="T70" fmla="*/ 2147483647 w 141"/>
                <a:gd name="T71" fmla="*/ 2147483647 h 136"/>
                <a:gd name="T72" fmla="*/ 2147483647 w 141"/>
                <a:gd name="T73" fmla="*/ 2147483647 h 136"/>
                <a:gd name="T74" fmla="*/ 2147483647 w 141"/>
                <a:gd name="T75" fmla="*/ 2147483647 h 136"/>
                <a:gd name="T76" fmla="*/ 0 w 141"/>
                <a:gd name="T77" fmla="*/ 2147483647 h 136"/>
                <a:gd name="T78" fmla="*/ 2147483647 w 141"/>
                <a:gd name="T79" fmla="*/ 2147483647 h 136"/>
                <a:gd name="T80" fmla="*/ 2147483647 w 141"/>
                <a:gd name="T81" fmla="*/ 2147483647 h 136"/>
                <a:gd name="T82" fmla="*/ 2147483647 w 141"/>
                <a:gd name="T83" fmla="*/ 2147483647 h 136"/>
                <a:gd name="T84" fmla="*/ 2147483647 w 141"/>
                <a:gd name="T85" fmla="*/ 2147483647 h 136"/>
                <a:gd name="T86" fmla="*/ 2147483647 w 141"/>
                <a:gd name="T87" fmla="*/ 2147483647 h 136"/>
                <a:gd name="T88" fmla="*/ 2147483647 w 141"/>
                <a:gd name="T89" fmla="*/ 2147483647 h 136"/>
                <a:gd name="T90" fmla="*/ 2147483647 w 141"/>
                <a:gd name="T91" fmla="*/ 2147483647 h 136"/>
                <a:gd name="T92" fmla="*/ 2147483647 w 141"/>
                <a:gd name="T93" fmla="*/ 2147483647 h 136"/>
                <a:gd name="T94" fmla="*/ 2147483647 w 141"/>
                <a:gd name="T95" fmla="*/ 2147483647 h 136"/>
                <a:gd name="T96" fmla="*/ 2147483647 w 141"/>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 h="136">
                  <a:moveTo>
                    <a:pt x="34" y="18"/>
                  </a:moveTo>
                  <a:lnTo>
                    <a:pt x="34" y="24"/>
                  </a:lnTo>
                  <a:lnTo>
                    <a:pt x="39" y="24"/>
                  </a:lnTo>
                  <a:lnTo>
                    <a:pt x="45" y="24"/>
                  </a:lnTo>
                  <a:lnTo>
                    <a:pt x="51" y="30"/>
                  </a:lnTo>
                  <a:lnTo>
                    <a:pt x="56" y="30"/>
                  </a:lnTo>
                  <a:lnTo>
                    <a:pt x="62" y="30"/>
                  </a:lnTo>
                  <a:lnTo>
                    <a:pt x="68" y="30"/>
                  </a:lnTo>
                  <a:lnTo>
                    <a:pt x="68" y="24"/>
                  </a:lnTo>
                  <a:lnTo>
                    <a:pt x="73" y="24"/>
                  </a:lnTo>
                  <a:lnTo>
                    <a:pt x="79" y="24"/>
                  </a:lnTo>
                  <a:lnTo>
                    <a:pt x="79" y="18"/>
                  </a:lnTo>
                  <a:lnTo>
                    <a:pt x="85" y="18"/>
                  </a:lnTo>
                  <a:lnTo>
                    <a:pt x="85" y="12"/>
                  </a:lnTo>
                  <a:lnTo>
                    <a:pt x="90" y="12"/>
                  </a:lnTo>
                  <a:lnTo>
                    <a:pt x="96" y="18"/>
                  </a:lnTo>
                  <a:lnTo>
                    <a:pt x="96" y="24"/>
                  </a:lnTo>
                  <a:lnTo>
                    <a:pt x="102" y="24"/>
                  </a:lnTo>
                  <a:lnTo>
                    <a:pt x="102" y="18"/>
                  </a:lnTo>
                  <a:lnTo>
                    <a:pt x="107" y="18"/>
                  </a:lnTo>
                  <a:lnTo>
                    <a:pt x="107" y="12"/>
                  </a:lnTo>
                  <a:lnTo>
                    <a:pt x="107" y="6"/>
                  </a:lnTo>
                  <a:lnTo>
                    <a:pt x="107" y="0"/>
                  </a:lnTo>
                  <a:lnTo>
                    <a:pt x="113" y="0"/>
                  </a:lnTo>
                  <a:lnTo>
                    <a:pt x="119" y="6"/>
                  </a:lnTo>
                  <a:lnTo>
                    <a:pt x="119" y="12"/>
                  </a:lnTo>
                  <a:lnTo>
                    <a:pt x="124" y="24"/>
                  </a:lnTo>
                  <a:lnTo>
                    <a:pt x="124" y="30"/>
                  </a:lnTo>
                  <a:lnTo>
                    <a:pt x="124" y="35"/>
                  </a:lnTo>
                  <a:lnTo>
                    <a:pt x="124" y="41"/>
                  </a:lnTo>
                  <a:lnTo>
                    <a:pt x="124" y="47"/>
                  </a:lnTo>
                  <a:lnTo>
                    <a:pt x="124" y="53"/>
                  </a:lnTo>
                  <a:lnTo>
                    <a:pt x="119" y="53"/>
                  </a:lnTo>
                  <a:lnTo>
                    <a:pt x="119" y="59"/>
                  </a:lnTo>
                  <a:lnTo>
                    <a:pt x="119" y="65"/>
                  </a:lnTo>
                  <a:lnTo>
                    <a:pt x="119" y="71"/>
                  </a:lnTo>
                  <a:lnTo>
                    <a:pt x="124" y="71"/>
                  </a:lnTo>
                  <a:lnTo>
                    <a:pt x="124" y="77"/>
                  </a:lnTo>
                  <a:lnTo>
                    <a:pt x="130" y="83"/>
                  </a:lnTo>
                  <a:lnTo>
                    <a:pt x="136" y="83"/>
                  </a:lnTo>
                  <a:lnTo>
                    <a:pt x="136" y="89"/>
                  </a:lnTo>
                  <a:lnTo>
                    <a:pt x="136" y="95"/>
                  </a:lnTo>
                  <a:lnTo>
                    <a:pt x="141" y="95"/>
                  </a:lnTo>
                  <a:lnTo>
                    <a:pt x="136" y="101"/>
                  </a:lnTo>
                  <a:lnTo>
                    <a:pt x="136" y="107"/>
                  </a:lnTo>
                  <a:lnTo>
                    <a:pt x="130" y="113"/>
                  </a:lnTo>
                  <a:lnTo>
                    <a:pt x="130" y="119"/>
                  </a:lnTo>
                  <a:lnTo>
                    <a:pt x="124" y="125"/>
                  </a:lnTo>
                  <a:lnTo>
                    <a:pt x="119" y="125"/>
                  </a:lnTo>
                  <a:lnTo>
                    <a:pt x="119" y="131"/>
                  </a:lnTo>
                  <a:lnTo>
                    <a:pt x="119" y="136"/>
                  </a:lnTo>
                  <a:lnTo>
                    <a:pt x="113" y="136"/>
                  </a:lnTo>
                  <a:lnTo>
                    <a:pt x="113" y="131"/>
                  </a:lnTo>
                  <a:lnTo>
                    <a:pt x="107" y="131"/>
                  </a:lnTo>
                  <a:lnTo>
                    <a:pt x="107" y="125"/>
                  </a:lnTo>
                  <a:lnTo>
                    <a:pt x="102" y="125"/>
                  </a:lnTo>
                  <a:lnTo>
                    <a:pt x="102" y="119"/>
                  </a:lnTo>
                  <a:lnTo>
                    <a:pt x="96" y="119"/>
                  </a:lnTo>
                  <a:lnTo>
                    <a:pt x="90" y="113"/>
                  </a:lnTo>
                  <a:lnTo>
                    <a:pt x="90" y="107"/>
                  </a:lnTo>
                  <a:lnTo>
                    <a:pt x="85" y="101"/>
                  </a:lnTo>
                  <a:lnTo>
                    <a:pt x="85" y="95"/>
                  </a:lnTo>
                  <a:lnTo>
                    <a:pt x="79" y="89"/>
                  </a:lnTo>
                  <a:lnTo>
                    <a:pt x="79" y="83"/>
                  </a:lnTo>
                  <a:lnTo>
                    <a:pt x="73" y="83"/>
                  </a:lnTo>
                  <a:lnTo>
                    <a:pt x="73" y="77"/>
                  </a:lnTo>
                  <a:lnTo>
                    <a:pt x="68" y="77"/>
                  </a:lnTo>
                  <a:lnTo>
                    <a:pt x="68" y="83"/>
                  </a:lnTo>
                  <a:lnTo>
                    <a:pt x="62" y="83"/>
                  </a:lnTo>
                  <a:lnTo>
                    <a:pt x="56" y="83"/>
                  </a:lnTo>
                  <a:lnTo>
                    <a:pt x="51" y="83"/>
                  </a:lnTo>
                  <a:lnTo>
                    <a:pt x="34" y="89"/>
                  </a:lnTo>
                  <a:lnTo>
                    <a:pt x="28" y="89"/>
                  </a:lnTo>
                  <a:lnTo>
                    <a:pt x="22" y="89"/>
                  </a:lnTo>
                  <a:lnTo>
                    <a:pt x="17" y="89"/>
                  </a:lnTo>
                  <a:lnTo>
                    <a:pt x="17" y="83"/>
                  </a:lnTo>
                  <a:lnTo>
                    <a:pt x="5" y="83"/>
                  </a:lnTo>
                  <a:lnTo>
                    <a:pt x="0" y="77"/>
                  </a:lnTo>
                  <a:lnTo>
                    <a:pt x="5" y="77"/>
                  </a:lnTo>
                  <a:lnTo>
                    <a:pt x="5" y="71"/>
                  </a:lnTo>
                  <a:lnTo>
                    <a:pt x="11" y="71"/>
                  </a:lnTo>
                  <a:lnTo>
                    <a:pt x="11" y="65"/>
                  </a:lnTo>
                  <a:lnTo>
                    <a:pt x="5" y="59"/>
                  </a:lnTo>
                  <a:lnTo>
                    <a:pt x="11" y="59"/>
                  </a:lnTo>
                  <a:lnTo>
                    <a:pt x="11" y="53"/>
                  </a:lnTo>
                  <a:lnTo>
                    <a:pt x="17" y="53"/>
                  </a:lnTo>
                  <a:lnTo>
                    <a:pt x="17" y="47"/>
                  </a:lnTo>
                  <a:lnTo>
                    <a:pt x="17" y="41"/>
                  </a:lnTo>
                  <a:lnTo>
                    <a:pt x="11" y="41"/>
                  </a:lnTo>
                  <a:lnTo>
                    <a:pt x="11" y="35"/>
                  </a:lnTo>
                  <a:lnTo>
                    <a:pt x="11" y="30"/>
                  </a:lnTo>
                  <a:lnTo>
                    <a:pt x="17" y="30"/>
                  </a:lnTo>
                  <a:lnTo>
                    <a:pt x="22" y="30"/>
                  </a:lnTo>
                  <a:lnTo>
                    <a:pt x="22" y="24"/>
                  </a:lnTo>
                  <a:lnTo>
                    <a:pt x="28" y="24"/>
                  </a:lnTo>
                  <a:lnTo>
                    <a:pt x="28" y="18"/>
                  </a:lnTo>
                  <a:lnTo>
                    <a:pt x="34" y="18"/>
                  </a:lnTo>
                  <a:lnTo>
                    <a:pt x="34" y="24"/>
                  </a:lnTo>
                  <a:lnTo>
                    <a:pt x="34"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8" name="Freeform 138"/>
            <p:cNvSpPr>
              <a:spLocks/>
            </p:cNvSpPr>
            <p:nvPr/>
          </p:nvSpPr>
          <p:spPr bwMode="auto">
            <a:xfrm>
              <a:off x="7888079" y="5233065"/>
              <a:ext cx="282629" cy="327045"/>
            </a:xfrm>
            <a:custGeom>
              <a:avLst/>
              <a:gdLst>
                <a:gd name="T0" fmla="*/ 2147483647 w 181"/>
                <a:gd name="T1" fmla="*/ 2147483647 h 208"/>
                <a:gd name="T2" fmla="*/ 2147483647 w 181"/>
                <a:gd name="T3" fmla="*/ 2147483647 h 208"/>
                <a:gd name="T4" fmla="*/ 2147483647 w 181"/>
                <a:gd name="T5" fmla="*/ 2147483647 h 208"/>
                <a:gd name="T6" fmla="*/ 2147483647 w 181"/>
                <a:gd name="T7" fmla="*/ 2147483647 h 208"/>
                <a:gd name="T8" fmla="*/ 2147483647 w 181"/>
                <a:gd name="T9" fmla="*/ 0 h 208"/>
                <a:gd name="T10" fmla="*/ 2147483647 w 181"/>
                <a:gd name="T11" fmla="*/ 2147483647 h 208"/>
                <a:gd name="T12" fmla="*/ 2147483647 w 181"/>
                <a:gd name="T13" fmla="*/ 0 h 208"/>
                <a:gd name="T14" fmla="*/ 2147483647 w 181"/>
                <a:gd name="T15" fmla="*/ 2147483647 h 208"/>
                <a:gd name="T16" fmla="*/ 2147483647 w 181"/>
                <a:gd name="T17" fmla="*/ 2147483647 h 208"/>
                <a:gd name="T18" fmla="*/ 2147483647 w 181"/>
                <a:gd name="T19" fmla="*/ 2147483647 h 208"/>
                <a:gd name="T20" fmla="*/ 2147483647 w 181"/>
                <a:gd name="T21" fmla="*/ 2147483647 h 208"/>
                <a:gd name="T22" fmla="*/ 2147483647 w 181"/>
                <a:gd name="T23" fmla="*/ 2147483647 h 208"/>
                <a:gd name="T24" fmla="*/ 2147483647 w 181"/>
                <a:gd name="T25" fmla="*/ 2147483647 h 208"/>
                <a:gd name="T26" fmla="*/ 2147483647 w 181"/>
                <a:gd name="T27" fmla="*/ 2147483647 h 208"/>
                <a:gd name="T28" fmla="*/ 2147483647 w 181"/>
                <a:gd name="T29" fmla="*/ 2147483647 h 208"/>
                <a:gd name="T30" fmla="*/ 2147483647 w 181"/>
                <a:gd name="T31" fmla="*/ 2147483647 h 208"/>
                <a:gd name="T32" fmla="*/ 2147483647 w 181"/>
                <a:gd name="T33" fmla="*/ 2147483647 h 208"/>
                <a:gd name="T34" fmla="*/ 2147483647 w 181"/>
                <a:gd name="T35" fmla="*/ 2147483647 h 208"/>
                <a:gd name="T36" fmla="*/ 2147483647 w 181"/>
                <a:gd name="T37" fmla="*/ 2147483647 h 208"/>
                <a:gd name="T38" fmla="*/ 2147483647 w 181"/>
                <a:gd name="T39" fmla="*/ 2147483647 h 208"/>
                <a:gd name="T40" fmla="*/ 2147483647 w 181"/>
                <a:gd name="T41" fmla="*/ 2147483647 h 208"/>
                <a:gd name="T42" fmla="*/ 2147483647 w 181"/>
                <a:gd name="T43" fmla="*/ 2147483647 h 208"/>
                <a:gd name="T44" fmla="*/ 2147483647 w 181"/>
                <a:gd name="T45" fmla="*/ 2147483647 h 208"/>
                <a:gd name="T46" fmla="*/ 2147483647 w 181"/>
                <a:gd name="T47" fmla="*/ 2147483647 h 208"/>
                <a:gd name="T48" fmla="*/ 2147483647 w 181"/>
                <a:gd name="T49" fmla="*/ 2147483647 h 208"/>
                <a:gd name="T50" fmla="*/ 2147483647 w 181"/>
                <a:gd name="T51" fmla="*/ 2147483647 h 208"/>
                <a:gd name="T52" fmla="*/ 2147483647 w 181"/>
                <a:gd name="T53" fmla="*/ 2147483647 h 208"/>
                <a:gd name="T54" fmla="*/ 2147483647 w 181"/>
                <a:gd name="T55" fmla="*/ 2147483647 h 208"/>
                <a:gd name="T56" fmla="*/ 2147483647 w 181"/>
                <a:gd name="T57" fmla="*/ 2147483647 h 208"/>
                <a:gd name="T58" fmla="*/ 2147483647 w 181"/>
                <a:gd name="T59" fmla="*/ 2147483647 h 208"/>
                <a:gd name="T60" fmla="*/ 2147483647 w 181"/>
                <a:gd name="T61" fmla="*/ 2147483647 h 208"/>
                <a:gd name="T62" fmla="*/ 2147483647 w 181"/>
                <a:gd name="T63" fmla="*/ 2147483647 h 208"/>
                <a:gd name="T64" fmla="*/ 2147483647 w 181"/>
                <a:gd name="T65" fmla="*/ 2147483647 h 208"/>
                <a:gd name="T66" fmla="*/ 2147483647 w 181"/>
                <a:gd name="T67" fmla="*/ 2147483647 h 208"/>
                <a:gd name="T68" fmla="*/ 2147483647 w 181"/>
                <a:gd name="T69" fmla="*/ 2147483647 h 208"/>
                <a:gd name="T70" fmla="*/ 2147483647 w 181"/>
                <a:gd name="T71" fmla="*/ 2147483647 h 208"/>
                <a:gd name="T72" fmla="*/ 2147483647 w 181"/>
                <a:gd name="T73" fmla="*/ 2147483647 h 208"/>
                <a:gd name="T74" fmla="*/ 2147483647 w 181"/>
                <a:gd name="T75" fmla="*/ 2147483647 h 208"/>
                <a:gd name="T76" fmla="*/ 2147483647 w 181"/>
                <a:gd name="T77" fmla="*/ 2147483647 h 208"/>
                <a:gd name="T78" fmla="*/ 2147483647 w 181"/>
                <a:gd name="T79" fmla="*/ 2147483647 h 208"/>
                <a:gd name="T80" fmla="*/ 2147483647 w 181"/>
                <a:gd name="T81" fmla="*/ 2147483647 h 208"/>
                <a:gd name="T82" fmla="*/ 2147483647 w 181"/>
                <a:gd name="T83" fmla="*/ 2147483647 h 208"/>
                <a:gd name="T84" fmla="*/ 2147483647 w 181"/>
                <a:gd name="T85" fmla="*/ 2147483647 h 208"/>
                <a:gd name="T86" fmla="*/ 2147483647 w 181"/>
                <a:gd name="T87" fmla="*/ 2147483647 h 208"/>
                <a:gd name="T88" fmla="*/ 2147483647 w 181"/>
                <a:gd name="T89" fmla="*/ 2147483647 h 208"/>
                <a:gd name="T90" fmla="*/ 2147483647 w 181"/>
                <a:gd name="T91" fmla="*/ 2147483647 h 208"/>
                <a:gd name="T92" fmla="*/ 2147483647 w 181"/>
                <a:gd name="T93" fmla="*/ 2147483647 h 208"/>
                <a:gd name="T94" fmla="*/ 2147483647 w 181"/>
                <a:gd name="T95" fmla="*/ 2147483647 h 208"/>
                <a:gd name="T96" fmla="*/ 2147483647 w 181"/>
                <a:gd name="T97" fmla="*/ 2147483647 h 208"/>
                <a:gd name="T98" fmla="*/ 2147483647 w 181"/>
                <a:gd name="T99" fmla="*/ 2147483647 h 208"/>
                <a:gd name="T100" fmla="*/ 2147483647 w 181"/>
                <a:gd name="T101" fmla="*/ 2147483647 h 208"/>
                <a:gd name="T102" fmla="*/ 2147483647 w 181"/>
                <a:gd name="T103" fmla="*/ 2147483647 h 208"/>
                <a:gd name="T104" fmla="*/ 0 w 181"/>
                <a:gd name="T105" fmla="*/ 2147483647 h 208"/>
                <a:gd name="T106" fmla="*/ 2147483647 w 181"/>
                <a:gd name="T107" fmla="*/ 2147483647 h 208"/>
                <a:gd name="T108" fmla="*/ 0 w 181"/>
                <a:gd name="T109" fmla="*/ 2147483647 h 208"/>
                <a:gd name="T110" fmla="*/ 2147483647 w 181"/>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208">
                  <a:moveTo>
                    <a:pt x="11" y="53"/>
                  </a:moveTo>
                  <a:lnTo>
                    <a:pt x="11" y="47"/>
                  </a:lnTo>
                  <a:lnTo>
                    <a:pt x="11" y="41"/>
                  </a:lnTo>
                  <a:lnTo>
                    <a:pt x="17" y="41"/>
                  </a:lnTo>
                  <a:lnTo>
                    <a:pt x="17" y="35"/>
                  </a:lnTo>
                  <a:lnTo>
                    <a:pt x="22" y="35"/>
                  </a:lnTo>
                  <a:lnTo>
                    <a:pt x="22" y="29"/>
                  </a:lnTo>
                  <a:lnTo>
                    <a:pt x="28" y="24"/>
                  </a:lnTo>
                  <a:lnTo>
                    <a:pt x="34" y="24"/>
                  </a:lnTo>
                  <a:lnTo>
                    <a:pt x="39" y="24"/>
                  </a:lnTo>
                  <a:lnTo>
                    <a:pt x="39" y="18"/>
                  </a:lnTo>
                  <a:lnTo>
                    <a:pt x="39" y="12"/>
                  </a:lnTo>
                  <a:lnTo>
                    <a:pt x="39" y="6"/>
                  </a:lnTo>
                  <a:lnTo>
                    <a:pt x="45" y="6"/>
                  </a:lnTo>
                  <a:lnTo>
                    <a:pt x="45" y="0"/>
                  </a:lnTo>
                  <a:lnTo>
                    <a:pt x="51" y="0"/>
                  </a:lnTo>
                  <a:lnTo>
                    <a:pt x="56" y="0"/>
                  </a:lnTo>
                  <a:lnTo>
                    <a:pt x="56" y="6"/>
                  </a:lnTo>
                  <a:lnTo>
                    <a:pt x="56" y="0"/>
                  </a:lnTo>
                  <a:lnTo>
                    <a:pt x="62" y="0"/>
                  </a:lnTo>
                  <a:lnTo>
                    <a:pt x="68" y="0"/>
                  </a:lnTo>
                  <a:lnTo>
                    <a:pt x="68" y="6"/>
                  </a:lnTo>
                  <a:lnTo>
                    <a:pt x="73" y="6"/>
                  </a:lnTo>
                  <a:lnTo>
                    <a:pt x="79" y="12"/>
                  </a:lnTo>
                  <a:lnTo>
                    <a:pt x="85" y="12"/>
                  </a:lnTo>
                  <a:lnTo>
                    <a:pt x="85" y="18"/>
                  </a:lnTo>
                  <a:lnTo>
                    <a:pt x="85" y="24"/>
                  </a:lnTo>
                  <a:lnTo>
                    <a:pt x="90" y="24"/>
                  </a:lnTo>
                  <a:lnTo>
                    <a:pt x="90" y="18"/>
                  </a:lnTo>
                  <a:lnTo>
                    <a:pt x="90" y="12"/>
                  </a:lnTo>
                  <a:lnTo>
                    <a:pt x="96" y="12"/>
                  </a:lnTo>
                  <a:lnTo>
                    <a:pt x="102" y="12"/>
                  </a:lnTo>
                  <a:lnTo>
                    <a:pt x="102" y="6"/>
                  </a:lnTo>
                  <a:lnTo>
                    <a:pt x="107" y="6"/>
                  </a:lnTo>
                  <a:lnTo>
                    <a:pt x="113" y="6"/>
                  </a:lnTo>
                  <a:lnTo>
                    <a:pt x="113" y="12"/>
                  </a:lnTo>
                  <a:lnTo>
                    <a:pt x="113" y="18"/>
                  </a:lnTo>
                  <a:lnTo>
                    <a:pt x="113" y="24"/>
                  </a:lnTo>
                  <a:lnTo>
                    <a:pt x="107" y="24"/>
                  </a:lnTo>
                  <a:lnTo>
                    <a:pt x="107" y="29"/>
                  </a:lnTo>
                  <a:lnTo>
                    <a:pt x="107" y="35"/>
                  </a:lnTo>
                  <a:lnTo>
                    <a:pt x="107" y="41"/>
                  </a:lnTo>
                  <a:lnTo>
                    <a:pt x="102" y="41"/>
                  </a:lnTo>
                  <a:lnTo>
                    <a:pt x="102" y="47"/>
                  </a:lnTo>
                  <a:lnTo>
                    <a:pt x="107" y="47"/>
                  </a:lnTo>
                  <a:lnTo>
                    <a:pt x="107" y="53"/>
                  </a:lnTo>
                  <a:lnTo>
                    <a:pt x="107" y="59"/>
                  </a:lnTo>
                  <a:lnTo>
                    <a:pt x="102" y="59"/>
                  </a:lnTo>
                  <a:lnTo>
                    <a:pt x="107" y="65"/>
                  </a:lnTo>
                  <a:lnTo>
                    <a:pt x="107" y="71"/>
                  </a:lnTo>
                  <a:lnTo>
                    <a:pt x="113" y="71"/>
                  </a:lnTo>
                  <a:lnTo>
                    <a:pt x="113" y="77"/>
                  </a:lnTo>
                  <a:lnTo>
                    <a:pt x="119" y="77"/>
                  </a:lnTo>
                  <a:lnTo>
                    <a:pt x="119" y="83"/>
                  </a:lnTo>
                  <a:lnTo>
                    <a:pt x="124" y="83"/>
                  </a:lnTo>
                  <a:lnTo>
                    <a:pt x="130" y="83"/>
                  </a:lnTo>
                  <a:lnTo>
                    <a:pt x="130" y="77"/>
                  </a:lnTo>
                  <a:lnTo>
                    <a:pt x="136" y="77"/>
                  </a:lnTo>
                  <a:lnTo>
                    <a:pt x="141" y="77"/>
                  </a:lnTo>
                  <a:lnTo>
                    <a:pt x="141" y="83"/>
                  </a:lnTo>
                  <a:lnTo>
                    <a:pt x="141" y="89"/>
                  </a:lnTo>
                  <a:lnTo>
                    <a:pt x="147" y="89"/>
                  </a:lnTo>
                  <a:lnTo>
                    <a:pt x="153" y="83"/>
                  </a:lnTo>
                  <a:lnTo>
                    <a:pt x="158" y="83"/>
                  </a:lnTo>
                  <a:lnTo>
                    <a:pt x="164" y="83"/>
                  </a:lnTo>
                  <a:lnTo>
                    <a:pt x="170" y="83"/>
                  </a:lnTo>
                  <a:lnTo>
                    <a:pt x="175" y="83"/>
                  </a:lnTo>
                  <a:lnTo>
                    <a:pt x="175" y="77"/>
                  </a:lnTo>
                  <a:lnTo>
                    <a:pt x="181" y="77"/>
                  </a:lnTo>
                  <a:lnTo>
                    <a:pt x="181" y="83"/>
                  </a:lnTo>
                  <a:lnTo>
                    <a:pt x="181" y="89"/>
                  </a:lnTo>
                  <a:lnTo>
                    <a:pt x="181" y="95"/>
                  </a:lnTo>
                  <a:lnTo>
                    <a:pt x="181" y="101"/>
                  </a:lnTo>
                  <a:lnTo>
                    <a:pt x="181" y="107"/>
                  </a:lnTo>
                  <a:lnTo>
                    <a:pt x="181" y="113"/>
                  </a:lnTo>
                  <a:lnTo>
                    <a:pt x="175" y="113"/>
                  </a:lnTo>
                  <a:lnTo>
                    <a:pt x="175" y="119"/>
                  </a:lnTo>
                  <a:lnTo>
                    <a:pt x="175" y="125"/>
                  </a:lnTo>
                  <a:lnTo>
                    <a:pt x="170" y="125"/>
                  </a:lnTo>
                  <a:lnTo>
                    <a:pt x="170" y="130"/>
                  </a:lnTo>
                  <a:lnTo>
                    <a:pt x="164" y="136"/>
                  </a:lnTo>
                  <a:lnTo>
                    <a:pt x="158" y="142"/>
                  </a:lnTo>
                  <a:lnTo>
                    <a:pt x="153" y="142"/>
                  </a:lnTo>
                  <a:lnTo>
                    <a:pt x="147" y="148"/>
                  </a:lnTo>
                  <a:lnTo>
                    <a:pt x="141" y="154"/>
                  </a:lnTo>
                  <a:lnTo>
                    <a:pt x="136" y="154"/>
                  </a:lnTo>
                  <a:lnTo>
                    <a:pt x="136" y="160"/>
                  </a:lnTo>
                  <a:lnTo>
                    <a:pt x="130" y="160"/>
                  </a:lnTo>
                  <a:lnTo>
                    <a:pt x="124" y="160"/>
                  </a:lnTo>
                  <a:lnTo>
                    <a:pt x="124" y="154"/>
                  </a:lnTo>
                  <a:lnTo>
                    <a:pt x="124" y="148"/>
                  </a:lnTo>
                  <a:lnTo>
                    <a:pt x="119" y="154"/>
                  </a:lnTo>
                  <a:lnTo>
                    <a:pt x="119" y="148"/>
                  </a:lnTo>
                  <a:lnTo>
                    <a:pt x="113" y="154"/>
                  </a:lnTo>
                  <a:lnTo>
                    <a:pt x="107" y="154"/>
                  </a:lnTo>
                  <a:lnTo>
                    <a:pt x="107" y="160"/>
                  </a:lnTo>
                  <a:lnTo>
                    <a:pt x="102" y="160"/>
                  </a:lnTo>
                  <a:lnTo>
                    <a:pt x="102" y="166"/>
                  </a:lnTo>
                  <a:lnTo>
                    <a:pt x="96" y="166"/>
                  </a:lnTo>
                  <a:lnTo>
                    <a:pt x="96" y="172"/>
                  </a:lnTo>
                  <a:lnTo>
                    <a:pt x="102" y="178"/>
                  </a:lnTo>
                  <a:lnTo>
                    <a:pt x="96" y="178"/>
                  </a:lnTo>
                  <a:lnTo>
                    <a:pt x="90" y="178"/>
                  </a:lnTo>
                  <a:lnTo>
                    <a:pt x="85" y="178"/>
                  </a:lnTo>
                  <a:lnTo>
                    <a:pt x="85" y="184"/>
                  </a:lnTo>
                  <a:lnTo>
                    <a:pt x="90" y="184"/>
                  </a:lnTo>
                  <a:lnTo>
                    <a:pt x="90" y="190"/>
                  </a:lnTo>
                  <a:lnTo>
                    <a:pt x="85" y="190"/>
                  </a:lnTo>
                  <a:lnTo>
                    <a:pt x="85" y="196"/>
                  </a:lnTo>
                  <a:lnTo>
                    <a:pt x="85" y="202"/>
                  </a:lnTo>
                  <a:lnTo>
                    <a:pt x="79" y="202"/>
                  </a:lnTo>
                  <a:lnTo>
                    <a:pt x="73" y="202"/>
                  </a:lnTo>
                  <a:lnTo>
                    <a:pt x="68" y="202"/>
                  </a:lnTo>
                  <a:lnTo>
                    <a:pt x="62" y="202"/>
                  </a:lnTo>
                  <a:lnTo>
                    <a:pt x="56" y="202"/>
                  </a:lnTo>
                  <a:lnTo>
                    <a:pt x="56" y="208"/>
                  </a:lnTo>
                  <a:lnTo>
                    <a:pt x="56" y="202"/>
                  </a:lnTo>
                  <a:lnTo>
                    <a:pt x="51" y="202"/>
                  </a:lnTo>
                  <a:lnTo>
                    <a:pt x="51" y="196"/>
                  </a:lnTo>
                  <a:lnTo>
                    <a:pt x="56" y="196"/>
                  </a:lnTo>
                  <a:lnTo>
                    <a:pt x="62" y="196"/>
                  </a:lnTo>
                  <a:lnTo>
                    <a:pt x="62" y="190"/>
                  </a:lnTo>
                  <a:lnTo>
                    <a:pt x="56" y="190"/>
                  </a:lnTo>
                  <a:lnTo>
                    <a:pt x="51" y="190"/>
                  </a:lnTo>
                  <a:lnTo>
                    <a:pt x="51" y="184"/>
                  </a:lnTo>
                  <a:lnTo>
                    <a:pt x="56" y="184"/>
                  </a:lnTo>
                  <a:lnTo>
                    <a:pt x="56" y="178"/>
                  </a:lnTo>
                  <a:lnTo>
                    <a:pt x="51" y="178"/>
                  </a:lnTo>
                  <a:lnTo>
                    <a:pt x="51" y="172"/>
                  </a:lnTo>
                  <a:lnTo>
                    <a:pt x="51" y="166"/>
                  </a:lnTo>
                  <a:lnTo>
                    <a:pt x="51" y="160"/>
                  </a:lnTo>
                  <a:lnTo>
                    <a:pt x="45" y="160"/>
                  </a:lnTo>
                  <a:lnTo>
                    <a:pt x="39" y="160"/>
                  </a:lnTo>
                  <a:lnTo>
                    <a:pt x="39" y="154"/>
                  </a:lnTo>
                  <a:lnTo>
                    <a:pt x="34" y="148"/>
                  </a:lnTo>
                  <a:lnTo>
                    <a:pt x="34" y="142"/>
                  </a:lnTo>
                  <a:lnTo>
                    <a:pt x="34" y="136"/>
                  </a:lnTo>
                  <a:lnTo>
                    <a:pt x="34" y="130"/>
                  </a:lnTo>
                  <a:lnTo>
                    <a:pt x="34" y="125"/>
                  </a:lnTo>
                  <a:lnTo>
                    <a:pt x="28" y="125"/>
                  </a:lnTo>
                  <a:lnTo>
                    <a:pt x="28" y="119"/>
                  </a:lnTo>
                  <a:lnTo>
                    <a:pt x="22" y="119"/>
                  </a:lnTo>
                  <a:lnTo>
                    <a:pt x="28" y="119"/>
                  </a:lnTo>
                  <a:lnTo>
                    <a:pt x="28" y="113"/>
                  </a:lnTo>
                  <a:lnTo>
                    <a:pt x="22" y="113"/>
                  </a:lnTo>
                  <a:lnTo>
                    <a:pt x="22" y="119"/>
                  </a:lnTo>
                  <a:lnTo>
                    <a:pt x="22" y="113"/>
                  </a:lnTo>
                  <a:lnTo>
                    <a:pt x="17" y="113"/>
                  </a:lnTo>
                  <a:lnTo>
                    <a:pt x="11" y="113"/>
                  </a:lnTo>
                  <a:lnTo>
                    <a:pt x="11" y="107"/>
                  </a:lnTo>
                  <a:lnTo>
                    <a:pt x="5" y="107"/>
                  </a:lnTo>
                  <a:lnTo>
                    <a:pt x="5" y="101"/>
                  </a:lnTo>
                  <a:lnTo>
                    <a:pt x="5" y="95"/>
                  </a:lnTo>
                  <a:lnTo>
                    <a:pt x="5" y="101"/>
                  </a:lnTo>
                  <a:lnTo>
                    <a:pt x="5" y="95"/>
                  </a:lnTo>
                  <a:lnTo>
                    <a:pt x="5" y="101"/>
                  </a:lnTo>
                  <a:lnTo>
                    <a:pt x="0" y="101"/>
                  </a:lnTo>
                  <a:lnTo>
                    <a:pt x="0" y="95"/>
                  </a:lnTo>
                  <a:lnTo>
                    <a:pt x="0" y="89"/>
                  </a:lnTo>
                  <a:lnTo>
                    <a:pt x="0" y="83"/>
                  </a:lnTo>
                  <a:lnTo>
                    <a:pt x="5" y="83"/>
                  </a:lnTo>
                  <a:lnTo>
                    <a:pt x="5" y="77"/>
                  </a:lnTo>
                  <a:lnTo>
                    <a:pt x="0" y="77"/>
                  </a:lnTo>
                  <a:lnTo>
                    <a:pt x="0" y="71"/>
                  </a:lnTo>
                  <a:lnTo>
                    <a:pt x="0" y="65"/>
                  </a:lnTo>
                  <a:lnTo>
                    <a:pt x="5" y="65"/>
                  </a:lnTo>
                  <a:lnTo>
                    <a:pt x="5" y="59"/>
                  </a:lnTo>
                  <a:lnTo>
                    <a:pt x="5" y="53"/>
                  </a:lnTo>
                  <a:lnTo>
                    <a:pt x="11" y="5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29" name="Freeform 139"/>
            <p:cNvSpPr>
              <a:spLocks/>
            </p:cNvSpPr>
            <p:nvPr/>
          </p:nvSpPr>
          <p:spPr bwMode="auto">
            <a:xfrm>
              <a:off x="8161339" y="5278663"/>
              <a:ext cx="98374" cy="122642"/>
            </a:xfrm>
            <a:custGeom>
              <a:avLst/>
              <a:gdLst>
                <a:gd name="T0" fmla="*/ 2147483647 w 63"/>
                <a:gd name="T1" fmla="*/ 2147483647 h 78"/>
                <a:gd name="T2" fmla="*/ 2147483647 w 63"/>
                <a:gd name="T3" fmla="*/ 2147483647 h 78"/>
                <a:gd name="T4" fmla="*/ 2147483647 w 63"/>
                <a:gd name="T5" fmla="*/ 2147483647 h 78"/>
                <a:gd name="T6" fmla="*/ 0 w 63"/>
                <a:gd name="T7" fmla="*/ 2147483647 h 78"/>
                <a:gd name="T8" fmla="*/ 0 w 63"/>
                <a:gd name="T9" fmla="*/ 2147483647 h 78"/>
                <a:gd name="T10" fmla="*/ 2147483647 w 63"/>
                <a:gd name="T11" fmla="*/ 2147483647 h 78"/>
                <a:gd name="T12" fmla="*/ 2147483647 w 63"/>
                <a:gd name="T13" fmla="*/ 2147483647 h 78"/>
                <a:gd name="T14" fmla="*/ 2147483647 w 63"/>
                <a:gd name="T15" fmla="*/ 2147483647 h 78"/>
                <a:gd name="T16" fmla="*/ 2147483647 w 63"/>
                <a:gd name="T17" fmla="*/ 2147483647 h 78"/>
                <a:gd name="T18" fmla="*/ 2147483647 w 63"/>
                <a:gd name="T19" fmla="*/ 2147483647 h 78"/>
                <a:gd name="T20" fmla="*/ 2147483647 w 63"/>
                <a:gd name="T21" fmla="*/ 2147483647 h 78"/>
                <a:gd name="T22" fmla="*/ 2147483647 w 63"/>
                <a:gd name="T23" fmla="*/ 2147483647 h 78"/>
                <a:gd name="T24" fmla="*/ 2147483647 w 63"/>
                <a:gd name="T25" fmla="*/ 0 h 78"/>
                <a:gd name="T26" fmla="*/ 2147483647 w 63"/>
                <a:gd name="T27" fmla="*/ 0 h 78"/>
                <a:gd name="T28" fmla="*/ 2147483647 w 63"/>
                <a:gd name="T29" fmla="*/ 2147483647 h 78"/>
                <a:gd name="T30" fmla="*/ 2147483647 w 63"/>
                <a:gd name="T31" fmla="*/ 2147483647 h 78"/>
                <a:gd name="T32" fmla="*/ 2147483647 w 63"/>
                <a:gd name="T33" fmla="*/ 2147483647 h 78"/>
                <a:gd name="T34" fmla="*/ 2147483647 w 63"/>
                <a:gd name="T35" fmla="*/ 2147483647 h 78"/>
                <a:gd name="T36" fmla="*/ 2147483647 w 63"/>
                <a:gd name="T37" fmla="*/ 2147483647 h 78"/>
                <a:gd name="T38" fmla="*/ 2147483647 w 63"/>
                <a:gd name="T39" fmla="*/ 2147483647 h 78"/>
                <a:gd name="T40" fmla="*/ 2147483647 w 63"/>
                <a:gd name="T41" fmla="*/ 2147483647 h 78"/>
                <a:gd name="T42" fmla="*/ 2147483647 w 63"/>
                <a:gd name="T43" fmla="*/ 2147483647 h 78"/>
                <a:gd name="T44" fmla="*/ 2147483647 w 63"/>
                <a:gd name="T45" fmla="*/ 2147483647 h 78"/>
                <a:gd name="T46" fmla="*/ 2147483647 w 63"/>
                <a:gd name="T47" fmla="*/ 2147483647 h 78"/>
                <a:gd name="T48" fmla="*/ 2147483647 w 63"/>
                <a:gd name="T49" fmla="*/ 2147483647 h 78"/>
                <a:gd name="T50" fmla="*/ 2147483647 w 63"/>
                <a:gd name="T51" fmla="*/ 2147483647 h 78"/>
                <a:gd name="T52" fmla="*/ 2147483647 w 63"/>
                <a:gd name="T53" fmla="*/ 2147483647 h 78"/>
                <a:gd name="T54" fmla="*/ 2147483647 w 63"/>
                <a:gd name="T55" fmla="*/ 2147483647 h 78"/>
                <a:gd name="T56" fmla="*/ 2147483647 w 63"/>
                <a:gd name="T57" fmla="*/ 2147483647 h 78"/>
                <a:gd name="T58" fmla="*/ 2147483647 w 63"/>
                <a:gd name="T59" fmla="*/ 2147483647 h 78"/>
                <a:gd name="T60" fmla="*/ 2147483647 w 63"/>
                <a:gd name="T61" fmla="*/ 2147483647 h 78"/>
                <a:gd name="T62" fmla="*/ 2147483647 w 63"/>
                <a:gd name="T63" fmla="*/ 2147483647 h 78"/>
                <a:gd name="T64" fmla="*/ 2147483647 w 63"/>
                <a:gd name="T65" fmla="*/ 2147483647 h 78"/>
                <a:gd name="T66" fmla="*/ 2147483647 w 63"/>
                <a:gd name="T67" fmla="*/ 2147483647 h 78"/>
                <a:gd name="T68" fmla="*/ 2147483647 w 63"/>
                <a:gd name="T69" fmla="*/ 2147483647 h 78"/>
                <a:gd name="T70" fmla="*/ 2147483647 w 63"/>
                <a:gd name="T71" fmla="*/ 2147483647 h 78"/>
                <a:gd name="T72" fmla="*/ 2147483647 w 63"/>
                <a:gd name="T73" fmla="*/ 2147483647 h 78"/>
                <a:gd name="T74" fmla="*/ 2147483647 w 63"/>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78">
                  <a:moveTo>
                    <a:pt x="6" y="48"/>
                  </a:moveTo>
                  <a:lnTo>
                    <a:pt x="6" y="42"/>
                  </a:lnTo>
                  <a:lnTo>
                    <a:pt x="6" y="36"/>
                  </a:lnTo>
                  <a:lnTo>
                    <a:pt x="0" y="36"/>
                  </a:lnTo>
                  <a:lnTo>
                    <a:pt x="0" y="30"/>
                  </a:lnTo>
                  <a:lnTo>
                    <a:pt x="6" y="30"/>
                  </a:lnTo>
                  <a:lnTo>
                    <a:pt x="6" y="24"/>
                  </a:lnTo>
                  <a:lnTo>
                    <a:pt x="12" y="18"/>
                  </a:lnTo>
                  <a:lnTo>
                    <a:pt x="17" y="12"/>
                  </a:lnTo>
                  <a:lnTo>
                    <a:pt x="23" y="12"/>
                  </a:lnTo>
                  <a:lnTo>
                    <a:pt x="23" y="6"/>
                  </a:lnTo>
                  <a:lnTo>
                    <a:pt x="29" y="6"/>
                  </a:lnTo>
                  <a:lnTo>
                    <a:pt x="29" y="0"/>
                  </a:lnTo>
                  <a:lnTo>
                    <a:pt x="34" y="0"/>
                  </a:lnTo>
                  <a:lnTo>
                    <a:pt x="34" y="6"/>
                  </a:lnTo>
                  <a:lnTo>
                    <a:pt x="40" y="6"/>
                  </a:lnTo>
                  <a:lnTo>
                    <a:pt x="46" y="18"/>
                  </a:lnTo>
                  <a:lnTo>
                    <a:pt x="51" y="24"/>
                  </a:lnTo>
                  <a:lnTo>
                    <a:pt x="51" y="30"/>
                  </a:lnTo>
                  <a:lnTo>
                    <a:pt x="57" y="36"/>
                  </a:lnTo>
                  <a:lnTo>
                    <a:pt x="57" y="42"/>
                  </a:lnTo>
                  <a:lnTo>
                    <a:pt x="57" y="48"/>
                  </a:lnTo>
                  <a:lnTo>
                    <a:pt x="63" y="48"/>
                  </a:lnTo>
                  <a:lnTo>
                    <a:pt x="63" y="54"/>
                  </a:lnTo>
                  <a:lnTo>
                    <a:pt x="57" y="60"/>
                  </a:lnTo>
                  <a:lnTo>
                    <a:pt x="51" y="60"/>
                  </a:lnTo>
                  <a:lnTo>
                    <a:pt x="46" y="66"/>
                  </a:lnTo>
                  <a:lnTo>
                    <a:pt x="40" y="66"/>
                  </a:lnTo>
                  <a:lnTo>
                    <a:pt x="34" y="66"/>
                  </a:lnTo>
                  <a:lnTo>
                    <a:pt x="29" y="66"/>
                  </a:lnTo>
                  <a:lnTo>
                    <a:pt x="17" y="72"/>
                  </a:lnTo>
                  <a:lnTo>
                    <a:pt x="12" y="78"/>
                  </a:lnTo>
                  <a:lnTo>
                    <a:pt x="6" y="78"/>
                  </a:lnTo>
                  <a:lnTo>
                    <a:pt x="6" y="72"/>
                  </a:lnTo>
                  <a:lnTo>
                    <a:pt x="6" y="66"/>
                  </a:lnTo>
                  <a:lnTo>
                    <a:pt x="6" y="60"/>
                  </a:lnTo>
                  <a:lnTo>
                    <a:pt x="6" y="54"/>
                  </a:lnTo>
                  <a:lnTo>
                    <a:pt x="6" y="48"/>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30" name="Freeform 140"/>
            <p:cNvSpPr>
              <a:spLocks/>
            </p:cNvSpPr>
            <p:nvPr/>
          </p:nvSpPr>
          <p:spPr bwMode="auto">
            <a:xfrm>
              <a:off x="7516445" y="5344701"/>
              <a:ext cx="212363" cy="205976"/>
            </a:xfrm>
            <a:custGeom>
              <a:avLst/>
              <a:gdLst>
                <a:gd name="T0" fmla="*/ 2147483647 w 136"/>
                <a:gd name="T1" fmla="*/ 2147483647 h 131"/>
                <a:gd name="T2" fmla="*/ 2147483647 w 136"/>
                <a:gd name="T3" fmla="*/ 2147483647 h 131"/>
                <a:gd name="T4" fmla="*/ 2147483647 w 136"/>
                <a:gd name="T5" fmla="*/ 2147483647 h 131"/>
                <a:gd name="T6" fmla="*/ 2147483647 w 136"/>
                <a:gd name="T7" fmla="*/ 2147483647 h 131"/>
                <a:gd name="T8" fmla="*/ 2147483647 w 136"/>
                <a:gd name="T9" fmla="*/ 2147483647 h 131"/>
                <a:gd name="T10" fmla="*/ 2147483647 w 136"/>
                <a:gd name="T11" fmla="*/ 0 h 131"/>
                <a:gd name="T12" fmla="*/ 2147483647 w 136"/>
                <a:gd name="T13" fmla="*/ 2147483647 h 131"/>
                <a:gd name="T14" fmla="*/ 2147483647 w 136"/>
                <a:gd name="T15" fmla="*/ 2147483647 h 131"/>
                <a:gd name="T16" fmla="*/ 2147483647 w 136"/>
                <a:gd name="T17" fmla="*/ 2147483647 h 131"/>
                <a:gd name="T18" fmla="*/ 2147483647 w 136"/>
                <a:gd name="T19" fmla="*/ 2147483647 h 131"/>
                <a:gd name="T20" fmla="*/ 2147483647 w 136"/>
                <a:gd name="T21" fmla="*/ 2147483647 h 131"/>
                <a:gd name="T22" fmla="*/ 2147483647 w 136"/>
                <a:gd name="T23" fmla="*/ 2147483647 h 131"/>
                <a:gd name="T24" fmla="*/ 2147483647 w 136"/>
                <a:gd name="T25" fmla="*/ 2147483647 h 131"/>
                <a:gd name="T26" fmla="*/ 2147483647 w 136"/>
                <a:gd name="T27" fmla="*/ 2147483647 h 131"/>
                <a:gd name="T28" fmla="*/ 2147483647 w 136"/>
                <a:gd name="T29" fmla="*/ 2147483647 h 131"/>
                <a:gd name="T30" fmla="*/ 2147483647 w 136"/>
                <a:gd name="T31" fmla="*/ 2147483647 h 131"/>
                <a:gd name="T32" fmla="*/ 2147483647 w 136"/>
                <a:gd name="T33" fmla="*/ 2147483647 h 131"/>
                <a:gd name="T34" fmla="*/ 2147483647 w 136"/>
                <a:gd name="T35" fmla="*/ 2147483647 h 131"/>
                <a:gd name="T36" fmla="*/ 2147483647 w 136"/>
                <a:gd name="T37" fmla="*/ 2147483647 h 131"/>
                <a:gd name="T38" fmla="*/ 2147483647 w 136"/>
                <a:gd name="T39" fmla="*/ 2147483647 h 131"/>
                <a:gd name="T40" fmla="*/ 2147483647 w 136"/>
                <a:gd name="T41" fmla="*/ 2147483647 h 131"/>
                <a:gd name="T42" fmla="*/ 2147483647 w 136"/>
                <a:gd name="T43" fmla="*/ 2147483647 h 131"/>
                <a:gd name="T44" fmla="*/ 2147483647 w 136"/>
                <a:gd name="T45" fmla="*/ 2147483647 h 131"/>
                <a:gd name="T46" fmla="*/ 2147483647 w 136"/>
                <a:gd name="T47" fmla="*/ 2147483647 h 131"/>
                <a:gd name="T48" fmla="*/ 2147483647 w 136"/>
                <a:gd name="T49" fmla="*/ 2147483647 h 131"/>
                <a:gd name="T50" fmla="*/ 2147483647 w 136"/>
                <a:gd name="T51" fmla="*/ 2147483647 h 131"/>
                <a:gd name="T52" fmla="*/ 2147483647 w 136"/>
                <a:gd name="T53" fmla="*/ 2147483647 h 131"/>
                <a:gd name="T54" fmla="*/ 2147483647 w 136"/>
                <a:gd name="T55" fmla="*/ 2147483647 h 131"/>
                <a:gd name="T56" fmla="*/ 2147483647 w 136"/>
                <a:gd name="T57" fmla="*/ 2147483647 h 131"/>
                <a:gd name="T58" fmla="*/ 2147483647 w 136"/>
                <a:gd name="T59" fmla="*/ 2147483647 h 131"/>
                <a:gd name="T60" fmla="*/ 2147483647 w 136"/>
                <a:gd name="T61" fmla="*/ 2147483647 h 131"/>
                <a:gd name="T62" fmla="*/ 2147483647 w 136"/>
                <a:gd name="T63" fmla="*/ 2147483647 h 131"/>
                <a:gd name="T64" fmla="*/ 2147483647 w 136"/>
                <a:gd name="T65" fmla="*/ 2147483647 h 131"/>
                <a:gd name="T66" fmla="*/ 2147483647 w 136"/>
                <a:gd name="T67" fmla="*/ 2147483647 h 131"/>
                <a:gd name="T68" fmla="*/ 2147483647 w 136"/>
                <a:gd name="T69" fmla="*/ 2147483647 h 131"/>
                <a:gd name="T70" fmla="*/ 2147483647 w 136"/>
                <a:gd name="T71" fmla="*/ 2147483647 h 131"/>
                <a:gd name="T72" fmla="*/ 2147483647 w 136"/>
                <a:gd name="T73" fmla="*/ 2147483647 h 131"/>
                <a:gd name="T74" fmla="*/ 0 w 136"/>
                <a:gd name="T75" fmla="*/ 2147483647 h 131"/>
                <a:gd name="T76" fmla="*/ 2147483647 w 136"/>
                <a:gd name="T77" fmla="*/ 2147483647 h 131"/>
                <a:gd name="T78" fmla="*/ 2147483647 w 136"/>
                <a:gd name="T79" fmla="*/ 2147483647 h 131"/>
                <a:gd name="T80" fmla="*/ 2147483647 w 136"/>
                <a:gd name="T81" fmla="*/ 2147483647 h 131"/>
                <a:gd name="T82" fmla="*/ 2147483647 w 136"/>
                <a:gd name="T83" fmla="*/ 2147483647 h 131"/>
                <a:gd name="T84" fmla="*/ 2147483647 w 136"/>
                <a:gd name="T85" fmla="*/ 2147483647 h 131"/>
                <a:gd name="T86" fmla="*/ 2147483647 w 136"/>
                <a:gd name="T87" fmla="*/ 2147483647 h 131"/>
                <a:gd name="T88" fmla="*/ 2147483647 w 136"/>
                <a:gd name="T89" fmla="*/ 2147483647 h 131"/>
                <a:gd name="T90" fmla="*/ 2147483647 w 136"/>
                <a:gd name="T91" fmla="*/ 2147483647 h 131"/>
                <a:gd name="T92" fmla="*/ 2147483647 w 136"/>
                <a:gd name="T93" fmla="*/ 2147483647 h 131"/>
                <a:gd name="T94" fmla="*/ 2147483647 w 136"/>
                <a:gd name="T95" fmla="*/ 2147483647 h 131"/>
                <a:gd name="T96" fmla="*/ 2147483647 w 136"/>
                <a:gd name="T97" fmla="*/ 2147483647 h 131"/>
                <a:gd name="T98" fmla="*/ 2147483647 w 136"/>
                <a:gd name="T99" fmla="*/ 2147483647 h 131"/>
                <a:gd name="T100" fmla="*/ 2147483647 w 136"/>
                <a:gd name="T101" fmla="*/ 2147483647 h 131"/>
                <a:gd name="T102" fmla="*/ 2147483647 w 136"/>
                <a:gd name="T103" fmla="*/ 2147483647 h 131"/>
                <a:gd name="T104" fmla="*/ 2147483647 w 136"/>
                <a:gd name="T105" fmla="*/ 2147483647 h 131"/>
                <a:gd name="T106" fmla="*/ 2147483647 w 136"/>
                <a:gd name="T107" fmla="*/ 2147483647 h 131"/>
                <a:gd name="T108" fmla="*/ 2147483647 w 136"/>
                <a:gd name="T109" fmla="*/ 2147483647 h 131"/>
                <a:gd name="T110" fmla="*/ 2147483647 w 136"/>
                <a:gd name="T111" fmla="*/ 2147483647 h 131"/>
                <a:gd name="T112" fmla="*/ 2147483647 w 136"/>
                <a:gd name="T113" fmla="*/ 2147483647 h 1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6" h="131">
                  <a:moveTo>
                    <a:pt x="17" y="0"/>
                  </a:moveTo>
                  <a:lnTo>
                    <a:pt x="22" y="6"/>
                  </a:lnTo>
                  <a:lnTo>
                    <a:pt x="34" y="6"/>
                  </a:lnTo>
                  <a:lnTo>
                    <a:pt x="34" y="12"/>
                  </a:lnTo>
                  <a:lnTo>
                    <a:pt x="39" y="12"/>
                  </a:lnTo>
                  <a:lnTo>
                    <a:pt x="45" y="12"/>
                  </a:lnTo>
                  <a:lnTo>
                    <a:pt x="51" y="12"/>
                  </a:lnTo>
                  <a:lnTo>
                    <a:pt x="68" y="6"/>
                  </a:lnTo>
                  <a:lnTo>
                    <a:pt x="73" y="6"/>
                  </a:lnTo>
                  <a:lnTo>
                    <a:pt x="79" y="6"/>
                  </a:lnTo>
                  <a:lnTo>
                    <a:pt x="85" y="6"/>
                  </a:lnTo>
                  <a:lnTo>
                    <a:pt x="85" y="0"/>
                  </a:lnTo>
                  <a:lnTo>
                    <a:pt x="90" y="0"/>
                  </a:lnTo>
                  <a:lnTo>
                    <a:pt x="90" y="6"/>
                  </a:lnTo>
                  <a:lnTo>
                    <a:pt x="96" y="6"/>
                  </a:lnTo>
                  <a:lnTo>
                    <a:pt x="96" y="12"/>
                  </a:lnTo>
                  <a:lnTo>
                    <a:pt x="102" y="18"/>
                  </a:lnTo>
                  <a:lnTo>
                    <a:pt x="102" y="24"/>
                  </a:lnTo>
                  <a:lnTo>
                    <a:pt x="107" y="30"/>
                  </a:lnTo>
                  <a:lnTo>
                    <a:pt x="107" y="36"/>
                  </a:lnTo>
                  <a:lnTo>
                    <a:pt x="113" y="42"/>
                  </a:lnTo>
                  <a:lnTo>
                    <a:pt x="119" y="42"/>
                  </a:lnTo>
                  <a:lnTo>
                    <a:pt x="119" y="48"/>
                  </a:lnTo>
                  <a:lnTo>
                    <a:pt x="124" y="48"/>
                  </a:lnTo>
                  <a:lnTo>
                    <a:pt x="124" y="54"/>
                  </a:lnTo>
                  <a:lnTo>
                    <a:pt x="130" y="54"/>
                  </a:lnTo>
                  <a:lnTo>
                    <a:pt x="130" y="59"/>
                  </a:lnTo>
                  <a:lnTo>
                    <a:pt x="136" y="59"/>
                  </a:lnTo>
                  <a:lnTo>
                    <a:pt x="136" y="65"/>
                  </a:lnTo>
                  <a:lnTo>
                    <a:pt x="130" y="65"/>
                  </a:lnTo>
                  <a:lnTo>
                    <a:pt x="130" y="71"/>
                  </a:lnTo>
                  <a:lnTo>
                    <a:pt x="130" y="77"/>
                  </a:lnTo>
                  <a:lnTo>
                    <a:pt x="130" y="83"/>
                  </a:lnTo>
                  <a:lnTo>
                    <a:pt x="124" y="83"/>
                  </a:lnTo>
                  <a:lnTo>
                    <a:pt x="124" y="89"/>
                  </a:lnTo>
                  <a:lnTo>
                    <a:pt x="124" y="95"/>
                  </a:lnTo>
                  <a:lnTo>
                    <a:pt x="130" y="95"/>
                  </a:lnTo>
                  <a:lnTo>
                    <a:pt x="130" y="101"/>
                  </a:lnTo>
                  <a:lnTo>
                    <a:pt x="130" y="107"/>
                  </a:lnTo>
                  <a:lnTo>
                    <a:pt x="136" y="107"/>
                  </a:lnTo>
                  <a:lnTo>
                    <a:pt x="136" y="113"/>
                  </a:lnTo>
                  <a:lnTo>
                    <a:pt x="130" y="119"/>
                  </a:lnTo>
                  <a:lnTo>
                    <a:pt x="130" y="125"/>
                  </a:lnTo>
                  <a:lnTo>
                    <a:pt x="130" y="131"/>
                  </a:lnTo>
                  <a:lnTo>
                    <a:pt x="130" y="125"/>
                  </a:lnTo>
                  <a:lnTo>
                    <a:pt x="124" y="125"/>
                  </a:lnTo>
                  <a:lnTo>
                    <a:pt x="124" y="119"/>
                  </a:lnTo>
                  <a:lnTo>
                    <a:pt x="119" y="119"/>
                  </a:lnTo>
                  <a:lnTo>
                    <a:pt x="119" y="113"/>
                  </a:lnTo>
                  <a:lnTo>
                    <a:pt x="119" y="107"/>
                  </a:lnTo>
                  <a:lnTo>
                    <a:pt x="113" y="107"/>
                  </a:lnTo>
                  <a:lnTo>
                    <a:pt x="113" y="113"/>
                  </a:lnTo>
                  <a:lnTo>
                    <a:pt x="107" y="113"/>
                  </a:lnTo>
                  <a:lnTo>
                    <a:pt x="107" y="119"/>
                  </a:lnTo>
                  <a:lnTo>
                    <a:pt x="102" y="119"/>
                  </a:lnTo>
                  <a:lnTo>
                    <a:pt x="102" y="125"/>
                  </a:lnTo>
                  <a:lnTo>
                    <a:pt x="96" y="125"/>
                  </a:lnTo>
                  <a:lnTo>
                    <a:pt x="90" y="131"/>
                  </a:lnTo>
                  <a:lnTo>
                    <a:pt x="85" y="131"/>
                  </a:lnTo>
                  <a:lnTo>
                    <a:pt x="79" y="131"/>
                  </a:lnTo>
                  <a:lnTo>
                    <a:pt x="73" y="131"/>
                  </a:lnTo>
                  <a:lnTo>
                    <a:pt x="68" y="131"/>
                  </a:lnTo>
                  <a:lnTo>
                    <a:pt x="62" y="131"/>
                  </a:lnTo>
                  <a:lnTo>
                    <a:pt x="56" y="131"/>
                  </a:lnTo>
                  <a:lnTo>
                    <a:pt x="51" y="131"/>
                  </a:lnTo>
                  <a:lnTo>
                    <a:pt x="45" y="131"/>
                  </a:lnTo>
                  <a:lnTo>
                    <a:pt x="39" y="131"/>
                  </a:lnTo>
                  <a:lnTo>
                    <a:pt x="34" y="131"/>
                  </a:lnTo>
                  <a:lnTo>
                    <a:pt x="28" y="131"/>
                  </a:lnTo>
                  <a:lnTo>
                    <a:pt x="22" y="131"/>
                  </a:lnTo>
                  <a:lnTo>
                    <a:pt x="17" y="131"/>
                  </a:lnTo>
                  <a:lnTo>
                    <a:pt x="17" y="125"/>
                  </a:lnTo>
                  <a:lnTo>
                    <a:pt x="11" y="125"/>
                  </a:lnTo>
                  <a:lnTo>
                    <a:pt x="5" y="125"/>
                  </a:lnTo>
                  <a:lnTo>
                    <a:pt x="0" y="125"/>
                  </a:lnTo>
                  <a:lnTo>
                    <a:pt x="0" y="119"/>
                  </a:lnTo>
                  <a:lnTo>
                    <a:pt x="5" y="119"/>
                  </a:lnTo>
                  <a:lnTo>
                    <a:pt x="5" y="113"/>
                  </a:lnTo>
                  <a:lnTo>
                    <a:pt x="11" y="113"/>
                  </a:lnTo>
                  <a:lnTo>
                    <a:pt x="11" y="107"/>
                  </a:lnTo>
                  <a:lnTo>
                    <a:pt x="11" y="101"/>
                  </a:lnTo>
                  <a:lnTo>
                    <a:pt x="17" y="101"/>
                  </a:lnTo>
                  <a:lnTo>
                    <a:pt x="17" y="95"/>
                  </a:lnTo>
                  <a:lnTo>
                    <a:pt x="22" y="95"/>
                  </a:lnTo>
                  <a:lnTo>
                    <a:pt x="22" y="89"/>
                  </a:lnTo>
                  <a:lnTo>
                    <a:pt x="17" y="89"/>
                  </a:lnTo>
                  <a:lnTo>
                    <a:pt x="22" y="89"/>
                  </a:lnTo>
                  <a:lnTo>
                    <a:pt x="22" y="83"/>
                  </a:lnTo>
                  <a:lnTo>
                    <a:pt x="17" y="83"/>
                  </a:lnTo>
                  <a:lnTo>
                    <a:pt x="17" y="77"/>
                  </a:lnTo>
                  <a:lnTo>
                    <a:pt x="22" y="77"/>
                  </a:lnTo>
                  <a:lnTo>
                    <a:pt x="22" y="71"/>
                  </a:lnTo>
                  <a:lnTo>
                    <a:pt x="17" y="71"/>
                  </a:lnTo>
                  <a:lnTo>
                    <a:pt x="17" y="65"/>
                  </a:lnTo>
                  <a:lnTo>
                    <a:pt x="17" y="59"/>
                  </a:lnTo>
                  <a:lnTo>
                    <a:pt x="17" y="54"/>
                  </a:lnTo>
                  <a:lnTo>
                    <a:pt x="17" y="48"/>
                  </a:lnTo>
                  <a:lnTo>
                    <a:pt x="17" y="42"/>
                  </a:lnTo>
                  <a:lnTo>
                    <a:pt x="17" y="36"/>
                  </a:lnTo>
                  <a:lnTo>
                    <a:pt x="17" y="30"/>
                  </a:lnTo>
                  <a:lnTo>
                    <a:pt x="22" y="30"/>
                  </a:lnTo>
                  <a:lnTo>
                    <a:pt x="28" y="30"/>
                  </a:lnTo>
                  <a:lnTo>
                    <a:pt x="22" y="30"/>
                  </a:lnTo>
                  <a:lnTo>
                    <a:pt x="17" y="30"/>
                  </a:lnTo>
                  <a:lnTo>
                    <a:pt x="17" y="24"/>
                  </a:lnTo>
                  <a:lnTo>
                    <a:pt x="11" y="24"/>
                  </a:lnTo>
                  <a:lnTo>
                    <a:pt x="17" y="24"/>
                  </a:lnTo>
                  <a:lnTo>
                    <a:pt x="17" y="18"/>
                  </a:lnTo>
                  <a:lnTo>
                    <a:pt x="11" y="18"/>
                  </a:lnTo>
                  <a:lnTo>
                    <a:pt x="17" y="18"/>
                  </a:lnTo>
                  <a:lnTo>
                    <a:pt x="17" y="12"/>
                  </a:lnTo>
                  <a:lnTo>
                    <a:pt x="17" y="6"/>
                  </a:lnTo>
                  <a:lnTo>
                    <a:pt x="11" y="6"/>
                  </a:lnTo>
                  <a:lnTo>
                    <a:pt x="17" y="6"/>
                  </a:lnTo>
                  <a:lnTo>
                    <a:pt x="17" y="0"/>
                  </a:lnTo>
                  <a:close/>
                </a:path>
              </a:pathLst>
            </a:custGeom>
            <a:solidFill>
              <a:srgbClr val="FF0000"/>
            </a:solidFill>
            <a:ln w="6350">
              <a:solidFill>
                <a:srgbClr val="0070C0"/>
              </a:solidFill>
              <a:prstDash val="solid"/>
              <a:round/>
              <a:headEnd/>
              <a:tailEnd/>
            </a:ln>
          </p:spPr>
          <p:txBody>
            <a:bodyPr/>
            <a:lstStyle/>
            <a:p>
              <a:endParaRPr lang="ja-JP" altLang="en-US" sz="1600" b="1">
                <a:latin typeface="Arial"/>
                <a:cs typeface="Arial"/>
              </a:endParaRPr>
            </a:p>
          </p:txBody>
        </p:sp>
        <p:sp>
          <p:nvSpPr>
            <p:cNvPr id="2231" name="Freeform 141"/>
            <p:cNvSpPr>
              <a:spLocks/>
            </p:cNvSpPr>
            <p:nvPr/>
          </p:nvSpPr>
          <p:spPr bwMode="auto">
            <a:xfrm>
              <a:off x="8091072" y="5363569"/>
              <a:ext cx="521536" cy="279875"/>
            </a:xfrm>
            <a:custGeom>
              <a:avLst/>
              <a:gdLst>
                <a:gd name="T0" fmla="*/ 2147483647 w 334"/>
                <a:gd name="T1" fmla="*/ 2147483647 h 178"/>
                <a:gd name="T2" fmla="*/ 2147483647 w 334"/>
                <a:gd name="T3" fmla="*/ 2147483647 h 178"/>
                <a:gd name="T4" fmla="*/ 2147483647 w 334"/>
                <a:gd name="T5" fmla="*/ 0 h 178"/>
                <a:gd name="T6" fmla="*/ 2147483647 w 334"/>
                <a:gd name="T7" fmla="*/ 2147483647 h 178"/>
                <a:gd name="T8" fmla="*/ 2147483647 w 334"/>
                <a:gd name="T9" fmla="*/ 2147483647 h 178"/>
                <a:gd name="T10" fmla="*/ 2147483647 w 334"/>
                <a:gd name="T11" fmla="*/ 2147483647 h 178"/>
                <a:gd name="T12" fmla="*/ 2147483647 w 334"/>
                <a:gd name="T13" fmla="*/ 2147483647 h 178"/>
                <a:gd name="T14" fmla="*/ 2147483647 w 334"/>
                <a:gd name="T15" fmla="*/ 2147483647 h 178"/>
                <a:gd name="T16" fmla="*/ 2147483647 w 334"/>
                <a:gd name="T17" fmla="*/ 2147483647 h 178"/>
                <a:gd name="T18" fmla="*/ 2147483647 w 334"/>
                <a:gd name="T19" fmla="*/ 2147483647 h 178"/>
                <a:gd name="T20" fmla="*/ 2147483647 w 334"/>
                <a:gd name="T21" fmla="*/ 2147483647 h 178"/>
                <a:gd name="T22" fmla="*/ 2147483647 w 334"/>
                <a:gd name="T23" fmla="*/ 2147483647 h 178"/>
                <a:gd name="T24" fmla="*/ 2147483647 w 334"/>
                <a:gd name="T25" fmla="*/ 0 h 178"/>
                <a:gd name="T26" fmla="*/ 2147483647 w 334"/>
                <a:gd name="T27" fmla="*/ 2147483647 h 178"/>
                <a:gd name="T28" fmla="*/ 2147483647 w 334"/>
                <a:gd name="T29" fmla="*/ 2147483647 h 178"/>
                <a:gd name="T30" fmla="*/ 2147483647 w 334"/>
                <a:gd name="T31" fmla="*/ 2147483647 h 178"/>
                <a:gd name="T32" fmla="*/ 2147483647 w 334"/>
                <a:gd name="T33" fmla="*/ 2147483647 h 178"/>
                <a:gd name="T34" fmla="*/ 2147483647 w 334"/>
                <a:gd name="T35" fmla="*/ 2147483647 h 178"/>
                <a:gd name="T36" fmla="*/ 2147483647 w 334"/>
                <a:gd name="T37" fmla="*/ 2147483647 h 178"/>
                <a:gd name="T38" fmla="*/ 2147483647 w 334"/>
                <a:gd name="T39" fmla="*/ 2147483647 h 178"/>
                <a:gd name="T40" fmla="*/ 2147483647 w 334"/>
                <a:gd name="T41" fmla="*/ 2147483647 h 178"/>
                <a:gd name="T42" fmla="*/ 2147483647 w 334"/>
                <a:gd name="T43" fmla="*/ 2147483647 h 178"/>
                <a:gd name="T44" fmla="*/ 2147483647 w 334"/>
                <a:gd name="T45" fmla="*/ 2147483647 h 178"/>
                <a:gd name="T46" fmla="*/ 2147483647 w 334"/>
                <a:gd name="T47" fmla="*/ 2147483647 h 178"/>
                <a:gd name="T48" fmla="*/ 2147483647 w 334"/>
                <a:gd name="T49" fmla="*/ 2147483647 h 178"/>
                <a:gd name="T50" fmla="*/ 2147483647 w 334"/>
                <a:gd name="T51" fmla="*/ 2147483647 h 178"/>
                <a:gd name="T52" fmla="*/ 2147483647 w 334"/>
                <a:gd name="T53" fmla="*/ 2147483647 h 178"/>
                <a:gd name="T54" fmla="*/ 2147483647 w 334"/>
                <a:gd name="T55" fmla="*/ 2147483647 h 178"/>
                <a:gd name="T56" fmla="*/ 2147483647 w 334"/>
                <a:gd name="T57" fmla="*/ 2147483647 h 178"/>
                <a:gd name="T58" fmla="*/ 2147483647 w 334"/>
                <a:gd name="T59" fmla="*/ 2147483647 h 178"/>
                <a:gd name="T60" fmla="*/ 2147483647 w 334"/>
                <a:gd name="T61" fmla="*/ 2147483647 h 178"/>
                <a:gd name="T62" fmla="*/ 2147483647 w 334"/>
                <a:gd name="T63" fmla="*/ 2147483647 h 178"/>
                <a:gd name="T64" fmla="*/ 2147483647 w 334"/>
                <a:gd name="T65" fmla="*/ 2147483647 h 178"/>
                <a:gd name="T66" fmla="*/ 2147483647 w 334"/>
                <a:gd name="T67" fmla="*/ 2147483647 h 178"/>
                <a:gd name="T68" fmla="*/ 2147483647 w 334"/>
                <a:gd name="T69" fmla="*/ 2147483647 h 178"/>
                <a:gd name="T70" fmla="*/ 2147483647 w 334"/>
                <a:gd name="T71" fmla="*/ 2147483647 h 178"/>
                <a:gd name="T72" fmla="*/ 2147483647 w 334"/>
                <a:gd name="T73" fmla="*/ 2147483647 h 178"/>
                <a:gd name="T74" fmla="*/ 2147483647 w 334"/>
                <a:gd name="T75" fmla="*/ 2147483647 h 178"/>
                <a:gd name="T76" fmla="*/ 2147483647 w 334"/>
                <a:gd name="T77" fmla="*/ 2147483647 h 178"/>
                <a:gd name="T78" fmla="*/ 2147483647 w 334"/>
                <a:gd name="T79" fmla="*/ 2147483647 h 178"/>
                <a:gd name="T80" fmla="*/ 2147483647 w 334"/>
                <a:gd name="T81" fmla="*/ 2147483647 h 178"/>
                <a:gd name="T82" fmla="*/ 2147483647 w 334"/>
                <a:gd name="T83" fmla="*/ 2147483647 h 178"/>
                <a:gd name="T84" fmla="*/ 2147483647 w 334"/>
                <a:gd name="T85" fmla="*/ 2147483647 h 178"/>
                <a:gd name="T86" fmla="*/ 2147483647 w 334"/>
                <a:gd name="T87" fmla="*/ 2147483647 h 178"/>
                <a:gd name="T88" fmla="*/ 2147483647 w 334"/>
                <a:gd name="T89" fmla="*/ 2147483647 h 178"/>
                <a:gd name="T90" fmla="*/ 2147483647 w 334"/>
                <a:gd name="T91" fmla="*/ 2147483647 h 178"/>
                <a:gd name="T92" fmla="*/ 2147483647 w 334"/>
                <a:gd name="T93" fmla="*/ 2147483647 h 178"/>
                <a:gd name="T94" fmla="*/ 2147483647 w 334"/>
                <a:gd name="T95" fmla="*/ 2147483647 h 178"/>
                <a:gd name="T96" fmla="*/ 0 w 334"/>
                <a:gd name="T97" fmla="*/ 2147483647 h 178"/>
                <a:gd name="T98" fmla="*/ 0 w 334"/>
                <a:gd name="T99" fmla="*/ 2147483647 h 178"/>
                <a:gd name="T100" fmla="*/ 2147483647 w 334"/>
                <a:gd name="T101" fmla="*/ 2147483647 h 178"/>
                <a:gd name="T102" fmla="*/ 2147483647 w 334"/>
                <a:gd name="T103" fmla="*/ 2147483647 h 178"/>
                <a:gd name="T104" fmla="*/ 2147483647 w 334"/>
                <a:gd name="T105" fmla="*/ 2147483647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4" h="178">
                  <a:moveTo>
                    <a:pt x="51" y="24"/>
                  </a:moveTo>
                  <a:lnTo>
                    <a:pt x="57" y="24"/>
                  </a:lnTo>
                  <a:lnTo>
                    <a:pt x="62" y="18"/>
                  </a:lnTo>
                  <a:lnTo>
                    <a:pt x="74" y="12"/>
                  </a:lnTo>
                  <a:lnTo>
                    <a:pt x="79" y="12"/>
                  </a:lnTo>
                  <a:lnTo>
                    <a:pt x="85" y="12"/>
                  </a:lnTo>
                  <a:lnTo>
                    <a:pt x="91" y="12"/>
                  </a:lnTo>
                  <a:lnTo>
                    <a:pt x="96" y="6"/>
                  </a:lnTo>
                  <a:lnTo>
                    <a:pt x="102" y="6"/>
                  </a:lnTo>
                  <a:lnTo>
                    <a:pt x="108" y="0"/>
                  </a:lnTo>
                  <a:lnTo>
                    <a:pt x="113" y="0"/>
                  </a:lnTo>
                  <a:lnTo>
                    <a:pt x="119" y="0"/>
                  </a:lnTo>
                  <a:lnTo>
                    <a:pt x="119" y="6"/>
                  </a:lnTo>
                  <a:lnTo>
                    <a:pt x="119" y="0"/>
                  </a:lnTo>
                  <a:lnTo>
                    <a:pt x="125" y="6"/>
                  </a:lnTo>
                  <a:lnTo>
                    <a:pt x="125" y="12"/>
                  </a:lnTo>
                  <a:lnTo>
                    <a:pt x="130" y="6"/>
                  </a:lnTo>
                  <a:lnTo>
                    <a:pt x="136" y="6"/>
                  </a:lnTo>
                  <a:lnTo>
                    <a:pt x="147" y="12"/>
                  </a:lnTo>
                  <a:lnTo>
                    <a:pt x="153" y="12"/>
                  </a:lnTo>
                  <a:lnTo>
                    <a:pt x="159" y="12"/>
                  </a:lnTo>
                  <a:lnTo>
                    <a:pt x="159" y="18"/>
                  </a:lnTo>
                  <a:lnTo>
                    <a:pt x="164" y="18"/>
                  </a:lnTo>
                  <a:lnTo>
                    <a:pt x="170" y="18"/>
                  </a:lnTo>
                  <a:lnTo>
                    <a:pt x="170" y="12"/>
                  </a:lnTo>
                  <a:lnTo>
                    <a:pt x="176" y="12"/>
                  </a:lnTo>
                  <a:lnTo>
                    <a:pt x="181" y="12"/>
                  </a:lnTo>
                  <a:lnTo>
                    <a:pt x="181" y="18"/>
                  </a:lnTo>
                  <a:lnTo>
                    <a:pt x="187" y="18"/>
                  </a:lnTo>
                  <a:lnTo>
                    <a:pt x="181" y="24"/>
                  </a:lnTo>
                  <a:lnTo>
                    <a:pt x="187" y="24"/>
                  </a:lnTo>
                  <a:lnTo>
                    <a:pt x="193" y="24"/>
                  </a:lnTo>
                  <a:lnTo>
                    <a:pt x="193" y="30"/>
                  </a:lnTo>
                  <a:lnTo>
                    <a:pt x="198" y="30"/>
                  </a:lnTo>
                  <a:lnTo>
                    <a:pt x="198" y="24"/>
                  </a:lnTo>
                  <a:lnTo>
                    <a:pt x="204" y="24"/>
                  </a:lnTo>
                  <a:lnTo>
                    <a:pt x="210" y="24"/>
                  </a:lnTo>
                  <a:lnTo>
                    <a:pt x="210" y="18"/>
                  </a:lnTo>
                  <a:lnTo>
                    <a:pt x="215" y="18"/>
                  </a:lnTo>
                  <a:lnTo>
                    <a:pt x="215" y="24"/>
                  </a:lnTo>
                  <a:lnTo>
                    <a:pt x="221" y="24"/>
                  </a:lnTo>
                  <a:lnTo>
                    <a:pt x="221" y="18"/>
                  </a:lnTo>
                  <a:lnTo>
                    <a:pt x="227" y="18"/>
                  </a:lnTo>
                  <a:lnTo>
                    <a:pt x="227" y="12"/>
                  </a:lnTo>
                  <a:lnTo>
                    <a:pt x="232" y="12"/>
                  </a:lnTo>
                  <a:lnTo>
                    <a:pt x="232" y="6"/>
                  </a:lnTo>
                  <a:lnTo>
                    <a:pt x="238" y="6"/>
                  </a:lnTo>
                  <a:lnTo>
                    <a:pt x="244" y="6"/>
                  </a:lnTo>
                  <a:lnTo>
                    <a:pt x="249" y="6"/>
                  </a:lnTo>
                  <a:lnTo>
                    <a:pt x="255" y="6"/>
                  </a:lnTo>
                  <a:lnTo>
                    <a:pt x="261" y="6"/>
                  </a:lnTo>
                  <a:lnTo>
                    <a:pt x="261" y="0"/>
                  </a:lnTo>
                  <a:lnTo>
                    <a:pt x="266" y="0"/>
                  </a:lnTo>
                  <a:lnTo>
                    <a:pt x="272" y="0"/>
                  </a:lnTo>
                  <a:lnTo>
                    <a:pt x="272" y="6"/>
                  </a:lnTo>
                  <a:lnTo>
                    <a:pt x="278" y="6"/>
                  </a:lnTo>
                  <a:lnTo>
                    <a:pt x="283" y="6"/>
                  </a:lnTo>
                  <a:lnTo>
                    <a:pt x="289" y="6"/>
                  </a:lnTo>
                  <a:lnTo>
                    <a:pt x="289" y="12"/>
                  </a:lnTo>
                  <a:lnTo>
                    <a:pt x="295" y="12"/>
                  </a:lnTo>
                  <a:lnTo>
                    <a:pt x="300" y="12"/>
                  </a:lnTo>
                  <a:lnTo>
                    <a:pt x="300" y="18"/>
                  </a:lnTo>
                  <a:lnTo>
                    <a:pt x="306" y="18"/>
                  </a:lnTo>
                  <a:lnTo>
                    <a:pt x="312" y="18"/>
                  </a:lnTo>
                  <a:lnTo>
                    <a:pt x="317" y="24"/>
                  </a:lnTo>
                  <a:lnTo>
                    <a:pt x="323" y="24"/>
                  </a:lnTo>
                  <a:lnTo>
                    <a:pt x="329" y="24"/>
                  </a:lnTo>
                  <a:lnTo>
                    <a:pt x="334" y="24"/>
                  </a:lnTo>
                  <a:lnTo>
                    <a:pt x="334" y="30"/>
                  </a:lnTo>
                  <a:lnTo>
                    <a:pt x="329" y="30"/>
                  </a:lnTo>
                  <a:lnTo>
                    <a:pt x="323" y="30"/>
                  </a:lnTo>
                  <a:lnTo>
                    <a:pt x="323" y="36"/>
                  </a:lnTo>
                  <a:lnTo>
                    <a:pt x="323" y="42"/>
                  </a:lnTo>
                  <a:lnTo>
                    <a:pt x="323" y="47"/>
                  </a:lnTo>
                  <a:lnTo>
                    <a:pt x="317" y="47"/>
                  </a:lnTo>
                  <a:lnTo>
                    <a:pt x="317" y="53"/>
                  </a:lnTo>
                  <a:lnTo>
                    <a:pt x="312" y="53"/>
                  </a:lnTo>
                  <a:lnTo>
                    <a:pt x="306" y="53"/>
                  </a:lnTo>
                  <a:lnTo>
                    <a:pt x="306" y="59"/>
                  </a:lnTo>
                  <a:lnTo>
                    <a:pt x="306" y="65"/>
                  </a:lnTo>
                  <a:lnTo>
                    <a:pt x="300" y="65"/>
                  </a:lnTo>
                  <a:lnTo>
                    <a:pt x="300" y="71"/>
                  </a:lnTo>
                  <a:lnTo>
                    <a:pt x="300" y="77"/>
                  </a:lnTo>
                  <a:lnTo>
                    <a:pt x="300" y="83"/>
                  </a:lnTo>
                  <a:lnTo>
                    <a:pt x="300" y="89"/>
                  </a:lnTo>
                  <a:lnTo>
                    <a:pt x="295" y="89"/>
                  </a:lnTo>
                  <a:lnTo>
                    <a:pt x="289" y="89"/>
                  </a:lnTo>
                  <a:lnTo>
                    <a:pt x="289" y="83"/>
                  </a:lnTo>
                  <a:lnTo>
                    <a:pt x="283" y="83"/>
                  </a:lnTo>
                  <a:lnTo>
                    <a:pt x="278" y="83"/>
                  </a:lnTo>
                  <a:lnTo>
                    <a:pt x="272" y="83"/>
                  </a:lnTo>
                  <a:lnTo>
                    <a:pt x="272" y="77"/>
                  </a:lnTo>
                  <a:lnTo>
                    <a:pt x="272" y="71"/>
                  </a:lnTo>
                  <a:lnTo>
                    <a:pt x="266" y="71"/>
                  </a:lnTo>
                  <a:lnTo>
                    <a:pt x="261" y="71"/>
                  </a:lnTo>
                  <a:lnTo>
                    <a:pt x="261" y="65"/>
                  </a:lnTo>
                  <a:lnTo>
                    <a:pt x="255" y="65"/>
                  </a:lnTo>
                  <a:lnTo>
                    <a:pt x="249" y="65"/>
                  </a:lnTo>
                  <a:lnTo>
                    <a:pt x="249" y="71"/>
                  </a:lnTo>
                  <a:lnTo>
                    <a:pt x="244" y="71"/>
                  </a:lnTo>
                  <a:lnTo>
                    <a:pt x="244" y="77"/>
                  </a:lnTo>
                  <a:lnTo>
                    <a:pt x="244" y="83"/>
                  </a:lnTo>
                  <a:lnTo>
                    <a:pt x="238" y="83"/>
                  </a:lnTo>
                  <a:lnTo>
                    <a:pt x="238" y="89"/>
                  </a:lnTo>
                  <a:lnTo>
                    <a:pt x="232" y="89"/>
                  </a:lnTo>
                  <a:lnTo>
                    <a:pt x="232" y="95"/>
                  </a:lnTo>
                  <a:lnTo>
                    <a:pt x="232" y="101"/>
                  </a:lnTo>
                  <a:lnTo>
                    <a:pt x="238" y="101"/>
                  </a:lnTo>
                  <a:lnTo>
                    <a:pt x="232" y="101"/>
                  </a:lnTo>
                  <a:lnTo>
                    <a:pt x="232" y="107"/>
                  </a:lnTo>
                  <a:lnTo>
                    <a:pt x="227" y="107"/>
                  </a:lnTo>
                  <a:lnTo>
                    <a:pt x="221" y="107"/>
                  </a:lnTo>
                  <a:lnTo>
                    <a:pt x="221" y="101"/>
                  </a:lnTo>
                  <a:lnTo>
                    <a:pt x="221" y="107"/>
                  </a:lnTo>
                  <a:lnTo>
                    <a:pt x="221" y="101"/>
                  </a:lnTo>
                  <a:lnTo>
                    <a:pt x="221" y="107"/>
                  </a:lnTo>
                  <a:lnTo>
                    <a:pt x="215" y="107"/>
                  </a:lnTo>
                  <a:lnTo>
                    <a:pt x="215" y="113"/>
                  </a:lnTo>
                  <a:lnTo>
                    <a:pt x="215" y="119"/>
                  </a:lnTo>
                  <a:lnTo>
                    <a:pt x="215" y="125"/>
                  </a:lnTo>
                  <a:lnTo>
                    <a:pt x="210" y="125"/>
                  </a:lnTo>
                  <a:lnTo>
                    <a:pt x="210" y="131"/>
                  </a:lnTo>
                  <a:lnTo>
                    <a:pt x="204" y="131"/>
                  </a:lnTo>
                  <a:lnTo>
                    <a:pt x="198" y="131"/>
                  </a:lnTo>
                  <a:lnTo>
                    <a:pt x="193" y="131"/>
                  </a:lnTo>
                  <a:lnTo>
                    <a:pt x="193" y="137"/>
                  </a:lnTo>
                  <a:lnTo>
                    <a:pt x="187" y="137"/>
                  </a:lnTo>
                  <a:lnTo>
                    <a:pt x="181" y="137"/>
                  </a:lnTo>
                  <a:lnTo>
                    <a:pt x="176" y="137"/>
                  </a:lnTo>
                  <a:lnTo>
                    <a:pt x="176" y="131"/>
                  </a:lnTo>
                  <a:lnTo>
                    <a:pt x="176" y="125"/>
                  </a:lnTo>
                  <a:lnTo>
                    <a:pt x="170" y="125"/>
                  </a:lnTo>
                  <a:lnTo>
                    <a:pt x="164" y="125"/>
                  </a:lnTo>
                  <a:lnTo>
                    <a:pt x="164" y="119"/>
                  </a:lnTo>
                  <a:lnTo>
                    <a:pt x="159" y="119"/>
                  </a:lnTo>
                  <a:lnTo>
                    <a:pt x="164" y="125"/>
                  </a:lnTo>
                  <a:lnTo>
                    <a:pt x="164" y="131"/>
                  </a:lnTo>
                  <a:lnTo>
                    <a:pt x="159" y="131"/>
                  </a:lnTo>
                  <a:lnTo>
                    <a:pt x="159" y="137"/>
                  </a:lnTo>
                  <a:lnTo>
                    <a:pt x="153" y="137"/>
                  </a:lnTo>
                  <a:lnTo>
                    <a:pt x="153" y="142"/>
                  </a:lnTo>
                  <a:lnTo>
                    <a:pt x="147" y="148"/>
                  </a:lnTo>
                  <a:lnTo>
                    <a:pt x="147" y="154"/>
                  </a:lnTo>
                  <a:lnTo>
                    <a:pt x="147" y="148"/>
                  </a:lnTo>
                  <a:lnTo>
                    <a:pt x="142" y="154"/>
                  </a:lnTo>
                  <a:lnTo>
                    <a:pt x="142" y="148"/>
                  </a:lnTo>
                  <a:lnTo>
                    <a:pt x="142" y="154"/>
                  </a:lnTo>
                  <a:lnTo>
                    <a:pt x="142" y="160"/>
                  </a:lnTo>
                  <a:lnTo>
                    <a:pt x="142" y="166"/>
                  </a:lnTo>
                  <a:lnTo>
                    <a:pt x="136" y="166"/>
                  </a:lnTo>
                  <a:lnTo>
                    <a:pt x="130" y="166"/>
                  </a:lnTo>
                  <a:lnTo>
                    <a:pt x="125" y="166"/>
                  </a:lnTo>
                  <a:lnTo>
                    <a:pt x="125" y="160"/>
                  </a:lnTo>
                  <a:lnTo>
                    <a:pt x="119" y="160"/>
                  </a:lnTo>
                  <a:lnTo>
                    <a:pt x="113" y="160"/>
                  </a:lnTo>
                  <a:lnTo>
                    <a:pt x="113" y="166"/>
                  </a:lnTo>
                  <a:lnTo>
                    <a:pt x="108" y="166"/>
                  </a:lnTo>
                  <a:lnTo>
                    <a:pt x="102" y="166"/>
                  </a:lnTo>
                  <a:lnTo>
                    <a:pt x="102" y="172"/>
                  </a:lnTo>
                  <a:lnTo>
                    <a:pt x="96" y="172"/>
                  </a:lnTo>
                  <a:lnTo>
                    <a:pt x="96" y="178"/>
                  </a:lnTo>
                  <a:lnTo>
                    <a:pt x="96" y="172"/>
                  </a:lnTo>
                  <a:lnTo>
                    <a:pt x="91" y="172"/>
                  </a:lnTo>
                  <a:lnTo>
                    <a:pt x="91" y="166"/>
                  </a:lnTo>
                  <a:lnTo>
                    <a:pt x="91" y="172"/>
                  </a:lnTo>
                  <a:lnTo>
                    <a:pt x="85" y="172"/>
                  </a:lnTo>
                  <a:lnTo>
                    <a:pt x="85" y="166"/>
                  </a:lnTo>
                  <a:lnTo>
                    <a:pt x="79" y="166"/>
                  </a:lnTo>
                  <a:lnTo>
                    <a:pt x="79" y="160"/>
                  </a:lnTo>
                  <a:lnTo>
                    <a:pt x="74" y="160"/>
                  </a:lnTo>
                  <a:lnTo>
                    <a:pt x="74" y="154"/>
                  </a:lnTo>
                  <a:lnTo>
                    <a:pt x="74" y="148"/>
                  </a:lnTo>
                  <a:lnTo>
                    <a:pt x="68" y="142"/>
                  </a:lnTo>
                  <a:lnTo>
                    <a:pt x="68" y="137"/>
                  </a:lnTo>
                  <a:lnTo>
                    <a:pt x="62" y="137"/>
                  </a:lnTo>
                  <a:lnTo>
                    <a:pt x="62" y="131"/>
                  </a:lnTo>
                  <a:lnTo>
                    <a:pt x="62" y="125"/>
                  </a:lnTo>
                  <a:lnTo>
                    <a:pt x="57" y="125"/>
                  </a:lnTo>
                  <a:lnTo>
                    <a:pt x="51" y="131"/>
                  </a:lnTo>
                  <a:lnTo>
                    <a:pt x="51" y="125"/>
                  </a:lnTo>
                  <a:lnTo>
                    <a:pt x="45" y="125"/>
                  </a:lnTo>
                  <a:lnTo>
                    <a:pt x="40" y="125"/>
                  </a:lnTo>
                  <a:lnTo>
                    <a:pt x="34" y="125"/>
                  </a:lnTo>
                  <a:lnTo>
                    <a:pt x="34" y="119"/>
                  </a:lnTo>
                  <a:lnTo>
                    <a:pt x="28" y="119"/>
                  </a:lnTo>
                  <a:lnTo>
                    <a:pt x="23" y="119"/>
                  </a:lnTo>
                  <a:lnTo>
                    <a:pt x="23" y="125"/>
                  </a:lnTo>
                  <a:lnTo>
                    <a:pt x="23" y="119"/>
                  </a:lnTo>
                  <a:lnTo>
                    <a:pt x="23" y="113"/>
                  </a:lnTo>
                  <a:lnTo>
                    <a:pt x="17" y="113"/>
                  </a:lnTo>
                  <a:lnTo>
                    <a:pt x="17" y="107"/>
                  </a:lnTo>
                  <a:lnTo>
                    <a:pt x="17" y="101"/>
                  </a:lnTo>
                  <a:lnTo>
                    <a:pt x="11" y="101"/>
                  </a:lnTo>
                  <a:lnTo>
                    <a:pt x="6" y="101"/>
                  </a:lnTo>
                  <a:lnTo>
                    <a:pt x="0" y="101"/>
                  </a:lnTo>
                  <a:lnTo>
                    <a:pt x="0" y="95"/>
                  </a:lnTo>
                  <a:lnTo>
                    <a:pt x="6" y="95"/>
                  </a:lnTo>
                  <a:lnTo>
                    <a:pt x="0" y="89"/>
                  </a:lnTo>
                  <a:lnTo>
                    <a:pt x="0" y="83"/>
                  </a:lnTo>
                  <a:lnTo>
                    <a:pt x="0" y="77"/>
                  </a:lnTo>
                  <a:lnTo>
                    <a:pt x="6" y="77"/>
                  </a:lnTo>
                  <a:lnTo>
                    <a:pt x="6" y="71"/>
                  </a:lnTo>
                  <a:lnTo>
                    <a:pt x="11" y="71"/>
                  </a:lnTo>
                  <a:lnTo>
                    <a:pt x="17" y="65"/>
                  </a:lnTo>
                  <a:lnTo>
                    <a:pt x="23" y="59"/>
                  </a:lnTo>
                  <a:lnTo>
                    <a:pt x="28" y="59"/>
                  </a:lnTo>
                  <a:lnTo>
                    <a:pt x="34" y="53"/>
                  </a:lnTo>
                  <a:lnTo>
                    <a:pt x="40" y="47"/>
                  </a:lnTo>
                  <a:lnTo>
                    <a:pt x="40" y="42"/>
                  </a:lnTo>
                  <a:lnTo>
                    <a:pt x="45" y="42"/>
                  </a:lnTo>
                  <a:lnTo>
                    <a:pt x="45" y="36"/>
                  </a:lnTo>
                  <a:lnTo>
                    <a:pt x="45" y="30"/>
                  </a:lnTo>
                  <a:lnTo>
                    <a:pt x="51" y="30"/>
                  </a:lnTo>
                  <a:lnTo>
                    <a:pt x="51" y="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2" name="Freeform 142"/>
            <p:cNvSpPr>
              <a:spLocks/>
            </p:cNvSpPr>
            <p:nvPr/>
          </p:nvSpPr>
          <p:spPr bwMode="auto">
            <a:xfrm>
              <a:off x="7374350" y="5512939"/>
              <a:ext cx="354457" cy="251573"/>
            </a:xfrm>
            <a:custGeom>
              <a:avLst/>
              <a:gdLst>
                <a:gd name="T0" fmla="*/ 2147483647 w 227"/>
                <a:gd name="T1" fmla="*/ 2147483647 h 160"/>
                <a:gd name="T2" fmla="*/ 2147483647 w 227"/>
                <a:gd name="T3" fmla="*/ 2147483647 h 160"/>
                <a:gd name="T4" fmla="*/ 2147483647 w 227"/>
                <a:gd name="T5" fmla="*/ 2147483647 h 160"/>
                <a:gd name="T6" fmla="*/ 2147483647 w 227"/>
                <a:gd name="T7" fmla="*/ 2147483647 h 160"/>
                <a:gd name="T8" fmla="*/ 2147483647 w 227"/>
                <a:gd name="T9" fmla="*/ 2147483647 h 160"/>
                <a:gd name="T10" fmla="*/ 2147483647 w 227"/>
                <a:gd name="T11" fmla="*/ 2147483647 h 160"/>
                <a:gd name="T12" fmla="*/ 2147483647 w 227"/>
                <a:gd name="T13" fmla="*/ 2147483647 h 160"/>
                <a:gd name="T14" fmla="*/ 2147483647 w 227"/>
                <a:gd name="T15" fmla="*/ 2147483647 h 160"/>
                <a:gd name="T16" fmla="*/ 2147483647 w 227"/>
                <a:gd name="T17" fmla="*/ 2147483647 h 160"/>
                <a:gd name="T18" fmla="*/ 2147483647 w 227"/>
                <a:gd name="T19" fmla="*/ 2147483647 h 160"/>
                <a:gd name="T20" fmla="*/ 2147483647 w 227"/>
                <a:gd name="T21" fmla="*/ 2147483647 h 160"/>
                <a:gd name="T22" fmla="*/ 2147483647 w 227"/>
                <a:gd name="T23" fmla="*/ 2147483647 h 160"/>
                <a:gd name="T24" fmla="*/ 2147483647 w 227"/>
                <a:gd name="T25" fmla="*/ 2147483647 h 160"/>
                <a:gd name="T26" fmla="*/ 2147483647 w 227"/>
                <a:gd name="T27" fmla="*/ 2147483647 h 160"/>
                <a:gd name="T28" fmla="*/ 2147483647 w 227"/>
                <a:gd name="T29" fmla="*/ 2147483647 h 160"/>
                <a:gd name="T30" fmla="*/ 2147483647 w 227"/>
                <a:gd name="T31" fmla="*/ 2147483647 h 160"/>
                <a:gd name="T32" fmla="*/ 2147483647 w 227"/>
                <a:gd name="T33" fmla="*/ 2147483647 h 160"/>
                <a:gd name="T34" fmla="*/ 2147483647 w 227"/>
                <a:gd name="T35" fmla="*/ 2147483647 h 160"/>
                <a:gd name="T36" fmla="*/ 2147483647 w 227"/>
                <a:gd name="T37" fmla="*/ 2147483647 h 160"/>
                <a:gd name="T38" fmla="*/ 2147483647 w 227"/>
                <a:gd name="T39" fmla="*/ 2147483647 h 160"/>
                <a:gd name="T40" fmla="*/ 2147483647 w 227"/>
                <a:gd name="T41" fmla="*/ 2147483647 h 160"/>
                <a:gd name="T42" fmla="*/ 2147483647 w 227"/>
                <a:gd name="T43" fmla="*/ 2147483647 h 160"/>
                <a:gd name="T44" fmla="*/ 2147483647 w 227"/>
                <a:gd name="T45" fmla="*/ 2147483647 h 160"/>
                <a:gd name="T46" fmla="*/ 2147483647 w 227"/>
                <a:gd name="T47" fmla="*/ 2147483647 h 160"/>
                <a:gd name="T48" fmla="*/ 2147483647 w 227"/>
                <a:gd name="T49" fmla="*/ 2147483647 h 160"/>
                <a:gd name="T50" fmla="*/ 2147483647 w 227"/>
                <a:gd name="T51" fmla="*/ 2147483647 h 160"/>
                <a:gd name="T52" fmla="*/ 2147483647 w 227"/>
                <a:gd name="T53" fmla="*/ 2147483647 h 160"/>
                <a:gd name="T54" fmla="*/ 2147483647 w 227"/>
                <a:gd name="T55" fmla="*/ 2147483647 h 160"/>
                <a:gd name="T56" fmla="*/ 2147483647 w 227"/>
                <a:gd name="T57" fmla="*/ 2147483647 h 160"/>
                <a:gd name="T58" fmla="*/ 2147483647 w 227"/>
                <a:gd name="T59" fmla="*/ 2147483647 h 160"/>
                <a:gd name="T60" fmla="*/ 2147483647 w 227"/>
                <a:gd name="T61" fmla="*/ 2147483647 h 160"/>
                <a:gd name="T62" fmla="*/ 2147483647 w 227"/>
                <a:gd name="T63" fmla="*/ 2147483647 h 160"/>
                <a:gd name="T64" fmla="*/ 2147483647 w 227"/>
                <a:gd name="T65" fmla="*/ 2147483647 h 160"/>
                <a:gd name="T66" fmla="*/ 2147483647 w 227"/>
                <a:gd name="T67" fmla="*/ 2147483647 h 160"/>
                <a:gd name="T68" fmla="*/ 2147483647 w 227"/>
                <a:gd name="T69" fmla="*/ 2147483647 h 160"/>
                <a:gd name="T70" fmla="*/ 2147483647 w 227"/>
                <a:gd name="T71" fmla="*/ 2147483647 h 160"/>
                <a:gd name="T72" fmla="*/ 2147483647 w 227"/>
                <a:gd name="T73" fmla="*/ 2147483647 h 160"/>
                <a:gd name="T74" fmla="*/ 2147483647 w 227"/>
                <a:gd name="T75" fmla="*/ 2147483647 h 160"/>
                <a:gd name="T76" fmla="*/ 2147483647 w 227"/>
                <a:gd name="T77" fmla="*/ 2147483647 h 160"/>
                <a:gd name="T78" fmla="*/ 2147483647 w 227"/>
                <a:gd name="T79" fmla="*/ 2147483647 h 160"/>
                <a:gd name="T80" fmla="*/ 2147483647 w 227"/>
                <a:gd name="T81" fmla="*/ 2147483647 h 160"/>
                <a:gd name="T82" fmla="*/ 2147483647 w 227"/>
                <a:gd name="T83" fmla="*/ 2147483647 h 160"/>
                <a:gd name="T84" fmla="*/ 2147483647 w 227"/>
                <a:gd name="T85" fmla="*/ 2147483647 h 160"/>
                <a:gd name="T86" fmla="*/ 2147483647 w 227"/>
                <a:gd name="T87" fmla="*/ 2147483647 h 160"/>
                <a:gd name="T88" fmla="*/ 0 w 227"/>
                <a:gd name="T89" fmla="*/ 2147483647 h 160"/>
                <a:gd name="T90" fmla="*/ 0 w 227"/>
                <a:gd name="T91" fmla="*/ 2147483647 h 160"/>
                <a:gd name="T92" fmla="*/ 0 w 227"/>
                <a:gd name="T93" fmla="*/ 2147483647 h 160"/>
                <a:gd name="T94" fmla="*/ 2147483647 w 227"/>
                <a:gd name="T95" fmla="*/ 2147483647 h 160"/>
                <a:gd name="T96" fmla="*/ 2147483647 w 227"/>
                <a:gd name="T97" fmla="*/ 2147483647 h 160"/>
                <a:gd name="T98" fmla="*/ 2147483647 w 227"/>
                <a:gd name="T99" fmla="*/ 2147483647 h 160"/>
                <a:gd name="T100" fmla="*/ 2147483647 w 227"/>
                <a:gd name="T101" fmla="*/ 2147483647 h 160"/>
                <a:gd name="T102" fmla="*/ 2147483647 w 227"/>
                <a:gd name="T103" fmla="*/ 2147483647 h 160"/>
                <a:gd name="T104" fmla="*/ 2147483647 w 227"/>
                <a:gd name="T105" fmla="*/ 2147483647 h 160"/>
                <a:gd name="T106" fmla="*/ 2147483647 w 227"/>
                <a:gd name="T107" fmla="*/ 2147483647 h 160"/>
                <a:gd name="T108" fmla="*/ 2147483647 w 227"/>
                <a:gd name="T109" fmla="*/ 2147483647 h 160"/>
                <a:gd name="T110" fmla="*/ 2147483647 w 227"/>
                <a:gd name="T111" fmla="*/ 2147483647 h 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7" h="160">
                  <a:moveTo>
                    <a:pt x="91" y="18"/>
                  </a:moveTo>
                  <a:lnTo>
                    <a:pt x="96" y="18"/>
                  </a:lnTo>
                  <a:lnTo>
                    <a:pt x="102" y="18"/>
                  </a:lnTo>
                  <a:lnTo>
                    <a:pt x="108" y="18"/>
                  </a:lnTo>
                  <a:lnTo>
                    <a:pt x="108" y="24"/>
                  </a:lnTo>
                  <a:lnTo>
                    <a:pt x="113" y="24"/>
                  </a:lnTo>
                  <a:lnTo>
                    <a:pt x="119" y="24"/>
                  </a:lnTo>
                  <a:lnTo>
                    <a:pt x="125" y="24"/>
                  </a:lnTo>
                  <a:lnTo>
                    <a:pt x="130" y="24"/>
                  </a:lnTo>
                  <a:lnTo>
                    <a:pt x="136" y="24"/>
                  </a:lnTo>
                  <a:lnTo>
                    <a:pt x="142" y="24"/>
                  </a:lnTo>
                  <a:lnTo>
                    <a:pt x="147" y="24"/>
                  </a:lnTo>
                  <a:lnTo>
                    <a:pt x="153" y="24"/>
                  </a:lnTo>
                  <a:lnTo>
                    <a:pt x="159" y="24"/>
                  </a:lnTo>
                  <a:lnTo>
                    <a:pt x="164" y="24"/>
                  </a:lnTo>
                  <a:lnTo>
                    <a:pt x="170" y="24"/>
                  </a:lnTo>
                  <a:lnTo>
                    <a:pt x="176" y="24"/>
                  </a:lnTo>
                  <a:lnTo>
                    <a:pt x="181" y="24"/>
                  </a:lnTo>
                  <a:lnTo>
                    <a:pt x="187" y="18"/>
                  </a:lnTo>
                  <a:lnTo>
                    <a:pt x="193" y="18"/>
                  </a:lnTo>
                  <a:lnTo>
                    <a:pt x="193" y="12"/>
                  </a:lnTo>
                  <a:lnTo>
                    <a:pt x="198" y="12"/>
                  </a:lnTo>
                  <a:lnTo>
                    <a:pt x="198" y="6"/>
                  </a:lnTo>
                  <a:lnTo>
                    <a:pt x="204" y="6"/>
                  </a:lnTo>
                  <a:lnTo>
                    <a:pt x="204" y="0"/>
                  </a:lnTo>
                  <a:lnTo>
                    <a:pt x="210" y="0"/>
                  </a:lnTo>
                  <a:lnTo>
                    <a:pt x="210" y="6"/>
                  </a:lnTo>
                  <a:lnTo>
                    <a:pt x="210" y="12"/>
                  </a:lnTo>
                  <a:lnTo>
                    <a:pt x="215" y="12"/>
                  </a:lnTo>
                  <a:lnTo>
                    <a:pt x="215" y="18"/>
                  </a:lnTo>
                  <a:lnTo>
                    <a:pt x="221" y="18"/>
                  </a:lnTo>
                  <a:lnTo>
                    <a:pt x="221" y="24"/>
                  </a:lnTo>
                  <a:lnTo>
                    <a:pt x="227" y="30"/>
                  </a:lnTo>
                  <a:lnTo>
                    <a:pt x="227" y="36"/>
                  </a:lnTo>
                  <a:lnTo>
                    <a:pt x="221" y="36"/>
                  </a:lnTo>
                  <a:lnTo>
                    <a:pt x="221" y="42"/>
                  </a:lnTo>
                  <a:lnTo>
                    <a:pt x="221" y="47"/>
                  </a:lnTo>
                  <a:lnTo>
                    <a:pt x="227" y="53"/>
                  </a:lnTo>
                  <a:lnTo>
                    <a:pt x="227" y="59"/>
                  </a:lnTo>
                  <a:lnTo>
                    <a:pt x="227" y="65"/>
                  </a:lnTo>
                  <a:lnTo>
                    <a:pt x="227" y="71"/>
                  </a:lnTo>
                  <a:lnTo>
                    <a:pt x="227" y="77"/>
                  </a:lnTo>
                  <a:lnTo>
                    <a:pt x="227" y="83"/>
                  </a:lnTo>
                  <a:lnTo>
                    <a:pt x="221" y="83"/>
                  </a:lnTo>
                  <a:lnTo>
                    <a:pt x="221" y="89"/>
                  </a:lnTo>
                  <a:lnTo>
                    <a:pt x="215" y="89"/>
                  </a:lnTo>
                  <a:lnTo>
                    <a:pt x="215" y="95"/>
                  </a:lnTo>
                  <a:lnTo>
                    <a:pt x="215" y="101"/>
                  </a:lnTo>
                  <a:lnTo>
                    <a:pt x="210" y="101"/>
                  </a:lnTo>
                  <a:lnTo>
                    <a:pt x="210" y="107"/>
                  </a:lnTo>
                  <a:lnTo>
                    <a:pt x="204" y="113"/>
                  </a:lnTo>
                  <a:lnTo>
                    <a:pt x="204" y="119"/>
                  </a:lnTo>
                  <a:lnTo>
                    <a:pt x="198" y="125"/>
                  </a:lnTo>
                  <a:lnTo>
                    <a:pt x="198" y="131"/>
                  </a:lnTo>
                  <a:lnTo>
                    <a:pt x="198" y="137"/>
                  </a:lnTo>
                  <a:lnTo>
                    <a:pt x="198" y="143"/>
                  </a:lnTo>
                  <a:lnTo>
                    <a:pt x="193" y="143"/>
                  </a:lnTo>
                  <a:lnTo>
                    <a:pt x="193" y="148"/>
                  </a:lnTo>
                  <a:lnTo>
                    <a:pt x="193" y="154"/>
                  </a:lnTo>
                  <a:lnTo>
                    <a:pt x="198" y="160"/>
                  </a:lnTo>
                  <a:lnTo>
                    <a:pt x="193" y="160"/>
                  </a:lnTo>
                  <a:lnTo>
                    <a:pt x="193" y="154"/>
                  </a:lnTo>
                  <a:lnTo>
                    <a:pt x="187" y="154"/>
                  </a:lnTo>
                  <a:lnTo>
                    <a:pt x="181" y="154"/>
                  </a:lnTo>
                  <a:lnTo>
                    <a:pt x="176" y="148"/>
                  </a:lnTo>
                  <a:lnTo>
                    <a:pt x="176" y="154"/>
                  </a:lnTo>
                  <a:lnTo>
                    <a:pt x="170" y="154"/>
                  </a:lnTo>
                  <a:lnTo>
                    <a:pt x="170" y="160"/>
                  </a:lnTo>
                  <a:lnTo>
                    <a:pt x="170" y="154"/>
                  </a:lnTo>
                  <a:lnTo>
                    <a:pt x="164" y="154"/>
                  </a:lnTo>
                  <a:lnTo>
                    <a:pt x="164" y="148"/>
                  </a:lnTo>
                  <a:lnTo>
                    <a:pt x="159" y="148"/>
                  </a:lnTo>
                  <a:lnTo>
                    <a:pt x="153" y="148"/>
                  </a:lnTo>
                  <a:lnTo>
                    <a:pt x="153" y="154"/>
                  </a:lnTo>
                  <a:lnTo>
                    <a:pt x="147" y="154"/>
                  </a:lnTo>
                  <a:lnTo>
                    <a:pt x="147" y="148"/>
                  </a:lnTo>
                  <a:lnTo>
                    <a:pt x="147" y="143"/>
                  </a:lnTo>
                  <a:lnTo>
                    <a:pt x="142" y="143"/>
                  </a:lnTo>
                  <a:lnTo>
                    <a:pt x="136" y="143"/>
                  </a:lnTo>
                  <a:lnTo>
                    <a:pt x="136" y="137"/>
                  </a:lnTo>
                  <a:lnTo>
                    <a:pt x="130" y="137"/>
                  </a:lnTo>
                  <a:lnTo>
                    <a:pt x="130" y="143"/>
                  </a:lnTo>
                  <a:lnTo>
                    <a:pt x="130" y="137"/>
                  </a:lnTo>
                  <a:lnTo>
                    <a:pt x="125" y="137"/>
                  </a:lnTo>
                  <a:lnTo>
                    <a:pt x="125" y="131"/>
                  </a:lnTo>
                  <a:lnTo>
                    <a:pt x="119" y="131"/>
                  </a:lnTo>
                  <a:lnTo>
                    <a:pt x="113" y="137"/>
                  </a:lnTo>
                  <a:lnTo>
                    <a:pt x="108" y="137"/>
                  </a:lnTo>
                  <a:lnTo>
                    <a:pt x="108" y="143"/>
                  </a:lnTo>
                  <a:lnTo>
                    <a:pt x="102" y="143"/>
                  </a:lnTo>
                  <a:lnTo>
                    <a:pt x="96" y="143"/>
                  </a:lnTo>
                  <a:lnTo>
                    <a:pt x="96" y="148"/>
                  </a:lnTo>
                  <a:lnTo>
                    <a:pt x="91" y="148"/>
                  </a:lnTo>
                  <a:lnTo>
                    <a:pt x="85" y="148"/>
                  </a:lnTo>
                  <a:lnTo>
                    <a:pt x="85" y="154"/>
                  </a:lnTo>
                  <a:lnTo>
                    <a:pt x="85" y="148"/>
                  </a:lnTo>
                  <a:lnTo>
                    <a:pt x="85" y="154"/>
                  </a:lnTo>
                  <a:lnTo>
                    <a:pt x="85" y="148"/>
                  </a:lnTo>
                  <a:lnTo>
                    <a:pt x="79" y="148"/>
                  </a:lnTo>
                  <a:lnTo>
                    <a:pt x="79" y="154"/>
                  </a:lnTo>
                  <a:lnTo>
                    <a:pt x="79" y="148"/>
                  </a:lnTo>
                  <a:lnTo>
                    <a:pt x="74" y="148"/>
                  </a:lnTo>
                  <a:lnTo>
                    <a:pt x="74" y="154"/>
                  </a:lnTo>
                  <a:lnTo>
                    <a:pt x="74" y="148"/>
                  </a:lnTo>
                  <a:lnTo>
                    <a:pt x="68" y="148"/>
                  </a:lnTo>
                  <a:lnTo>
                    <a:pt x="68" y="154"/>
                  </a:lnTo>
                  <a:lnTo>
                    <a:pt x="62" y="154"/>
                  </a:lnTo>
                  <a:lnTo>
                    <a:pt x="62" y="148"/>
                  </a:lnTo>
                  <a:lnTo>
                    <a:pt x="62" y="154"/>
                  </a:lnTo>
                  <a:lnTo>
                    <a:pt x="57" y="154"/>
                  </a:lnTo>
                  <a:lnTo>
                    <a:pt x="57" y="148"/>
                  </a:lnTo>
                  <a:lnTo>
                    <a:pt x="57" y="154"/>
                  </a:lnTo>
                  <a:lnTo>
                    <a:pt x="57" y="148"/>
                  </a:lnTo>
                  <a:lnTo>
                    <a:pt x="57" y="154"/>
                  </a:lnTo>
                  <a:lnTo>
                    <a:pt x="57" y="148"/>
                  </a:lnTo>
                  <a:lnTo>
                    <a:pt x="51" y="148"/>
                  </a:lnTo>
                  <a:lnTo>
                    <a:pt x="51" y="143"/>
                  </a:lnTo>
                  <a:lnTo>
                    <a:pt x="45" y="143"/>
                  </a:lnTo>
                  <a:lnTo>
                    <a:pt x="45" y="137"/>
                  </a:lnTo>
                  <a:lnTo>
                    <a:pt x="40" y="137"/>
                  </a:lnTo>
                  <a:lnTo>
                    <a:pt x="40" y="131"/>
                  </a:lnTo>
                  <a:lnTo>
                    <a:pt x="34" y="131"/>
                  </a:lnTo>
                  <a:lnTo>
                    <a:pt x="28" y="131"/>
                  </a:lnTo>
                  <a:lnTo>
                    <a:pt x="28" y="125"/>
                  </a:lnTo>
                  <a:lnTo>
                    <a:pt x="23" y="125"/>
                  </a:lnTo>
                  <a:lnTo>
                    <a:pt x="23" y="119"/>
                  </a:lnTo>
                  <a:lnTo>
                    <a:pt x="23" y="113"/>
                  </a:lnTo>
                  <a:lnTo>
                    <a:pt x="17" y="113"/>
                  </a:lnTo>
                  <a:lnTo>
                    <a:pt x="17" y="107"/>
                  </a:lnTo>
                  <a:lnTo>
                    <a:pt x="17" y="101"/>
                  </a:lnTo>
                  <a:lnTo>
                    <a:pt x="11" y="101"/>
                  </a:lnTo>
                  <a:lnTo>
                    <a:pt x="11" y="95"/>
                  </a:lnTo>
                  <a:lnTo>
                    <a:pt x="6" y="95"/>
                  </a:lnTo>
                  <a:lnTo>
                    <a:pt x="6" y="89"/>
                  </a:lnTo>
                  <a:lnTo>
                    <a:pt x="0" y="89"/>
                  </a:lnTo>
                  <a:lnTo>
                    <a:pt x="0" y="83"/>
                  </a:lnTo>
                  <a:lnTo>
                    <a:pt x="6" y="83"/>
                  </a:lnTo>
                  <a:lnTo>
                    <a:pt x="0" y="83"/>
                  </a:lnTo>
                  <a:lnTo>
                    <a:pt x="0" y="77"/>
                  </a:lnTo>
                  <a:lnTo>
                    <a:pt x="0" y="71"/>
                  </a:lnTo>
                  <a:lnTo>
                    <a:pt x="0" y="65"/>
                  </a:lnTo>
                  <a:lnTo>
                    <a:pt x="6" y="65"/>
                  </a:lnTo>
                  <a:lnTo>
                    <a:pt x="6" y="71"/>
                  </a:lnTo>
                  <a:lnTo>
                    <a:pt x="11" y="71"/>
                  </a:lnTo>
                  <a:lnTo>
                    <a:pt x="11" y="65"/>
                  </a:lnTo>
                  <a:lnTo>
                    <a:pt x="11" y="59"/>
                  </a:lnTo>
                  <a:lnTo>
                    <a:pt x="17" y="59"/>
                  </a:lnTo>
                  <a:lnTo>
                    <a:pt x="23" y="59"/>
                  </a:lnTo>
                  <a:lnTo>
                    <a:pt x="28" y="59"/>
                  </a:lnTo>
                  <a:lnTo>
                    <a:pt x="28" y="53"/>
                  </a:lnTo>
                  <a:lnTo>
                    <a:pt x="34" y="53"/>
                  </a:lnTo>
                  <a:lnTo>
                    <a:pt x="34" y="59"/>
                  </a:lnTo>
                  <a:lnTo>
                    <a:pt x="34" y="53"/>
                  </a:lnTo>
                  <a:lnTo>
                    <a:pt x="40" y="47"/>
                  </a:lnTo>
                  <a:lnTo>
                    <a:pt x="45" y="47"/>
                  </a:lnTo>
                  <a:lnTo>
                    <a:pt x="51" y="47"/>
                  </a:lnTo>
                  <a:lnTo>
                    <a:pt x="57" y="47"/>
                  </a:lnTo>
                  <a:lnTo>
                    <a:pt x="62" y="47"/>
                  </a:lnTo>
                  <a:lnTo>
                    <a:pt x="62" y="42"/>
                  </a:lnTo>
                  <a:lnTo>
                    <a:pt x="68" y="42"/>
                  </a:lnTo>
                  <a:lnTo>
                    <a:pt x="68" y="36"/>
                  </a:lnTo>
                  <a:lnTo>
                    <a:pt x="74" y="36"/>
                  </a:lnTo>
                  <a:lnTo>
                    <a:pt x="74" y="42"/>
                  </a:lnTo>
                  <a:lnTo>
                    <a:pt x="79" y="36"/>
                  </a:lnTo>
                  <a:lnTo>
                    <a:pt x="79" y="30"/>
                  </a:lnTo>
                  <a:lnTo>
                    <a:pt x="85" y="30"/>
                  </a:lnTo>
                  <a:lnTo>
                    <a:pt x="85" y="24"/>
                  </a:lnTo>
                  <a:lnTo>
                    <a:pt x="85" y="18"/>
                  </a:lnTo>
                  <a:lnTo>
                    <a:pt x="91" y="1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3" name="Freeform 143"/>
            <p:cNvSpPr>
              <a:spLocks/>
            </p:cNvSpPr>
            <p:nvPr/>
          </p:nvSpPr>
          <p:spPr bwMode="auto">
            <a:xfrm>
              <a:off x="7675718" y="5531807"/>
              <a:ext cx="220169" cy="327045"/>
            </a:xfrm>
            <a:custGeom>
              <a:avLst/>
              <a:gdLst>
                <a:gd name="T0" fmla="*/ 2147483647 w 141"/>
                <a:gd name="T1" fmla="*/ 2147483647 h 208"/>
                <a:gd name="T2" fmla="*/ 2147483647 w 141"/>
                <a:gd name="T3" fmla="*/ 2147483647 h 208"/>
                <a:gd name="T4" fmla="*/ 2147483647 w 141"/>
                <a:gd name="T5" fmla="*/ 2147483647 h 208"/>
                <a:gd name="T6" fmla="*/ 2147483647 w 141"/>
                <a:gd name="T7" fmla="*/ 2147483647 h 208"/>
                <a:gd name="T8" fmla="*/ 2147483647 w 141"/>
                <a:gd name="T9" fmla="*/ 2147483647 h 208"/>
                <a:gd name="T10" fmla="*/ 2147483647 w 141"/>
                <a:gd name="T11" fmla="*/ 2147483647 h 208"/>
                <a:gd name="T12" fmla="*/ 2147483647 w 141"/>
                <a:gd name="T13" fmla="*/ 2147483647 h 208"/>
                <a:gd name="T14" fmla="*/ 2147483647 w 141"/>
                <a:gd name="T15" fmla="*/ 2147483647 h 208"/>
                <a:gd name="T16" fmla="*/ 2147483647 w 141"/>
                <a:gd name="T17" fmla="*/ 2147483647 h 208"/>
                <a:gd name="T18" fmla="*/ 2147483647 w 141"/>
                <a:gd name="T19" fmla="*/ 2147483647 h 208"/>
                <a:gd name="T20" fmla="*/ 2147483647 w 141"/>
                <a:gd name="T21" fmla="*/ 2147483647 h 208"/>
                <a:gd name="T22" fmla="*/ 2147483647 w 141"/>
                <a:gd name="T23" fmla="*/ 2147483647 h 208"/>
                <a:gd name="T24" fmla="*/ 2147483647 w 141"/>
                <a:gd name="T25" fmla="*/ 2147483647 h 208"/>
                <a:gd name="T26" fmla="*/ 2147483647 w 141"/>
                <a:gd name="T27" fmla="*/ 2147483647 h 208"/>
                <a:gd name="T28" fmla="*/ 2147483647 w 141"/>
                <a:gd name="T29" fmla="*/ 2147483647 h 208"/>
                <a:gd name="T30" fmla="*/ 2147483647 w 141"/>
                <a:gd name="T31" fmla="*/ 2147483647 h 208"/>
                <a:gd name="T32" fmla="*/ 2147483647 w 141"/>
                <a:gd name="T33" fmla="*/ 2147483647 h 208"/>
                <a:gd name="T34" fmla="*/ 2147483647 w 141"/>
                <a:gd name="T35" fmla="*/ 2147483647 h 208"/>
                <a:gd name="T36" fmla="*/ 2147483647 w 141"/>
                <a:gd name="T37" fmla="*/ 2147483647 h 208"/>
                <a:gd name="T38" fmla="*/ 2147483647 w 141"/>
                <a:gd name="T39" fmla="*/ 2147483647 h 208"/>
                <a:gd name="T40" fmla="*/ 2147483647 w 141"/>
                <a:gd name="T41" fmla="*/ 2147483647 h 208"/>
                <a:gd name="T42" fmla="*/ 2147483647 w 141"/>
                <a:gd name="T43" fmla="*/ 2147483647 h 208"/>
                <a:gd name="T44" fmla="*/ 2147483647 w 141"/>
                <a:gd name="T45" fmla="*/ 2147483647 h 208"/>
                <a:gd name="T46" fmla="*/ 2147483647 w 141"/>
                <a:gd name="T47" fmla="*/ 2147483647 h 208"/>
                <a:gd name="T48" fmla="*/ 2147483647 w 141"/>
                <a:gd name="T49" fmla="*/ 2147483647 h 208"/>
                <a:gd name="T50" fmla="*/ 2147483647 w 141"/>
                <a:gd name="T51" fmla="*/ 2147483647 h 208"/>
                <a:gd name="T52" fmla="*/ 2147483647 w 141"/>
                <a:gd name="T53" fmla="*/ 2147483647 h 208"/>
                <a:gd name="T54" fmla="*/ 2147483647 w 141"/>
                <a:gd name="T55" fmla="*/ 2147483647 h 208"/>
                <a:gd name="T56" fmla="*/ 2147483647 w 141"/>
                <a:gd name="T57" fmla="*/ 2147483647 h 208"/>
                <a:gd name="T58" fmla="*/ 2147483647 w 141"/>
                <a:gd name="T59" fmla="*/ 2147483647 h 208"/>
                <a:gd name="T60" fmla="*/ 2147483647 w 141"/>
                <a:gd name="T61" fmla="*/ 2147483647 h 208"/>
                <a:gd name="T62" fmla="*/ 2147483647 w 141"/>
                <a:gd name="T63" fmla="*/ 2147483647 h 208"/>
                <a:gd name="T64" fmla="*/ 2147483647 w 141"/>
                <a:gd name="T65" fmla="*/ 2147483647 h 208"/>
                <a:gd name="T66" fmla="*/ 0 w 141"/>
                <a:gd name="T67" fmla="*/ 2147483647 h 208"/>
                <a:gd name="T68" fmla="*/ 2147483647 w 141"/>
                <a:gd name="T69" fmla="*/ 2147483647 h 208"/>
                <a:gd name="T70" fmla="*/ 2147483647 w 141"/>
                <a:gd name="T71" fmla="*/ 2147483647 h 208"/>
                <a:gd name="T72" fmla="*/ 2147483647 w 141"/>
                <a:gd name="T73" fmla="*/ 2147483647 h 208"/>
                <a:gd name="T74" fmla="*/ 2147483647 w 141"/>
                <a:gd name="T75" fmla="*/ 2147483647 h 208"/>
                <a:gd name="T76" fmla="*/ 2147483647 w 141"/>
                <a:gd name="T77" fmla="*/ 2147483647 h 208"/>
                <a:gd name="T78" fmla="*/ 2147483647 w 141"/>
                <a:gd name="T79" fmla="*/ 2147483647 h 208"/>
                <a:gd name="T80" fmla="*/ 2147483647 w 141"/>
                <a:gd name="T81" fmla="*/ 2147483647 h 208"/>
                <a:gd name="T82" fmla="*/ 2147483647 w 141"/>
                <a:gd name="T83" fmla="*/ 2147483647 h 208"/>
                <a:gd name="T84" fmla="*/ 2147483647 w 141"/>
                <a:gd name="T85" fmla="*/ 2147483647 h 2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208">
                  <a:moveTo>
                    <a:pt x="28" y="0"/>
                  </a:moveTo>
                  <a:lnTo>
                    <a:pt x="34" y="0"/>
                  </a:lnTo>
                  <a:lnTo>
                    <a:pt x="45" y="6"/>
                  </a:lnTo>
                  <a:lnTo>
                    <a:pt x="51" y="6"/>
                  </a:lnTo>
                  <a:lnTo>
                    <a:pt x="56" y="12"/>
                  </a:lnTo>
                  <a:lnTo>
                    <a:pt x="62" y="18"/>
                  </a:lnTo>
                  <a:lnTo>
                    <a:pt x="68" y="24"/>
                  </a:lnTo>
                  <a:lnTo>
                    <a:pt x="73" y="24"/>
                  </a:lnTo>
                  <a:lnTo>
                    <a:pt x="79" y="30"/>
                  </a:lnTo>
                  <a:lnTo>
                    <a:pt x="79" y="35"/>
                  </a:lnTo>
                  <a:lnTo>
                    <a:pt x="85" y="35"/>
                  </a:lnTo>
                  <a:lnTo>
                    <a:pt x="85" y="41"/>
                  </a:lnTo>
                  <a:lnTo>
                    <a:pt x="85" y="47"/>
                  </a:lnTo>
                  <a:lnTo>
                    <a:pt x="90" y="53"/>
                  </a:lnTo>
                  <a:lnTo>
                    <a:pt x="85" y="53"/>
                  </a:lnTo>
                  <a:lnTo>
                    <a:pt x="85" y="47"/>
                  </a:lnTo>
                  <a:lnTo>
                    <a:pt x="79" y="47"/>
                  </a:lnTo>
                  <a:lnTo>
                    <a:pt x="79" y="41"/>
                  </a:lnTo>
                  <a:lnTo>
                    <a:pt x="79" y="47"/>
                  </a:lnTo>
                  <a:lnTo>
                    <a:pt x="73" y="47"/>
                  </a:lnTo>
                  <a:lnTo>
                    <a:pt x="73" y="53"/>
                  </a:lnTo>
                  <a:lnTo>
                    <a:pt x="79" y="53"/>
                  </a:lnTo>
                  <a:lnTo>
                    <a:pt x="73" y="53"/>
                  </a:lnTo>
                  <a:lnTo>
                    <a:pt x="73" y="59"/>
                  </a:lnTo>
                  <a:lnTo>
                    <a:pt x="79" y="59"/>
                  </a:lnTo>
                  <a:lnTo>
                    <a:pt x="79" y="65"/>
                  </a:lnTo>
                  <a:lnTo>
                    <a:pt x="85" y="65"/>
                  </a:lnTo>
                  <a:lnTo>
                    <a:pt x="85" y="71"/>
                  </a:lnTo>
                  <a:lnTo>
                    <a:pt x="85" y="77"/>
                  </a:lnTo>
                  <a:lnTo>
                    <a:pt x="90" y="77"/>
                  </a:lnTo>
                  <a:lnTo>
                    <a:pt x="90" y="83"/>
                  </a:lnTo>
                  <a:lnTo>
                    <a:pt x="85" y="83"/>
                  </a:lnTo>
                  <a:lnTo>
                    <a:pt x="85" y="89"/>
                  </a:lnTo>
                  <a:lnTo>
                    <a:pt x="90" y="89"/>
                  </a:lnTo>
                  <a:lnTo>
                    <a:pt x="90" y="95"/>
                  </a:lnTo>
                  <a:lnTo>
                    <a:pt x="90" y="101"/>
                  </a:lnTo>
                  <a:lnTo>
                    <a:pt x="96" y="101"/>
                  </a:lnTo>
                  <a:lnTo>
                    <a:pt x="96" y="107"/>
                  </a:lnTo>
                  <a:lnTo>
                    <a:pt x="102" y="107"/>
                  </a:lnTo>
                  <a:lnTo>
                    <a:pt x="107" y="107"/>
                  </a:lnTo>
                  <a:lnTo>
                    <a:pt x="113" y="107"/>
                  </a:lnTo>
                  <a:lnTo>
                    <a:pt x="113" y="113"/>
                  </a:lnTo>
                  <a:lnTo>
                    <a:pt x="113" y="119"/>
                  </a:lnTo>
                  <a:lnTo>
                    <a:pt x="113" y="125"/>
                  </a:lnTo>
                  <a:lnTo>
                    <a:pt x="113" y="131"/>
                  </a:lnTo>
                  <a:lnTo>
                    <a:pt x="119" y="131"/>
                  </a:lnTo>
                  <a:lnTo>
                    <a:pt x="119" y="136"/>
                  </a:lnTo>
                  <a:lnTo>
                    <a:pt x="124" y="142"/>
                  </a:lnTo>
                  <a:lnTo>
                    <a:pt x="124" y="148"/>
                  </a:lnTo>
                  <a:lnTo>
                    <a:pt x="130" y="148"/>
                  </a:lnTo>
                  <a:lnTo>
                    <a:pt x="136" y="148"/>
                  </a:lnTo>
                  <a:lnTo>
                    <a:pt x="136" y="154"/>
                  </a:lnTo>
                  <a:lnTo>
                    <a:pt x="141" y="154"/>
                  </a:lnTo>
                  <a:lnTo>
                    <a:pt x="141" y="160"/>
                  </a:lnTo>
                  <a:lnTo>
                    <a:pt x="136" y="160"/>
                  </a:lnTo>
                  <a:lnTo>
                    <a:pt x="141" y="160"/>
                  </a:lnTo>
                  <a:lnTo>
                    <a:pt x="136" y="160"/>
                  </a:lnTo>
                  <a:lnTo>
                    <a:pt x="136" y="166"/>
                  </a:lnTo>
                  <a:lnTo>
                    <a:pt x="136" y="172"/>
                  </a:lnTo>
                  <a:lnTo>
                    <a:pt x="130" y="172"/>
                  </a:lnTo>
                  <a:lnTo>
                    <a:pt x="124" y="172"/>
                  </a:lnTo>
                  <a:lnTo>
                    <a:pt x="119" y="172"/>
                  </a:lnTo>
                  <a:lnTo>
                    <a:pt x="119" y="178"/>
                  </a:lnTo>
                  <a:lnTo>
                    <a:pt x="113" y="178"/>
                  </a:lnTo>
                  <a:lnTo>
                    <a:pt x="113" y="184"/>
                  </a:lnTo>
                  <a:lnTo>
                    <a:pt x="113" y="190"/>
                  </a:lnTo>
                  <a:lnTo>
                    <a:pt x="113" y="196"/>
                  </a:lnTo>
                  <a:lnTo>
                    <a:pt x="113" y="202"/>
                  </a:lnTo>
                  <a:lnTo>
                    <a:pt x="113" y="208"/>
                  </a:lnTo>
                  <a:lnTo>
                    <a:pt x="107" y="208"/>
                  </a:lnTo>
                  <a:lnTo>
                    <a:pt x="102" y="208"/>
                  </a:lnTo>
                  <a:lnTo>
                    <a:pt x="96" y="208"/>
                  </a:lnTo>
                  <a:lnTo>
                    <a:pt x="90" y="208"/>
                  </a:lnTo>
                  <a:lnTo>
                    <a:pt x="85" y="208"/>
                  </a:lnTo>
                  <a:lnTo>
                    <a:pt x="85" y="202"/>
                  </a:lnTo>
                  <a:lnTo>
                    <a:pt x="79" y="202"/>
                  </a:lnTo>
                  <a:lnTo>
                    <a:pt x="73" y="202"/>
                  </a:lnTo>
                  <a:lnTo>
                    <a:pt x="73" y="208"/>
                  </a:lnTo>
                  <a:lnTo>
                    <a:pt x="68" y="208"/>
                  </a:lnTo>
                  <a:lnTo>
                    <a:pt x="68" y="202"/>
                  </a:lnTo>
                  <a:lnTo>
                    <a:pt x="62" y="202"/>
                  </a:lnTo>
                  <a:lnTo>
                    <a:pt x="56" y="202"/>
                  </a:lnTo>
                  <a:lnTo>
                    <a:pt x="51" y="202"/>
                  </a:lnTo>
                  <a:lnTo>
                    <a:pt x="45" y="202"/>
                  </a:lnTo>
                  <a:lnTo>
                    <a:pt x="39" y="202"/>
                  </a:lnTo>
                  <a:lnTo>
                    <a:pt x="39" y="196"/>
                  </a:lnTo>
                  <a:lnTo>
                    <a:pt x="34" y="196"/>
                  </a:lnTo>
                  <a:lnTo>
                    <a:pt x="34" y="190"/>
                  </a:lnTo>
                  <a:lnTo>
                    <a:pt x="28" y="190"/>
                  </a:lnTo>
                  <a:lnTo>
                    <a:pt x="28" y="184"/>
                  </a:lnTo>
                  <a:lnTo>
                    <a:pt x="22" y="184"/>
                  </a:lnTo>
                  <a:lnTo>
                    <a:pt x="22" y="178"/>
                  </a:lnTo>
                  <a:lnTo>
                    <a:pt x="17" y="178"/>
                  </a:lnTo>
                  <a:lnTo>
                    <a:pt x="17" y="172"/>
                  </a:lnTo>
                  <a:lnTo>
                    <a:pt x="11" y="172"/>
                  </a:lnTo>
                  <a:lnTo>
                    <a:pt x="5" y="172"/>
                  </a:lnTo>
                  <a:lnTo>
                    <a:pt x="5" y="166"/>
                  </a:lnTo>
                  <a:lnTo>
                    <a:pt x="5" y="160"/>
                  </a:lnTo>
                  <a:lnTo>
                    <a:pt x="5" y="154"/>
                  </a:lnTo>
                  <a:lnTo>
                    <a:pt x="5" y="148"/>
                  </a:lnTo>
                  <a:lnTo>
                    <a:pt x="0" y="142"/>
                  </a:lnTo>
                  <a:lnTo>
                    <a:pt x="0" y="136"/>
                  </a:lnTo>
                  <a:lnTo>
                    <a:pt x="0" y="131"/>
                  </a:lnTo>
                  <a:lnTo>
                    <a:pt x="5" y="131"/>
                  </a:lnTo>
                  <a:lnTo>
                    <a:pt x="5" y="125"/>
                  </a:lnTo>
                  <a:lnTo>
                    <a:pt x="5" y="119"/>
                  </a:lnTo>
                  <a:lnTo>
                    <a:pt x="5" y="113"/>
                  </a:lnTo>
                  <a:lnTo>
                    <a:pt x="11" y="107"/>
                  </a:lnTo>
                  <a:lnTo>
                    <a:pt x="11" y="101"/>
                  </a:lnTo>
                  <a:lnTo>
                    <a:pt x="17" y="95"/>
                  </a:lnTo>
                  <a:lnTo>
                    <a:pt x="17" y="89"/>
                  </a:lnTo>
                  <a:lnTo>
                    <a:pt x="22" y="89"/>
                  </a:lnTo>
                  <a:lnTo>
                    <a:pt x="22" y="83"/>
                  </a:lnTo>
                  <a:lnTo>
                    <a:pt x="22" y="77"/>
                  </a:lnTo>
                  <a:lnTo>
                    <a:pt x="28" y="77"/>
                  </a:lnTo>
                  <a:lnTo>
                    <a:pt x="28" y="71"/>
                  </a:lnTo>
                  <a:lnTo>
                    <a:pt x="34" y="71"/>
                  </a:lnTo>
                  <a:lnTo>
                    <a:pt x="34" y="65"/>
                  </a:lnTo>
                  <a:lnTo>
                    <a:pt x="34" y="59"/>
                  </a:lnTo>
                  <a:lnTo>
                    <a:pt x="34" y="53"/>
                  </a:lnTo>
                  <a:lnTo>
                    <a:pt x="34" y="47"/>
                  </a:lnTo>
                  <a:lnTo>
                    <a:pt x="34" y="41"/>
                  </a:lnTo>
                  <a:lnTo>
                    <a:pt x="28" y="35"/>
                  </a:lnTo>
                  <a:lnTo>
                    <a:pt x="28" y="30"/>
                  </a:lnTo>
                  <a:lnTo>
                    <a:pt x="28" y="24"/>
                  </a:lnTo>
                  <a:lnTo>
                    <a:pt x="34" y="24"/>
                  </a:lnTo>
                  <a:lnTo>
                    <a:pt x="34" y="18"/>
                  </a:lnTo>
                  <a:lnTo>
                    <a:pt x="28" y="12"/>
                  </a:lnTo>
                  <a:lnTo>
                    <a:pt x="28" y="6"/>
                  </a:lnTo>
                  <a:lnTo>
                    <a:pt x="28" y="0"/>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4" name="Freeform 144"/>
            <p:cNvSpPr>
              <a:spLocks/>
            </p:cNvSpPr>
            <p:nvPr/>
          </p:nvSpPr>
          <p:spPr bwMode="auto">
            <a:xfrm>
              <a:off x="5720738" y="3262932"/>
              <a:ext cx="565258" cy="363209"/>
            </a:xfrm>
            <a:custGeom>
              <a:avLst/>
              <a:gdLst>
                <a:gd name="T0" fmla="*/ 2147483647 w 362"/>
                <a:gd name="T1" fmla="*/ 2147483647 h 231"/>
                <a:gd name="T2" fmla="*/ 2147483647 w 362"/>
                <a:gd name="T3" fmla="*/ 2147483647 h 231"/>
                <a:gd name="T4" fmla="*/ 2147483647 w 362"/>
                <a:gd name="T5" fmla="*/ 2147483647 h 231"/>
                <a:gd name="T6" fmla="*/ 2147483647 w 362"/>
                <a:gd name="T7" fmla="*/ 2147483647 h 231"/>
                <a:gd name="T8" fmla="*/ 2147483647 w 362"/>
                <a:gd name="T9" fmla="*/ 2147483647 h 231"/>
                <a:gd name="T10" fmla="*/ 2147483647 w 362"/>
                <a:gd name="T11" fmla="*/ 2147483647 h 231"/>
                <a:gd name="T12" fmla="*/ 2147483647 w 362"/>
                <a:gd name="T13" fmla="*/ 2147483647 h 231"/>
                <a:gd name="T14" fmla="*/ 2147483647 w 362"/>
                <a:gd name="T15" fmla="*/ 2147483647 h 231"/>
                <a:gd name="T16" fmla="*/ 2147483647 w 362"/>
                <a:gd name="T17" fmla="*/ 2147483647 h 231"/>
                <a:gd name="T18" fmla="*/ 2147483647 w 362"/>
                <a:gd name="T19" fmla="*/ 2147483647 h 231"/>
                <a:gd name="T20" fmla="*/ 2147483647 w 362"/>
                <a:gd name="T21" fmla="*/ 2147483647 h 231"/>
                <a:gd name="T22" fmla="*/ 2147483647 w 362"/>
                <a:gd name="T23" fmla="*/ 2147483647 h 231"/>
                <a:gd name="T24" fmla="*/ 0 w 362"/>
                <a:gd name="T25" fmla="*/ 2147483647 h 231"/>
                <a:gd name="T26" fmla="*/ 2147483647 w 362"/>
                <a:gd name="T27" fmla="*/ 2147483647 h 231"/>
                <a:gd name="T28" fmla="*/ 2147483647 w 362"/>
                <a:gd name="T29" fmla="*/ 2147483647 h 231"/>
                <a:gd name="T30" fmla="*/ 2147483647 w 362"/>
                <a:gd name="T31" fmla="*/ 2147483647 h 231"/>
                <a:gd name="T32" fmla="*/ 2147483647 w 362"/>
                <a:gd name="T33" fmla="*/ 2147483647 h 231"/>
                <a:gd name="T34" fmla="*/ 2147483647 w 362"/>
                <a:gd name="T35" fmla="*/ 2147483647 h 231"/>
                <a:gd name="T36" fmla="*/ 2147483647 w 362"/>
                <a:gd name="T37" fmla="*/ 2147483647 h 231"/>
                <a:gd name="T38" fmla="*/ 2147483647 w 362"/>
                <a:gd name="T39" fmla="*/ 0 h 231"/>
                <a:gd name="T40" fmla="*/ 2147483647 w 362"/>
                <a:gd name="T41" fmla="*/ 2147483647 h 231"/>
                <a:gd name="T42" fmla="*/ 2147483647 w 362"/>
                <a:gd name="T43" fmla="*/ 2147483647 h 231"/>
                <a:gd name="T44" fmla="*/ 2147483647 w 362"/>
                <a:gd name="T45" fmla="*/ 2147483647 h 231"/>
                <a:gd name="T46" fmla="*/ 2147483647 w 362"/>
                <a:gd name="T47" fmla="*/ 2147483647 h 231"/>
                <a:gd name="T48" fmla="*/ 2147483647 w 362"/>
                <a:gd name="T49" fmla="*/ 2147483647 h 231"/>
                <a:gd name="T50" fmla="*/ 2147483647 w 362"/>
                <a:gd name="T51" fmla="*/ 2147483647 h 231"/>
                <a:gd name="T52" fmla="*/ 2147483647 w 362"/>
                <a:gd name="T53" fmla="*/ 2147483647 h 231"/>
                <a:gd name="T54" fmla="*/ 2147483647 w 362"/>
                <a:gd name="T55" fmla="*/ 2147483647 h 231"/>
                <a:gd name="T56" fmla="*/ 2147483647 w 362"/>
                <a:gd name="T57" fmla="*/ 2147483647 h 231"/>
                <a:gd name="T58" fmla="*/ 2147483647 w 362"/>
                <a:gd name="T59" fmla="*/ 2147483647 h 231"/>
                <a:gd name="T60" fmla="*/ 2147483647 w 362"/>
                <a:gd name="T61" fmla="*/ 2147483647 h 231"/>
                <a:gd name="T62" fmla="*/ 2147483647 w 362"/>
                <a:gd name="T63" fmla="*/ 2147483647 h 231"/>
                <a:gd name="T64" fmla="*/ 2147483647 w 362"/>
                <a:gd name="T65" fmla="*/ 2147483647 h 231"/>
                <a:gd name="T66" fmla="*/ 2147483647 w 362"/>
                <a:gd name="T67" fmla="*/ 2147483647 h 231"/>
                <a:gd name="T68" fmla="*/ 2147483647 w 362"/>
                <a:gd name="T69" fmla="*/ 2147483647 h 231"/>
                <a:gd name="T70" fmla="*/ 2147483647 w 362"/>
                <a:gd name="T71" fmla="*/ 2147483647 h 231"/>
                <a:gd name="T72" fmla="*/ 2147483647 w 362"/>
                <a:gd name="T73" fmla="*/ 2147483647 h 231"/>
                <a:gd name="T74" fmla="*/ 2147483647 w 362"/>
                <a:gd name="T75" fmla="*/ 2147483647 h 231"/>
                <a:gd name="T76" fmla="*/ 2147483647 w 362"/>
                <a:gd name="T77" fmla="*/ 2147483647 h 231"/>
                <a:gd name="T78" fmla="*/ 2147483647 w 362"/>
                <a:gd name="T79" fmla="*/ 2147483647 h 231"/>
                <a:gd name="T80" fmla="*/ 2147483647 w 362"/>
                <a:gd name="T81" fmla="*/ 2147483647 h 231"/>
                <a:gd name="T82" fmla="*/ 2147483647 w 362"/>
                <a:gd name="T83" fmla="*/ 2147483647 h 231"/>
                <a:gd name="T84" fmla="*/ 2147483647 w 362"/>
                <a:gd name="T85" fmla="*/ 2147483647 h 231"/>
                <a:gd name="T86" fmla="*/ 2147483647 w 362"/>
                <a:gd name="T87" fmla="*/ 2147483647 h 231"/>
                <a:gd name="T88" fmla="*/ 2147483647 w 362"/>
                <a:gd name="T89" fmla="*/ 2147483647 h 231"/>
                <a:gd name="T90" fmla="*/ 2147483647 w 362"/>
                <a:gd name="T91" fmla="*/ 2147483647 h 231"/>
                <a:gd name="T92" fmla="*/ 2147483647 w 362"/>
                <a:gd name="T93" fmla="*/ 2147483647 h 231"/>
                <a:gd name="T94" fmla="*/ 2147483647 w 362"/>
                <a:gd name="T95" fmla="*/ 2147483647 h 231"/>
                <a:gd name="T96" fmla="*/ 2147483647 w 362"/>
                <a:gd name="T97" fmla="*/ 2147483647 h 231"/>
                <a:gd name="T98" fmla="*/ 2147483647 w 362"/>
                <a:gd name="T99" fmla="*/ 2147483647 h 231"/>
                <a:gd name="T100" fmla="*/ 2147483647 w 362"/>
                <a:gd name="T101" fmla="*/ 2147483647 h 231"/>
                <a:gd name="T102" fmla="*/ 2147483647 w 362"/>
                <a:gd name="T103" fmla="*/ 2147483647 h 231"/>
                <a:gd name="T104" fmla="*/ 2147483647 w 362"/>
                <a:gd name="T105" fmla="*/ 2147483647 h 231"/>
                <a:gd name="T106" fmla="*/ 2147483647 w 362"/>
                <a:gd name="T107" fmla="*/ 2147483647 h 2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231">
                  <a:moveTo>
                    <a:pt x="198" y="201"/>
                  </a:moveTo>
                  <a:lnTo>
                    <a:pt x="198" y="196"/>
                  </a:lnTo>
                  <a:lnTo>
                    <a:pt x="198" y="190"/>
                  </a:lnTo>
                  <a:lnTo>
                    <a:pt x="198" y="184"/>
                  </a:lnTo>
                  <a:lnTo>
                    <a:pt x="198" y="178"/>
                  </a:lnTo>
                  <a:lnTo>
                    <a:pt x="192" y="178"/>
                  </a:lnTo>
                  <a:lnTo>
                    <a:pt x="187" y="178"/>
                  </a:lnTo>
                  <a:lnTo>
                    <a:pt x="181" y="172"/>
                  </a:lnTo>
                  <a:lnTo>
                    <a:pt x="175" y="172"/>
                  </a:lnTo>
                  <a:lnTo>
                    <a:pt x="175" y="178"/>
                  </a:lnTo>
                  <a:lnTo>
                    <a:pt x="170" y="178"/>
                  </a:lnTo>
                  <a:lnTo>
                    <a:pt x="170" y="172"/>
                  </a:lnTo>
                  <a:lnTo>
                    <a:pt x="164" y="172"/>
                  </a:lnTo>
                  <a:lnTo>
                    <a:pt x="158" y="172"/>
                  </a:lnTo>
                  <a:lnTo>
                    <a:pt x="153" y="172"/>
                  </a:lnTo>
                  <a:lnTo>
                    <a:pt x="147" y="172"/>
                  </a:lnTo>
                  <a:lnTo>
                    <a:pt x="141" y="172"/>
                  </a:lnTo>
                  <a:lnTo>
                    <a:pt x="141" y="166"/>
                  </a:lnTo>
                  <a:lnTo>
                    <a:pt x="136" y="166"/>
                  </a:lnTo>
                  <a:lnTo>
                    <a:pt x="130" y="166"/>
                  </a:lnTo>
                  <a:lnTo>
                    <a:pt x="130" y="160"/>
                  </a:lnTo>
                  <a:lnTo>
                    <a:pt x="124" y="160"/>
                  </a:lnTo>
                  <a:lnTo>
                    <a:pt x="124" y="154"/>
                  </a:lnTo>
                  <a:lnTo>
                    <a:pt x="119" y="154"/>
                  </a:lnTo>
                  <a:lnTo>
                    <a:pt x="119" y="148"/>
                  </a:lnTo>
                  <a:lnTo>
                    <a:pt x="113" y="148"/>
                  </a:lnTo>
                  <a:lnTo>
                    <a:pt x="107" y="142"/>
                  </a:lnTo>
                  <a:lnTo>
                    <a:pt x="102" y="142"/>
                  </a:lnTo>
                  <a:lnTo>
                    <a:pt x="96" y="142"/>
                  </a:lnTo>
                  <a:lnTo>
                    <a:pt x="90" y="142"/>
                  </a:lnTo>
                  <a:lnTo>
                    <a:pt x="90" y="136"/>
                  </a:lnTo>
                  <a:lnTo>
                    <a:pt x="85" y="136"/>
                  </a:lnTo>
                  <a:lnTo>
                    <a:pt x="85" y="130"/>
                  </a:lnTo>
                  <a:lnTo>
                    <a:pt x="79" y="130"/>
                  </a:lnTo>
                  <a:lnTo>
                    <a:pt x="79" y="124"/>
                  </a:lnTo>
                  <a:lnTo>
                    <a:pt x="73" y="124"/>
                  </a:lnTo>
                  <a:lnTo>
                    <a:pt x="73" y="118"/>
                  </a:lnTo>
                  <a:lnTo>
                    <a:pt x="68" y="118"/>
                  </a:lnTo>
                  <a:lnTo>
                    <a:pt x="68" y="112"/>
                  </a:lnTo>
                  <a:lnTo>
                    <a:pt x="62" y="112"/>
                  </a:lnTo>
                  <a:lnTo>
                    <a:pt x="62" y="106"/>
                  </a:lnTo>
                  <a:lnTo>
                    <a:pt x="56" y="106"/>
                  </a:lnTo>
                  <a:lnTo>
                    <a:pt x="56" y="101"/>
                  </a:lnTo>
                  <a:lnTo>
                    <a:pt x="56" y="95"/>
                  </a:lnTo>
                  <a:lnTo>
                    <a:pt x="51" y="95"/>
                  </a:lnTo>
                  <a:lnTo>
                    <a:pt x="51" y="89"/>
                  </a:lnTo>
                  <a:lnTo>
                    <a:pt x="45" y="83"/>
                  </a:lnTo>
                  <a:lnTo>
                    <a:pt x="39" y="83"/>
                  </a:lnTo>
                  <a:lnTo>
                    <a:pt x="34" y="83"/>
                  </a:lnTo>
                  <a:lnTo>
                    <a:pt x="28" y="83"/>
                  </a:lnTo>
                  <a:lnTo>
                    <a:pt x="28" y="77"/>
                  </a:lnTo>
                  <a:lnTo>
                    <a:pt x="22" y="83"/>
                  </a:lnTo>
                  <a:lnTo>
                    <a:pt x="17" y="83"/>
                  </a:lnTo>
                  <a:lnTo>
                    <a:pt x="17" y="89"/>
                  </a:lnTo>
                  <a:lnTo>
                    <a:pt x="11" y="89"/>
                  </a:lnTo>
                  <a:lnTo>
                    <a:pt x="11" y="95"/>
                  </a:lnTo>
                  <a:lnTo>
                    <a:pt x="11" y="101"/>
                  </a:lnTo>
                  <a:lnTo>
                    <a:pt x="5" y="101"/>
                  </a:lnTo>
                  <a:lnTo>
                    <a:pt x="5" y="106"/>
                  </a:lnTo>
                  <a:lnTo>
                    <a:pt x="5" y="101"/>
                  </a:lnTo>
                  <a:lnTo>
                    <a:pt x="5" y="95"/>
                  </a:lnTo>
                  <a:lnTo>
                    <a:pt x="5" y="89"/>
                  </a:lnTo>
                  <a:lnTo>
                    <a:pt x="5" y="83"/>
                  </a:lnTo>
                  <a:lnTo>
                    <a:pt x="0" y="83"/>
                  </a:lnTo>
                  <a:lnTo>
                    <a:pt x="0" y="77"/>
                  </a:lnTo>
                  <a:lnTo>
                    <a:pt x="5" y="71"/>
                  </a:lnTo>
                  <a:lnTo>
                    <a:pt x="5" y="65"/>
                  </a:lnTo>
                  <a:lnTo>
                    <a:pt x="5" y="59"/>
                  </a:lnTo>
                  <a:lnTo>
                    <a:pt x="11" y="53"/>
                  </a:lnTo>
                  <a:lnTo>
                    <a:pt x="11" y="47"/>
                  </a:lnTo>
                  <a:lnTo>
                    <a:pt x="11" y="41"/>
                  </a:lnTo>
                  <a:lnTo>
                    <a:pt x="17" y="35"/>
                  </a:lnTo>
                  <a:lnTo>
                    <a:pt x="11" y="35"/>
                  </a:lnTo>
                  <a:lnTo>
                    <a:pt x="11" y="29"/>
                  </a:lnTo>
                  <a:lnTo>
                    <a:pt x="17" y="29"/>
                  </a:lnTo>
                  <a:lnTo>
                    <a:pt x="17" y="23"/>
                  </a:lnTo>
                  <a:lnTo>
                    <a:pt x="11" y="23"/>
                  </a:lnTo>
                  <a:lnTo>
                    <a:pt x="11" y="17"/>
                  </a:lnTo>
                  <a:lnTo>
                    <a:pt x="5" y="17"/>
                  </a:lnTo>
                  <a:lnTo>
                    <a:pt x="5" y="11"/>
                  </a:lnTo>
                  <a:lnTo>
                    <a:pt x="11" y="11"/>
                  </a:lnTo>
                  <a:lnTo>
                    <a:pt x="17" y="11"/>
                  </a:lnTo>
                  <a:lnTo>
                    <a:pt x="22" y="11"/>
                  </a:lnTo>
                  <a:lnTo>
                    <a:pt x="22" y="17"/>
                  </a:lnTo>
                  <a:lnTo>
                    <a:pt x="22" y="11"/>
                  </a:lnTo>
                  <a:lnTo>
                    <a:pt x="28" y="11"/>
                  </a:lnTo>
                  <a:lnTo>
                    <a:pt x="28" y="17"/>
                  </a:lnTo>
                  <a:lnTo>
                    <a:pt x="34" y="17"/>
                  </a:lnTo>
                  <a:lnTo>
                    <a:pt x="28" y="17"/>
                  </a:lnTo>
                  <a:lnTo>
                    <a:pt x="34" y="17"/>
                  </a:lnTo>
                  <a:lnTo>
                    <a:pt x="28" y="17"/>
                  </a:lnTo>
                  <a:lnTo>
                    <a:pt x="34" y="17"/>
                  </a:lnTo>
                  <a:lnTo>
                    <a:pt x="34" y="11"/>
                  </a:lnTo>
                  <a:lnTo>
                    <a:pt x="39" y="11"/>
                  </a:lnTo>
                  <a:lnTo>
                    <a:pt x="39" y="5"/>
                  </a:lnTo>
                  <a:lnTo>
                    <a:pt x="39" y="0"/>
                  </a:lnTo>
                  <a:lnTo>
                    <a:pt x="45" y="5"/>
                  </a:lnTo>
                  <a:lnTo>
                    <a:pt x="51" y="5"/>
                  </a:lnTo>
                  <a:lnTo>
                    <a:pt x="51" y="0"/>
                  </a:lnTo>
                  <a:lnTo>
                    <a:pt x="56" y="0"/>
                  </a:lnTo>
                  <a:lnTo>
                    <a:pt x="56" y="5"/>
                  </a:lnTo>
                  <a:lnTo>
                    <a:pt x="62" y="5"/>
                  </a:lnTo>
                  <a:lnTo>
                    <a:pt x="68" y="5"/>
                  </a:lnTo>
                  <a:lnTo>
                    <a:pt x="73" y="5"/>
                  </a:lnTo>
                  <a:lnTo>
                    <a:pt x="73" y="11"/>
                  </a:lnTo>
                  <a:lnTo>
                    <a:pt x="73" y="17"/>
                  </a:lnTo>
                  <a:lnTo>
                    <a:pt x="79" y="17"/>
                  </a:lnTo>
                  <a:lnTo>
                    <a:pt x="79" y="23"/>
                  </a:lnTo>
                  <a:lnTo>
                    <a:pt x="79" y="29"/>
                  </a:lnTo>
                  <a:lnTo>
                    <a:pt x="85" y="35"/>
                  </a:lnTo>
                  <a:lnTo>
                    <a:pt x="85" y="41"/>
                  </a:lnTo>
                  <a:lnTo>
                    <a:pt x="90" y="41"/>
                  </a:lnTo>
                  <a:lnTo>
                    <a:pt x="90" y="47"/>
                  </a:lnTo>
                  <a:lnTo>
                    <a:pt x="96" y="47"/>
                  </a:lnTo>
                  <a:lnTo>
                    <a:pt x="102" y="41"/>
                  </a:lnTo>
                  <a:lnTo>
                    <a:pt x="107" y="47"/>
                  </a:lnTo>
                  <a:lnTo>
                    <a:pt x="113" y="47"/>
                  </a:lnTo>
                  <a:lnTo>
                    <a:pt x="119" y="53"/>
                  </a:lnTo>
                  <a:lnTo>
                    <a:pt x="124" y="53"/>
                  </a:lnTo>
                  <a:lnTo>
                    <a:pt x="130" y="53"/>
                  </a:lnTo>
                  <a:lnTo>
                    <a:pt x="130" y="47"/>
                  </a:lnTo>
                  <a:lnTo>
                    <a:pt x="136" y="53"/>
                  </a:lnTo>
                  <a:lnTo>
                    <a:pt x="136" y="47"/>
                  </a:lnTo>
                  <a:lnTo>
                    <a:pt x="136" y="53"/>
                  </a:lnTo>
                  <a:lnTo>
                    <a:pt x="136" y="47"/>
                  </a:lnTo>
                  <a:lnTo>
                    <a:pt x="141" y="47"/>
                  </a:lnTo>
                  <a:lnTo>
                    <a:pt x="141" y="53"/>
                  </a:lnTo>
                  <a:lnTo>
                    <a:pt x="147" y="53"/>
                  </a:lnTo>
                  <a:lnTo>
                    <a:pt x="153" y="53"/>
                  </a:lnTo>
                  <a:lnTo>
                    <a:pt x="153" y="59"/>
                  </a:lnTo>
                  <a:lnTo>
                    <a:pt x="153" y="53"/>
                  </a:lnTo>
                  <a:lnTo>
                    <a:pt x="158" y="53"/>
                  </a:lnTo>
                  <a:lnTo>
                    <a:pt x="158" y="59"/>
                  </a:lnTo>
                  <a:lnTo>
                    <a:pt x="164" y="59"/>
                  </a:lnTo>
                  <a:lnTo>
                    <a:pt x="164" y="65"/>
                  </a:lnTo>
                  <a:lnTo>
                    <a:pt x="164" y="71"/>
                  </a:lnTo>
                  <a:lnTo>
                    <a:pt x="170" y="71"/>
                  </a:lnTo>
                  <a:lnTo>
                    <a:pt x="170" y="77"/>
                  </a:lnTo>
                  <a:lnTo>
                    <a:pt x="175" y="77"/>
                  </a:lnTo>
                  <a:lnTo>
                    <a:pt x="170" y="77"/>
                  </a:lnTo>
                  <a:lnTo>
                    <a:pt x="175" y="77"/>
                  </a:lnTo>
                  <a:lnTo>
                    <a:pt x="181" y="77"/>
                  </a:lnTo>
                  <a:lnTo>
                    <a:pt x="181" y="71"/>
                  </a:lnTo>
                  <a:lnTo>
                    <a:pt x="187" y="71"/>
                  </a:lnTo>
                  <a:lnTo>
                    <a:pt x="192" y="77"/>
                  </a:lnTo>
                  <a:lnTo>
                    <a:pt x="187" y="77"/>
                  </a:lnTo>
                  <a:lnTo>
                    <a:pt x="187" y="83"/>
                  </a:lnTo>
                  <a:lnTo>
                    <a:pt x="192" y="83"/>
                  </a:lnTo>
                  <a:lnTo>
                    <a:pt x="192" y="89"/>
                  </a:lnTo>
                  <a:lnTo>
                    <a:pt x="198" y="89"/>
                  </a:lnTo>
                  <a:lnTo>
                    <a:pt x="198" y="83"/>
                  </a:lnTo>
                  <a:lnTo>
                    <a:pt x="204" y="83"/>
                  </a:lnTo>
                  <a:lnTo>
                    <a:pt x="204" y="89"/>
                  </a:lnTo>
                  <a:lnTo>
                    <a:pt x="204" y="83"/>
                  </a:lnTo>
                  <a:lnTo>
                    <a:pt x="209" y="83"/>
                  </a:lnTo>
                  <a:lnTo>
                    <a:pt x="209" y="77"/>
                  </a:lnTo>
                  <a:lnTo>
                    <a:pt x="204" y="77"/>
                  </a:lnTo>
                  <a:lnTo>
                    <a:pt x="209" y="77"/>
                  </a:lnTo>
                  <a:lnTo>
                    <a:pt x="209" y="71"/>
                  </a:lnTo>
                  <a:lnTo>
                    <a:pt x="209" y="65"/>
                  </a:lnTo>
                  <a:lnTo>
                    <a:pt x="215" y="65"/>
                  </a:lnTo>
                  <a:lnTo>
                    <a:pt x="221" y="65"/>
                  </a:lnTo>
                  <a:lnTo>
                    <a:pt x="226" y="65"/>
                  </a:lnTo>
                  <a:lnTo>
                    <a:pt x="226" y="71"/>
                  </a:lnTo>
                  <a:lnTo>
                    <a:pt x="226" y="65"/>
                  </a:lnTo>
                  <a:lnTo>
                    <a:pt x="226" y="71"/>
                  </a:lnTo>
                  <a:lnTo>
                    <a:pt x="226" y="65"/>
                  </a:lnTo>
                  <a:lnTo>
                    <a:pt x="232" y="65"/>
                  </a:lnTo>
                  <a:lnTo>
                    <a:pt x="238" y="65"/>
                  </a:lnTo>
                  <a:lnTo>
                    <a:pt x="243" y="65"/>
                  </a:lnTo>
                  <a:lnTo>
                    <a:pt x="243" y="59"/>
                  </a:lnTo>
                  <a:lnTo>
                    <a:pt x="243" y="53"/>
                  </a:lnTo>
                  <a:lnTo>
                    <a:pt x="249" y="53"/>
                  </a:lnTo>
                  <a:lnTo>
                    <a:pt x="249" y="47"/>
                  </a:lnTo>
                  <a:lnTo>
                    <a:pt x="255" y="53"/>
                  </a:lnTo>
                  <a:lnTo>
                    <a:pt x="260" y="53"/>
                  </a:lnTo>
                  <a:lnTo>
                    <a:pt x="266" y="53"/>
                  </a:lnTo>
                  <a:lnTo>
                    <a:pt x="272" y="53"/>
                  </a:lnTo>
                  <a:lnTo>
                    <a:pt x="277" y="53"/>
                  </a:lnTo>
                  <a:lnTo>
                    <a:pt x="283" y="53"/>
                  </a:lnTo>
                  <a:lnTo>
                    <a:pt x="289" y="53"/>
                  </a:lnTo>
                  <a:lnTo>
                    <a:pt x="294" y="53"/>
                  </a:lnTo>
                  <a:lnTo>
                    <a:pt x="294" y="59"/>
                  </a:lnTo>
                  <a:lnTo>
                    <a:pt x="300" y="59"/>
                  </a:lnTo>
                  <a:lnTo>
                    <a:pt x="306" y="65"/>
                  </a:lnTo>
                  <a:lnTo>
                    <a:pt x="311" y="65"/>
                  </a:lnTo>
                  <a:lnTo>
                    <a:pt x="317" y="65"/>
                  </a:lnTo>
                  <a:lnTo>
                    <a:pt x="323" y="65"/>
                  </a:lnTo>
                  <a:lnTo>
                    <a:pt x="323" y="71"/>
                  </a:lnTo>
                  <a:lnTo>
                    <a:pt x="323" y="77"/>
                  </a:lnTo>
                  <a:lnTo>
                    <a:pt x="323" y="83"/>
                  </a:lnTo>
                  <a:lnTo>
                    <a:pt x="323" y="89"/>
                  </a:lnTo>
                  <a:lnTo>
                    <a:pt x="328" y="89"/>
                  </a:lnTo>
                  <a:lnTo>
                    <a:pt x="334" y="89"/>
                  </a:lnTo>
                  <a:lnTo>
                    <a:pt x="334" y="95"/>
                  </a:lnTo>
                  <a:lnTo>
                    <a:pt x="334" y="101"/>
                  </a:lnTo>
                  <a:lnTo>
                    <a:pt x="328" y="101"/>
                  </a:lnTo>
                  <a:lnTo>
                    <a:pt x="328" y="106"/>
                  </a:lnTo>
                  <a:lnTo>
                    <a:pt x="328" y="112"/>
                  </a:lnTo>
                  <a:lnTo>
                    <a:pt x="328" y="118"/>
                  </a:lnTo>
                  <a:lnTo>
                    <a:pt x="334" y="118"/>
                  </a:lnTo>
                  <a:lnTo>
                    <a:pt x="340" y="118"/>
                  </a:lnTo>
                  <a:lnTo>
                    <a:pt x="340" y="112"/>
                  </a:lnTo>
                  <a:lnTo>
                    <a:pt x="345" y="112"/>
                  </a:lnTo>
                  <a:lnTo>
                    <a:pt x="345" y="106"/>
                  </a:lnTo>
                  <a:lnTo>
                    <a:pt x="345" y="101"/>
                  </a:lnTo>
                  <a:lnTo>
                    <a:pt x="351" y="101"/>
                  </a:lnTo>
                  <a:lnTo>
                    <a:pt x="357" y="101"/>
                  </a:lnTo>
                  <a:lnTo>
                    <a:pt x="357" y="106"/>
                  </a:lnTo>
                  <a:lnTo>
                    <a:pt x="357" y="112"/>
                  </a:lnTo>
                  <a:lnTo>
                    <a:pt x="362" y="112"/>
                  </a:lnTo>
                  <a:lnTo>
                    <a:pt x="357" y="118"/>
                  </a:lnTo>
                  <a:lnTo>
                    <a:pt x="357" y="124"/>
                  </a:lnTo>
                  <a:lnTo>
                    <a:pt x="351" y="124"/>
                  </a:lnTo>
                  <a:lnTo>
                    <a:pt x="357" y="124"/>
                  </a:lnTo>
                  <a:lnTo>
                    <a:pt x="351" y="130"/>
                  </a:lnTo>
                  <a:lnTo>
                    <a:pt x="351" y="136"/>
                  </a:lnTo>
                  <a:lnTo>
                    <a:pt x="351" y="142"/>
                  </a:lnTo>
                  <a:lnTo>
                    <a:pt x="357" y="142"/>
                  </a:lnTo>
                  <a:lnTo>
                    <a:pt x="357" y="148"/>
                  </a:lnTo>
                  <a:lnTo>
                    <a:pt x="351" y="148"/>
                  </a:lnTo>
                  <a:lnTo>
                    <a:pt x="351" y="154"/>
                  </a:lnTo>
                  <a:lnTo>
                    <a:pt x="351" y="160"/>
                  </a:lnTo>
                  <a:lnTo>
                    <a:pt x="345" y="166"/>
                  </a:lnTo>
                  <a:lnTo>
                    <a:pt x="340" y="172"/>
                  </a:lnTo>
                  <a:lnTo>
                    <a:pt x="334" y="172"/>
                  </a:lnTo>
                  <a:lnTo>
                    <a:pt x="334" y="178"/>
                  </a:lnTo>
                  <a:lnTo>
                    <a:pt x="334" y="172"/>
                  </a:lnTo>
                  <a:lnTo>
                    <a:pt x="328" y="172"/>
                  </a:lnTo>
                  <a:lnTo>
                    <a:pt x="328" y="166"/>
                  </a:lnTo>
                  <a:lnTo>
                    <a:pt x="323" y="166"/>
                  </a:lnTo>
                  <a:lnTo>
                    <a:pt x="317" y="166"/>
                  </a:lnTo>
                  <a:lnTo>
                    <a:pt x="317" y="160"/>
                  </a:lnTo>
                  <a:lnTo>
                    <a:pt x="311" y="160"/>
                  </a:lnTo>
                  <a:lnTo>
                    <a:pt x="306" y="160"/>
                  </a:lnTo>
                  <a:lnTo>
                    <a:pt x="306" y="166"/>
                  </a:lnTo>
                  <a:lnTo>
                    <a:pt x="300" y="166"/>
                  </a:lnTo>
                  <a:lnTo>
                    <a:pt x="294" y="172"/>
                  </a:lnTo>
                  <a:lnTo>
                    <a:pt x="289" y="172"/>
                  </a:lnTo>
                  <a:lnTo>
                    <a:pt x="283" y="172"/>
                  </a:lnTo>
                  <a:lnTo>
                    <a:pt x="277" y="172"/>
                  </a:lnTo>
                  <a:lnTo>
                    <a:pt x="277" y="178"/>
                  </a:lnTo>
                  <a:lnTo>
                    <a:pt x="272" y="178"/>
                  </a:lnTo>
                  <a:lnTo>
                    <a:pt x="272" y="184"/>
                  </a:lnTo>
                  <a:lnTo>
                    <a:pt x="266" y="184"/>
                  </a:lnTo>
                  <a:lnTo>
                    <a:pt x="260" y="184"/>
                  </a:lnTo>
                  <a:lnTo>
                    <a:pt x="255" y="190"/>
                  </a:lnTo>
                  <a:lnTo>
                    <a:pt x="255" y="196"/>
                  </a:lnTo>
                  <a:lnTo>
                    <a:pt x="249" y="201"/>
                  </a:lnTo>
                  <a:lnTo>
                    <a:pt x="243" y="201"/>
                  </a:lnTo>
                  <a:lnTo>
                    <a:pt x="243" y="207"/>
                  </a:lnTo>
                  <a:lnTo>
                    <a:pt x="238" y="207"/>
                  </a:lnTo>
                  <a:lnTo>
                    <a:pt x="232" y="207"/>
                  </a:lnTo>
                  <a:lnTo>
                    <a:pt x="226" y="207"/>
                  </a:lnTo>
                  <a:lnTo>
                    <a:pt x="221" y="207"/>
                  </a:lnTo>
                  <a:lnTo>
                    <a:pt x="221" y="213"/>
                  </a:lnTo>
                  <a:lnTo>
                    <a:pt x="221" y="219"/>
                  </a:lnTo>
                  <a:lnTo>
                    <a:pt x="221" y="225"/>
                  </a:lnTo>
                  <a:lnTo>
                    <a:pt x="226" y="225"/>
                  </a:lnTo>
                  <a:lnTo>
                    <a:pt x="226" y="231"/>
                  </a:lnTo>
                  <a:lnTo>
                    <a:pt x="221" y="231"/>
                  </a:lnTo>
                  <a:lnTo>
                    <a:pt x="215" y="231"/>
                  </a:lnTo>
                  <a:lnTo>
                    <a:pt x="209" y="225"/>
                  </a:lnTo>
                  <a:lnTo>
                    <a:pt x="204" y="225"/>
                  </a:lnTo>
                  <a:lnTo>
                    <a:pt x="198" y="225"/>
                  </a:lnTo>
                  <a:lnTo>
                    <a:pt x="192" y="225"/>
                  </a:lnTo>
                  <a:lnTo>
                    <a:pt x="192" y="219"/>
                  </a:lnTo>
                  <a:lnTo>
                    <a:pt x="192" y="213"/>
                  </a:lnTo>
                  <a:lnTo>
                    <a:pt x="192" y="207"/>
                  </a:lnTo>
                  <a:lnTo>
                    <a:pt x="198" y="201"/>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5" name="Freeform 145"/>
            <p:cNvSpPr>
              <a:spLocks/>
            </p:cNvSpPr>
            <p:nvPr/>
          </p:nvSpPr>
          <p:spPr bwMode="auto">
            <a:xfrm>
              <a:off x="5525551" y="937452"/>
              <a:ext cx="726091" cy="951262"/>
            </a:xfrm>
            <a:custGeom>
              <a:avLst/>
              <a:gdLst>
                <a:gd name="T0" fmla="*/ 2147483647 w 465"/>
                <a:gd name="T1" fmla="*/ 2147483647 h 605"/>
                <a:gd name="T2" fmla="*/ 2147483647 w 465"/>
                <a:gd name="T3" fmla="*/ 2147483647 h 605"/>
                <a:gd name="T4" fmla="*/ 2147483647 w 465"/>
                <a:gd name="T5" fmla="*/ 2147483647 h 605"/>
                <a:gd name="T6" fmla="*/ 2147483647 w 465"/>
                <a:gd name="T7" fmla="*/ 2147483647 h 605"/>
                <a:gd name="T8" fmla="*/ 2147483647 w 465"/>
                <a:gd name="T9" fmla="*/ 2147483647 h 605"/>
                <a:gd name="T10" fmla="*/ 2147483647 w 465"/>
                <a:gd name="T11" fmla="*/ 2147483647 h 605"/>
                <a:gd name="T12" fmla="*/ 2147483647 w 465"/>
                <a:gd name="T13" fmla="*/ 2147483647 h 605"/>
                <a:gd name="T14" fmla="*/ 2147483647 w 465"/>
                <a:gd name="T15" fmla="*/ 2147483647 h 605"/>
                <a:gd name="T16" fmla="*/ 2147483647 w 465"/>
                <a:gd name="T17" fmla="*/ 2147483647 h 605"/>
                <a:gd name="T18" fmla="*/ 2147483647 w 465"/>
                <a:gd name="T19" fmla="*/ 2147483647 h 605"/>
                <a:gd name="T20" fmla="*/ 2147483647 w 465"/>
                <a:gd name="T21" fmla="*/ 2147483647 h 605"/>
                <a:gd name="T22" fmla="*/ 2147483647 w 465"/>
                <a:gd name="T23" fmla="*/ 2147483647 h 605"/>
                <a:gd name="T24" fmla="*/ 2147483647 w 465"/>
                <a:gd name="T25" fmla="*/ 2147483647 h 605"/>
                <a:gd name="T26" fmla="*/ 2147483647 w 465"/>
                <a:gd name="T27" fmla="*/ 2147483647 h 605"/>
                <a:gd name="T28" fmla="*/ 2147483647 w 465"/>
                <a:gd name="T29" fmla="*/ 2147483647 h 605"/>
                <a:gd name="T30" fmla="*/ 2147483647 w 465"/>
                <a:gd name="T31" fmla="*/ 2147483647 h 605"/>
                <a:gd name="T32" fmla="*/ 2147483647 w 465"/>
                <a:gd name="T33" fmla="*/ 2147483647 h 605"/>
                <a:gd name="T34" fmla="*/ 2147483647 w 465"/>
                <a:gd name="T35" fmla="*/ 2147483647 h 605"/>
                <a:gd name="T36" fmla="*/ 2147483647 w 465"/>
                <a:gd name="T37" fmla="*/ 2147483647 h 605"/>
                <a:gd name="T38" fmla="*/ 2147483647 w 465"/>
                <a:gd name="T39" fmla="*/ 2147483647 h 605"/>
                <a:gd name="T40" fmla="*/ 2147483647 w 465"/>
                <a:gd name="T41" fmla="*/ 2147483647 h 605"/>
                <a:gd name="T42" fmla="*/ 2147483647 w 465"/>
                <a:gd name="T43" fmla="*/ 2147483647 h 605"/>
                <a:gd name="T44" fmla="*/ 2147483647 w 465"/>
                <a:gd name="T45" fmla="*/ 2147483647 h 605"/>
                <a:gd name="T46" fmla="*/ 2147483647 w 465"/>
                <a:gd name="T47" fmla="*/ 2147483647 h 605"/>
                <a:gd name="T48" fmla="*/ 2147483647 w 465"/>
                <a:gd name="T49" fmla="*/ 2147483647 h 605"/>
                <a:gd name="T50" fmla="*/ 2147483647 w 465"/>
                <a:gd name="T51" fmla="*/ 2147483647 h 605"/>
                <a:gd name="T52" fmla="*/ 2147483647 w 465"/>
                <a:gd name="T53" fmla="*/ 2147483647 h 605"/>
                <a:gd name="T54" fmla="*/ 2147483647 w 465"/>
                <a:gd name="T55" fmla="*/ 2147483647 h 605"/>
                <a:gd name="T56" fmla="*/ 2147483647 w 465"/>
                <a:gd name="T57" fmla="*/ 2147483647 h 605"/>
                <a:gd name="T58" fmla="*/ 2147483647 w 465"/>
                <a:gd name="T59" fmla="*/ 2147483647 h 605"/>
                <a:gd name="T60" fmla="*/ 2147483647 w 465"/>
                <a:gd name="T61" fmla="*/ 2147483647 h 605"/>
                <a:gd name="T62" fmla="*/ 2147483647 w 465"/>
                <a:gd name="T63" fmla="*/ 2147483647 h 605"/>
                <a:gd name="T64" fmla="*/ 2147483647 w 465"/>
                <a:gd name="T65" fmla="*/ 2147483647 h 605"/>
                <a:gd name="T66" fmla="*/ 2147483647 w 465"/>
                <a:gd name="T67" fmla="*/ 2147483647 h 605"/>
                <a:gd name="T68" fmla="*/ 2147483647 w 465"/>
                <a:gd name="T69" fmla="*/ 2147483647 h 605"/>
                <a:gd name="T70" fmla="*/ 2147483647 w 465"/>
                <a:gd name="T71" fmla="*/ 2147483647 h 605"/>
                <a:gd name="T72" fmla="*/ 2147483647 w 465"/>
                <a:gd name="T73" fmla="*/ 2147483647 h 605"/>
                <a:gd name="T74" fmla="*/ 2147483647 w 465"/>
                <a:gd name="T75" fmla="*/ 2147483647 h 605"/>
                <a:gd name="T76" fmla="*/ 2147483647 w 465"/>
                <a:gd name="T77" fmla="*/ 2147483647 h 605"/>
                <a:gd name="T78" fmla="*/ 2147483647 w 465"/>
                <a:gd name="T79" fmla="*/ 2147483647 h 605"/>
                <a:gd name="T80" fmla="*/ 2147483647 w 465"/>
                <a:gd name="T81" fmla="*/ 2147483647 h 605"/>
                <a:gd name="T82" fmla="*/ 2147483647 w 465"/>
                <a:gd name="T83" fmla="*/ 2147483647 h 605"/>
                <a:gd name="T84" fmla="*/ 2147483647 w 465"/>
                <a:gd name="T85" fmla="*/ 2147483647 h 605"/>
                <a:gd name="T86" fmla="*/ 2147483647 w 465"/>
                <a:gd name="T87" fmla="*/ 2147483647 h 605"/>
                <a:gd name="T88" fmla="*/ 2147483647 w 465"/>
                <a:gd name="T89" fmla="*/ 2147483647 h 605"/>
                <a:gd name="T90" fmla="*/ 2147483647 w 465"/>
                <a:gd name="T91" fmla="*/ 2147483647 h 605"/>
                <a:gd name="T92" fmla="*/ 2147483647 w 465"/>
                <a:gd name="T93" fmla="*/ 2147483647 h 605"/>
                <a:gd name="T94" fmla="*/ 2147483647 w 465"/>
                <a:gd name="T95" fmla="*/ 2147483647 h 605"/>
                <a:gd name="T96" fmla="*/ 2147483647 w 465"/>
                <a:gd name="T97" fmla="*/ 2147483647 h 605"/>
                <a:gd name="T98" fmla="*/ 2147483647 w 465"/>
                <a:gd name="T99" fmla="*/ 2147483647 h 605"/>
                <a:gd name="T100" fmla="*/ 2147483647 w 465"/>
                <a:gd name="T101" fmla="*/ 2147483647 h 605"/>
                <a:gd name="T102" fmla="*/ 2147483647 w 465"/>
                <a:gd name="T103" fmla="*/ 2147483647 h 605"/>
                <a:gd name="T104" fmla="*/ 2147483647 w 465"/>
                <a:gd name="T105" fmla="*/ 2147483647 h 605"/>
                <a:gd name="T106" fmla="*/ 2147483647 w 465"/>
                <a:gd name="T107" fmla="*/ 2147483647 h 605"/>
                <a:gd name="T108" fmla="*/ 2147483647 w 465"/>
                <a:gd name="T109" fmla="*/ 2147483647 h 605"/>
                <a:gd name="T110" fmla="*/ 2147483647 w 465"/>
                <a:gd name="T111" fmla="*/ 2147483647 h 605"/>
                <a:gd name="T112" fmla="*/ 2147483647 w 465"/>
                <a:gd name="T113" fmla="*/ 2147483647 h 605"/>
                <a:gd name="T114" fmla="*/ 2147483647 w 465"/>
                <a:gd name="T115" fmla="*/ 2147483647 h 605"/>
                <a:gd name="T116" fmla="*/ 2147483647 w 465"/>
                <a:gd name="T117" fmla="*/ 2147483647 h 605"/>
                <a:gd name="T118" fmla="*/ 2147483647 w 465"/>
                <a:gd name="T119" fmla="*/ 2147483647 h 6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5" h="605">
                  <a:moveTo>
                    <a:pt x="238" y="107"/>
                  </a:moveTo>
                  <a:lnTo>
                    <a:pt x="238" y="112"/>
                  </a:lnTo>
                  <a:lnTo>
                    <a:pt x="244" y="112"/>
                  </a:lnTo>
                  <a:lnTo>
                    <a:pt x="249" y="112"/>
                  </a:lnTo>
                  <a:lnTo>
                    <a:pt x="255" y="112"/>
                  </a:lnTo>
                  <a:lnTo>
                    <a:pt x="255" y="118"/>
                  </a:lnTo>
                  <a:lnTo>
                    <a:pt x="255" y="124"/>
                  </a:lnTo>
                  <a:lnTo>
                    <a:pt x="261" y="124"/>
                  </a:lnTo>
                  <a:lnTo>
                    <a:pt x="266" y="124"/>
                  </a:lnTo>
                  <a:lnTo>
                    <a:pt x="266" y="130"/>
                  </a:lnTo>
                  <a:lnTo>
                    <a:pt x="272" y="130"/>
                  </a:lnTo>
                  <a:lnTo>
                    <a:pt x="272" y="136"/>
                  </a:lnTo>
                  <a:lnTo>
                    <a:pt x="272" y="142"/>
                  </a:lnTo>
                  <a:lnTo>
                    <a:pt x="278" y="142"/>
                  </a:lnTo>
                  <a:lnTo>
                    <a:pt x="283" y="142"/>
                  </a:lnTo>
                  <a:lnTo>
                    <a:pt x="283" y="148"/>
                  </a:lnTo>
                  <a:lnTo>
                    <a:pt x="289" y="154"/>
                  </a:lnTo>
                  <a:lnTo>
                    <a:pt x="289" y="160"/>
                  </a:lnTo>
                  <a:lnTo>
                    <a:pt x="295" y="160"/>
                  </a:lnTo>
                  <a:lnTo>
                    <a:pt x="300" y="166"/>
                  </a:lnTo>
                  <a:lnTo>
                    <a:pt x="300" y="172"/>
                  </a:lnTo>
                  <a:lnTo>
                    <a:pt x="306" y="172"/>
                  </a:lnTo>
                  <a:lnTo>
                    <a:pt x="312" y="172"/>
                  </a:lnTo>
                  <a:lnTo>
                    <a:pt x="312" y="178"/>
                  </a:lnTo>
                  <a:lnTo>
                    <a:pt x="312" y="184"/>
                  </a:lnTo>
                  <a:lnTo>
                    <a:pt x="306" y="184"/>
                  </a:lnTo>
                  <a:lnTo>
                    <a:pt x="306" y="190"/>
                  </a:lnTo>
                  <a:lnTo>
                    <a:pt x="306" y="196"/>
                  </a:lnTo>
                  <a:lnTo>
                    <a:pt x="312" y="196"/>
                  </a:lnTo>
                  <a:lnTo>
                    <a:pt x="312" y="202"/>
                  </a:lnTo>
                  <a:lnTo>
                    <a:pt x="312" y="196"/>
                  </a:lnTo>
                  <a:lnTo>
                    <a:pt x="317" y="202"/>
                  </a:lnTo>
                  <a:lnTo>
                    <a:pt x="323" y="202"/>
                  </a:lnTo>
                  <a:lnTo>
                    <a:pt x="323" y="207"/>
                  </a:lnTo>
                  <a:lnTo>
                    <a:pt x="329" y="207"/>
                  </a:lnTo>
                  <a:lnTo>
                    <a:pt x="334" y="213"/>
                  </a:lnTo>
                  <a:lnTo>
                    <a:pt x="340" y="213"/>
                  </a:lnTo>
                  <a:lnTo>
                    <a:pt x="346" y="213"/>
                  </a:lnTo>
                  <a:lnTo>
                    <a:pt x="346" y="219"/>
                  </a:lnTo>
                  <a:lnTo>
                    <a:pt x="346" y="225"/>
                  </a:lnTo>
                  <a:lnTo>
                    <a:pt x="346" y="231"/>
                  </a:lnTo>
                  <a:lnTo>
                    <a:pt x="340" y="231"/>
                  </a:lnTo>
                  <a:lnTo>
                    <a:pt x="340" y="237"/>
                  </a:lnTo>
                  <a:lnTo>
                    <a:pt x="346" y="237"/>
                  </a:lnTo>
                  <a:lnTo>
                    <a:pt x="351" y="237"/>
                  </a:lnTo>
                  <a:lnTo>
                    <a:pt x="351" y="243"/>
                  </a:lnTo>
                  <a:lnTo>
                    <a:pt x="357" y="249"/>
                  </a:lnTo>
                  <a:lnTo>
                    <a:pt x="357" y="255"/>
                  </a:lnTo>
                  <a:lnTo>
                    <a:pt x="357" y="261"/>
                  </a:lnTo>
                  <a:lnTo>
                    <a:pt x="357" y="267"/>
                  </a:lnTo>
                  <a:lnTo>
                    <a:pt x="357" y="273"/>
                  </a:lnTo>
                  <a:lnTo>
                    <a:pt x="357" y="279"/>
                  </a:lnTo>
                  <a:lnTo>
                    <a:pt x="351" y="279"/>
                  </a:lnTo>
                  <a:lnTo>
                    <a:pt x="351" y="285"/>
                  </a:lnTo>
                  <a:lnTo>
                    <a:pt x="357" y="285"/>
                  </a:lnTo>
                  <a:lnTo>
                    <a:pt x="357" y="291"/>
                  </a:lnTo>
                  <a:lnTo>
                    <a:pt x="357" y="297"/>
                  </a:lnTo>
                  <a:lnTo>
                    <a:pt x="357" y="303"/>
                  </a:lnTo>
                  <a:lnTo>
                    <a:pt x="363" y="303"/>
                  </a:lnTo>
                  <a:lnTo>
                    <a:pt x="357" y="303"/>
                  </a:lnTo>
                  <a:lnTo>
                    <a:pt x="363" y="303"/>
                  </a:lnTo>
                  <a:lnTo>
                    <a:pt x="363" y="308"/>
                  </a:lnTo>
                  <a:lnTo>
                    <a:pt x="363" y="314"/>
                  </a:lnTo>
                  <a:lnTo>
                    <a:pt x="368" y="314"/>
                  </a:lnTo>
                  <a:lnTo>
                    <a:pt x="368" y="308"/>
                  </a:lnTo>
                  <a:lnTo>
                    <a:pt x="374" y="308"/>
                  </a:lnTo>
                  <a:lnTo>
                    <a:pt x="380" y="308"/>
                  </a:lnTo>
                  <a:lnTo>
                    <a:pt x="385" y="314"/>
                  </a:lnTo>
                  <a:lnTo>
                    <a:pt x="385" y="308"/>
                  </a:lnTo>
                  <a:lnTo>
                    <a:pt x="391" y="308"/>
                  </a:lnTo>
                  <a:lnTo>
                    <a:pt x="391" y="303"/>
                  </a:lnTo>
                  <a:lnTo>
                    <a:pt x="397" y="303"/>
                  </a:lnTo>
                  <a:lnTo>
                    <a:pt x="397" y="297"/>
                  </a:lnTo>
                  <a:lnTo>
                    <a:pt x="402" y="297"/>
                  </a:lnTo>
                  <a:lnTo>
                    <a:pt x="402" y="291"/>
                  </a:lnTo>
                  <a:lnTo>
                    <a:pt x="408" y="291"/>
                  </a:lnTo>
                  <a:lnTo>
                    <a:pt x="408" y="285"/>
                  </a:lnTo>
                  <a:lnTo>
                    <a:pt x="414" y="285"/>
                  </a:lnTo>
                  <a:lnTo>
                    <a:pt x="414" y="279"/>
                  </a:lnTo>
                  <a:lnTo>
                    <a:pt x="408" y="273"/>
                  </a:lnTo>
                  <a:lnTo>
                    <a:pt x="408" y="267"/>
                  </a:lnTo>
                  <a:lnTo>
                    <a:pt x="408" y="261"/>
                  </a:lnTo>
                  <a:lnTo>
                    <a:pt x="408" y="255"/>
                  </a:lnTo>
                  <a:lnTo>
                    <a:pt x="408" y="249"/>
                  </a:lnTo>
                  <a:lnTo>
                    <a:pt x="414" y="249"/>
                  </a:lnTo>
                  <a:lnTo>
                    <a:pt x="414" y="243"/>
                  </a:lnTo>
                  <a:lnTo>
                    <a:pt x="419" y="243"/>
                  </a:lnTo>
                  <a:lnTo>
                    <a:pt x="419" y="249"/>
                  </a:lnTo>
                  <a:lnTo>
                    <a:pt x="419" y="255"/>
                  </a:lnTo>
                  <a:lnTo>
                    <a:pt x="425" y="261"/>
                  </a:lnTo>
                  <a:lnTo>
                    <a:pt x="419" y="261"/>
                  </a:lnTo>
                  <a:lnTo>
                    <a:pt x="425" y="261"/>
                  </a:lnTo>
                  <a:lnTo>
                    <a:pt x="419" y="267"/>
                  </a:lnTo>
                  <a:lnTo>
                    <a:pt x="425" y="267"/>
                  </a:lnTo>
                  <a:lnTo>
                    <a:pt x="425" y="273"/>
                  </a:lnTo>
                  <a:lnTo>
                    <a:pt x="419" y="273"/>
                  </a:lnTo>
                  <a:lnTo>
                    <a:pt x="425" y="273"/>
                  </a:lnTo>
                  <a:lnTo>
                    <a:pt x="425" y="279"/>
                  </a:lnTo>
                  <a:lnTo>
                    <a:pt x="419" y="279"/>
                  </a:lnTo>
                  <a:lnTo>
                    <a:pt x="419" y="285"/>
                  </a:lnTo>
                  <a:lnTo>
                    <a:pt x="425" y="285"/>
                  </a:lnTo>
                  <a:lnTo>
                    <a:pt x="419" y="291"/>
                  </a:lnTo>
                  <a:lnTo>
                    <a:pt x="425" y="291"/>
                  </a:lnTo>
                  <a:lnTo>
                    <a:pt x="425" y="297"/>
                  </a:lnTo>
                  <a:lnTo>
                    <a:pt x="431" y="297"/>
                  </a:lnTo>
                  <a:lnTo>
                    <a:pt x="431" y="291"/>
                  </a:lnTo>
                  <a:lnTo>
                    <a:pt x="436" y="291"/>
                  </a:lnTo>
                  <a:lnTo>
                    <a:pt x="442" y="291"/>
                  </a:lnTo>
                  <a:lnTo>
                    <a:pt x="448" y="291"/>
                  </a:lnTo>
                  <a:lnTo>
                    <a:pt x="448" y="297"/>
                  </a:lnTo>
                  <a:lnTo>
                    <a:pt x="453" y="297"/>
                  </a:lnTo>
                  <a:lnTo>
                    <a:pt x="453" y="303"/>
                  </a:lnTo>
                  <a:lnTo>
                    <a:pt x="459" y="297"/>
                  </a:lnTo>
                  <a:lnTo>
                    <a:pt x="459" y="303"/>
                  </a:lnTo>
                  <a:lnTo>
                    <a:pt x="465" y="303"/>
                  </a:lnTo>
                  <a:lnTo>
                    <a:pt x="465" y="308"/>
                  </a:lnTo>
                  <a:lnTo>
                    <a:pt x="465" y="314"/>
                  </a:lnTo>
                  <a:lnTo>
                    <a:pt x="459" y="314"/>
                  </a:lnTo>
                  <a:lnTo>
                    <a:pt x="465" y="314"/>
                  </a:lnTo>
                  <a:lnTo>
                    <a:pt x="459" y="314"/>
                  </a:lnTo>
                  <a:lnTo>
                    <a:pt x="465" y="314"/>
                  </a:lnTo>
                  <a:lnTo>
                    <a:pt x="465" y="320"/>
                  </a:lnTo>
                  <a:lnTo>
                    <a:pt x="465" y="326"/>
                  </a:lnTo>
                  <a:lnTo>
                    <a:pt x="465" y="332"/>
                  </a:lnTo>
                  <a:lnTo>
                    <a:pt x="465" y="338"/>
                  </a:lnTo>
                  <a:lnTo>
                    <a:pt x="465" y="344"/>
                  </a:lnTo>
                  <a:lnTo>
                    <a:pt x="459" y="344"/>
                  </a:lnTo>
                  <a:lnTo>
                    <a:pt x="459" y="350"/>
                  </a:lnTo>
                  <a:lnTo>
                    <a:pt x="453" y="350"/>
                  </a:lnTo>
                  <a:lnTo>
                    <a:pt x="453" y="356"/>
                  </a:lnTo>
                  <a:lnTo>
                    <a:pt x="448" y="356"/>
                  </a:lnTo>
                  <a:lnTo>
                    <a:pt x="448" y="362"/>
                  </a:lnTo>
                  <a:lnTo>
                    <a:pt x="442" y="362"/>
                  </a:lnTo>
                  <a:lnTo>
                    <a:pt x="442" y="368"/>
                  </a:lnTo>
                  <a:lnTo>
                    <a:pt x="436" y="368"/>
                  </a:lnTo>
                  <a:lnTo>
                    <a:pt x="442" y="368"/>
                  </a:lnTo>
                  <a:lnTo>
                    <a:pt x="436" y="374"/>
                  </a:lnTo>
                  <a:lnTo>
                    <a:pt x="442" y="374"/>
                  </a:lnTo>
                  <a:lnTo>
                    <a:pt x="436" y="374"/>
                  </a:lnTo>
                  <a:lnTo>
                    <a:pt x="436" y="380"/>
                  </a:lnTo>
                  <a:lnTo>
                    <a:pt x="431" y="380"/>
                  </a:lnTo>
                  <a:lnTo>
                    <a:pt x="431" y="386"/>
                  </a:lnTo>
                  <a:lnTo>
                    <a:pt x="431" y="392"/>
                  </a:lnTo>
                  <a:lnTo>
                    <a:pt x="425" y="392"/>
                  </a:lnTo>
                  <a:lnTo>
                    <a:pt x="425" y="398"/>
                  </a:lnTo>
                  <a:lnTo>
                    <a:pt x="431" y="398"/>
                  </a:lnTo>
                  <a:lnTo>
                    <a:pt x="431" y="392"/>
                  </a:lnTo>
                  <a:lnTo>
                    <a:pt x="436" y="392"/>
                  </a:lnTo>
                  <a:lnTo>
                    <a:pt x="436" y="398"/>
                  </a:lnTo>
                  <a:lnTo>
                    <a:pt x="436" y="392"/>
                  </a:lnTo>
                  <a:lnTo>
                    <a:pt x="442" y="392"/>
                  </a:lnTo>
                  <a:lnTo>
                    <a:pt x="442" y="386"/>
                  </a:lnTo>
                  <a:lnTo>
                    <a:pt x="448" y="386"/>
                  </a:lnTo>
                  <a:lnTo>
                    <a:pt x="448" y="392"/>
                  </a:lnTo>
                  <a:lnTo>
                    <a:pt x="442" y="392"/>
                  </a:lnTo>
                  <a:lnTo>
                    <a:pt x="442" y="398"/>
                  </a:lnTo>
                  <a:lnTo>
                    <a:pt x="442" y="404"/>
                  </a:lnTo>
                  <a:lnTo>
                    <a:pt x="436" y="404"/>
                  </a:lnTo>
                  <a:lnTo>
                    <a:pt x="436" y="409"/>
                  </a:lnTo>
                  <a:lnTo>
                    <a:pt x="431" y="409"/>
                  </a:lnTo>
                  <a:lnTo>
                    <a:pt x="431" y="415"/>
                  </a:lnTo>
                  <a:lnTo>
                    <a:pt x="436" y="421"/>
                  </a:lnTo>
                  <a:lnTo>
                    <a:pt x="431" y="421"/>
                  </a:lnTo>
                  <a:lnTo>
                    <a:pt x="431" y="427"/>
                  </a:lnTo>
                  <a:lnTo>
                    <a:pt x="431" y="433"/>
                  </a:lnTo>
                  <a:lnTo>
                    <a:pt x="436" y="433"/>
                  </a:lnTo>
                  <a:lnTo>
                    <a:pt x="436" y="439"/>
                  </a:lnTo>
                  <a:lnTo>
                    <a:pt x="431" y="439"/>
                  </a:lnTo>
                  <a:lnTo>
                    <a:pt x="431" y="445"/>
                  </a:lnTo>
                  <a:lnTo>
                    <a:pt x="425" y="445"/>
                  </a:lnTo>
                  <a:lnTo>
                    <a:pt x="425" y="439"/>
                  </a:lnTo>
                  <a:lnTo>
                    <a:pt x="425" y="445"/>
                  </a:lnTo>
                  <a:lnTo>
                    <a:pt x="419" y="445"/>
                  </a:lnTo>
                  <a:lnTo>
                    <a:pt x="414" y="445"/>
                  </a:lnTo>
                  <a:lnTo>
                    <a:pt x="414" y="451"/>
                  </a:lnTo>
                  <a:lnTo>
                    <a:pt x="408" y="451"/>
                  </a:lnTo>
                  <a:lnTo>
                    <a:pt x="408" y="457"/>
                  </a:lnTo>
                  <a:lnTo>
                    <a:pt x="402" y="457"/>
                  </a:lnTo>
                  <a:lnTo>
                    <a:pt x="408" y="457"/>
                  </a:lnTo>
                  <a:lnTo>
                    <a:pt x="402" y="457"/>
                  </a:lnTo>
                  <a:lnTo>
                    <a:pt x="402" y="463"/>
                  </a:lnTo>
                  <a:lnTo>
                    <a:pt x="408" y="463"/>
                  </a:lnTo>
                  <a:lnTo>
                    <a:pt x="408" y="457"/>
                  </a:lnTo>
                  <a:lnTo>
                    <a:pt x="408" y="463"/>
                  </a:lnTo>
                  <a:lnTo>
                    <a:pt x="414" y="463"/>
                  </a:lnTo>
                  <a:lnTo>
                    <a:pt x="419" y="463"/>
                  </a:lnTo>
                  <a:lnTo>
                    <a:pt x="419" y="457"/>
                  </a:lnTo>
                  <a:lnTo>
                    <a:pt x="425" y="457"/>
                  </a:lnTo>
                  <a:lnTo>
                    <a:pt x="425" y="463"/>
                  </a:lnTo>
                  <a:lnTo>
                    <a:pt x="431" y="463"/>
                  </a:lnTo>
                  <a:lnTo>
                    <a:pt x="436" y="469"/>
                  </a:lnTo>
                  <a:lnTo>
                    <a:pt x="436" y="475"/>
                  </a:lnTo>
                  <a:lnTo>
                    <a:pt x="436" y="481"/>
                  </a:lnTo>
                  <a:lnTo>
                    <a:pt x="436" y="487"/>
                  </a:lnTo>
                  <a:lnTo>
                    <a:pt x="436" y="493"/>
                  </a:lnTo>
                  <a:lnTo>
                    <a:pt x="442" y="493"/>
                  </a:lnTo>
                  <a:lnTo>
                    <a:pt x="448" y="493"/>
                  </a:lnTo>
                  <a:lnTo>
                    <a:pt x="448" y="499"/>
                  </a:lnTo>
                  <a:lnTo>
                    <a:pt x="448" y="504"/>
                  </a:lnTo>
                  <a:lnTo>
                    <a:pt x="442" y="504"/>
                  </a:lnTo>
                  <a:lnTo>
                    <a:pt x="436" y="504"/>
                  </a:lnTo>
                  <a:lnTo>
                    <a:pt x="431" y="504"/>
                  </a:lnTo>
                  <a:lnTo>
                    <a:pt x="425" y="504"/>
                  </a:lnTo>
                  <a:lnTo>
                    <a:pt x="419" y="504"/>
                  </a:lnTo>
                  <a:lnTo>
                    <a:pt x="419" y="510"/>
                  </a:lnTo>
                  <a:lnTo>
                    <a:pt x="419" y="504"/>
                  </a:lnTo>
                  <a:lnTo>
                    <a:pt x="419" y="510"/>
                  </a:lnTo>
                  <a:lnTo>
                    <a:pt x="414" y="510"/>
                  </a:lnTo>
                  <a:lnTo>
                    <a:pt x="414" y="504"/>
                  </a:lnTo>
                  <a:lnTo>
                    <a:pt x="408" y="504"/>
                  </a:lnTo>
                  <a:lnTo>
                    <a:pt x="402" y="504"/>
                  </a:lnTo>
                  <a:lnTo>
                    <a:pt x="402" y="510"/>
                  </a:lnTo>
                  <a:lnTo>
                    <a:pt x="402" y="516"/>
                  </a:lnTo>
                  <a:lnTo>
                    <a:pt x="402" y="522"/>
                  </a:lnTo>
                  <a:lnTo>
                    <a:pt x="397" y="522"/>
                  </a:lnTo>
                  <a:lnTo>
                    <a:pt x="397" y="528"/>
                  </a:lnTo>
                  <a:lnTo>
                    <a:pt x="397" y="534"/>
                  </a:lnTo>
                  <a:lnTo>
                    <a:pt x="397" y="540"/>
                  </a:lnTo>
                  <a:lnTo>
                    <a:pt x="391" y="546"/>
                  </a:lnTo>
                  <a:lnTo>
                    <a:pt x="385" y="546"/>
                  </a:lnTo>
                  <a:lnTo>
                    <a:pt x="380" y="552"/>
                  </a:lnTo>
                  <a:lnTo>
                    <a:pt x="374" y="552"/>
                  </a:lnTo>
                  <a:lnTo>
                    <a:pt x="368" y="552"/>
                  </a:lnTo>
                  <a:lnTo>
                    <a:pt x="363" y="558"/>
                  </a:lnTo>
                  <a:lnTo>
                    <a:pt x="357" y="558"/>
                  </a:lnTo>
                  <a:lnTo>
                    <a:pt x="357" y="564"/>
                  </a:lnTo>
                  <a:lnTo>
                    <a:pt x="351" y="564"/>
                  </a:lnTo>
                  <a:lnTo>
                    <a:pt x="351" y="570"/>
                  </a:lnTo>
                  <a:lnTo>
                    <a:pt x="346" y="570"/>
                  </a:lnTo>
                  <a:lnTo>
                    <a:pt x="340" y="570"/>
                  </a:lnTo>
                  <a:lnTo>
                    <a:pt x="334" y="576"/>
                  </a:lnTo>
                  <a:lnTo>
                    <a:pt x="334" y="570"/>
                  </a:lnTo>
                  <a:lnTo>
                    <a:pt x="334" y="576"/>
                  </a:lnTo>
                  <a:lnTo>
                    <a:pt x="334" y="570"/>
                  </a:lnTo>
                  <a:lnTo>
                    <a:pt x="334" y="576"/>
                  </a:lnTo>
                  <a:lnTo>
                    <a:pt x="329" y="576"/>
                  </a:lnTo>
                  <a:lnTo>
                    <a:pt x="329" y="582"/>
                  </a:lnTo>
                  <a:lnTo>
                    <a:pt x="323" y="582"/>
                  </a:lnTo>
                  <a:lnTo>
                    <a:pt x="323" y="576"/>
                  </a:lnTo>
                  <a:lnTo>
                    <a:pt x="323" y="582"/>
                  </a:lnTo>
                  <a:lnTo>
                    <a:pt x="317" y="582"/>
                  </a:lnTo>
                  <a:lnTo>
                    <a:pt x="317" y="588"/>
                  </a:lnTo>
                  <a:lnTo>
                    <a:pt x="312" y="588"/>
                  </a:lnTo>
                  <a:lnTo>
                    <a:pt x="312" y="594"/>
                  </a:lnTo>
                  <a:lnTo>
                    <a:pt x="306" y="594"/>
                  </a:lnTo>
                  <a:lnTo>
                    <a:pt x="306" y="600"/>
                  </a:lnTo>
                  <a:lnTo>
                    <a:pt x="300" y="600"/>
                  </a:lnTo>
                  <a:lnTo>
                    <a:pt x="300" y="605"/>
                  </a:lnTo>
                  <a:lnTo>
                    <a:pt x="295" y="605"/>
                  </a:lnTo>
                  <a:lnTo>
                    <a:pt x="289" y="605"/>
                  </a:lnTo>
                  <a:lnTo>
                    <a:pt x="289" y="600"/>
                  </a:lnTo>
                  <a:lnTo>
                    <a:pt x="283" y="600"/>
                  </a:lnTo>
                  <a:lnTo>
                    <a:pt x="283" y="594"/>
                  </a:lnTo>
                  <a:lnTo>
                    <a:pt x="283" y="588"/>
                  </a:lnTo>
                  <a:lnTo>
                    <a:pt x="283" y="582"/>
                  </a:lnTo>
                  <a:lnTo>
                    <a:pt x="283" y="576"/>
                  </a:lnTo>
                  <a:lnTo>
                    <a:pt x="278" y="576"/>
                  </a:lnTo>
                  <a:lnTo>
                    <a:pt x="278" y="582"/>
                  </a:lnTo>
                  <a:lnTo>
                    <a:pt x="272" y="582"/>
                  </a:lnTo>
                  <a:lnTo>
                    <a:pt x="272" y="576"/>
                  </a:lnTo>
                  <a:lnTo>
                    <a:pt x="266" y="576"/>
                  </a:lnTo>
                  <a:lnTo>
                    <a:pt x="261" y="576"/>
                  </a:lnTo>
                  <a:lnTo>
                    <a:pt x="255" y="576"/>
                  </a:lnTo>
                  <a:lnTo>
                    <a:pt x="249" y="576"/>
                  </a:lnTo>
                  <a:lnTo>
                    <a:pt x="249" y="570"/>
                  </a:lnTo>
                  <a:lnTo>
                    <a:pt x="249" y="564"/>
                  </a:lnTo>
                  <a:lnTo>
                    <a:pt x="244" y="564"/>
                  </a:lnTo>
                  <a:lnTo>
                    <a:pt x="238" y="564"/>
                  </a:lnTo>
                  <a:lnTo>
                    <a:pt x="238" y="570"/>
                  </a:lnTo>
                  <a:lnTo>
                    <a:pt x="232" y="570"/>
                  </a:lnTo>
                  <a:lnTo>
                    <a:pt x="232" y="564"/>
                  </a:lnTo>
                  <a:lnTo>
                    <a:pt x="232" y="558"/>
                  </a:lnTo>
                  <a:lnTo>
                    <a:pt x="232" y="552"/>
                  </a:lnTo>
                  <a:lnTo>
                    <a:pt x="227" y="552"/>
                  </a:lnTo>
                  <a:lnTo>
                    <a:pt x="221" y="552"/>
                  </a:lnTo>
                  <a:lnTo>
                    <a:pt x="221" y="546"/>
                  </a:lnTo>
                  <a:lnTo>
                    <a:pt x="215" y="546"/>
                  </a:lnTo>
                  <a:lnTo>
                    <a:pt x="215" y="540"/>
                  </a:lnTo>
                  <a:lnTo>
                    <a:pt x="210" y="540"/>
                  </a:lnTo>
                  <a:lnTo>
                    <a:pt x="204" y="540"/>
                  </a:lnTo>
                  <a:lnTo>
                    <a:pt x="198" y="540"/>
                  </a:lnTo>
                  <a:lnTo>
                    <a:pt x="193" y="540"/>
                  </a:lnTo>
                  <a:lnTo>
                    <a:pt x="193" y="546"/>
                  </a:lnTo>
                  <a:lnTo>
                    <a:pt x="187" y="546"/>
                  </a:lnTo>
                  <a:lnTo>
                    <a:pt x="187" y="540"/>
                  </a:lnTo>
                  <a:lnTo>
                    <a:pt x="181" y="540"/>
                  </a:lnTo>
                  <a:lnTo>
                    <a:pt x="181" y="534"/>
                  </a:lnTo>
                  <a:lnTo>
                    <a:pt x="176" y="534"/>
                  </a:lnTo>
                  <a:lnTo>
                    <a:pt x="170" y="534"/>
                  </a:lnTo>
                  <a:lnTo>
                    <a:pt x="170" y="528"/>
                  </a:lnTo>
                  <a:lnTo>
                    <a:pt x="164" y="528"/>
                  </a:lnTo>
                  <a:lnTo>
                    <a:pt x="164" y="522"/>
                  </a:lnTo>
                  <a:lnTo>
                    <a:pt x="159" y="522"/>
                  </a:lnTo>
                  <a:lnTo>
                    <a:pt x="159" y="516"/>
                  </a:lnTo>
                  <a:lnTo>
                    <a:pt x="159" y="510"/>
                  </a:lnTo>
                  <a:lnTo>
                    <a:pt x="153" y="504"/>
                  </a:lnTo>
                  <a:lnTo>
                    <a:pt x="147" y="499"/>
                  </a:lnTo>
                  <a:lnTo>
                    <a:pt x="147" y="493"/>
                  </a:lnTo>
                  <a:lnTo>
                    <a:pt x="142" y="493"/>
                  </a:lnTo>
                  <a:lnTo>
                    <a:pt x="142" y="499"/>
                  </a:lnTo>
                  <a:lnTo>
                    <a:pt x="136" y="493"/>
                  </a:lnTo>
                  <a:lnTo>
                    <a:pt x="130" y="493"/>
                  </a:lnTo>
                  <a:lnTo>
                    <a:pt x="125" y="493"/>
                  </a:lnTo>
                  <a:lnTo>
                    <a:pt x="119" y="493"/>
                  </a:lnTo>
                  <a:lnTo>
                    <a:pt x="113" y="493"/>
                  </a:lnTo>
                  <a:lnTo>
                    <a:pt x="113" y="487"/>
                  </a:lnTo>
                  <a:lnTo>
                    <a:pt x="113" y="481"/>
                  </a:lnTo>
                  <a:lnTo>
                    <a:pt x="108" y="481"/>
                  </a:lnTo>
                  <a:lnTo>
                    <a:pt x="102" y="481"/>
                  </a:lnTo>
                  <a:lnTo>
                    <a:pt x="96" y="475"/>
                  </a:lnTo>
                  <a:lnTo>
                    <a:pt x="91" y="469"/>
                  </a:lnTo>
                  <a:lnTo>
                    <a:pt x="85" y="463"/>
                  </a:lnTo>
                  <a:lnTo>
                    <a:pt x="85" y="457"/>
                  </a:lnTo>
                  <a:lnTo>
                    <a:pt x="91" y="457"/>
                  </a:lnTo>
                  <a:lnTo>
                    <a:pt x="91" y="451"/>
                  </a:lnTo>
                  <a:lnTo>
                    <a:pt x="85" y="451"/>
                  </a:lnTo>
                  <a:lnTo>
                    <a:pt x="79" y="451"/>
                  </a:lnTo>
                  <a:lnTo>
                    <a:pt x="74" y="445"/>
                  </a:lnTo>
                  <a:lnTo>
                    <a:pt x="74" y="439"/>
                  </a:lnTo>
                  <a:lnTo>
                    <a:pt x="68" y="439"/>
                  </a:lnTo>
                  <a:lnTo>
                    <a:pt x="62" y="439"/>
                  </a:lnTo>
                  <a:lnTo>
                    <a:pt x="57" y="439"/>
                  </a:lnTo>
                  <a:lnTo>
                    <a:pt x="57" y="433"/>
                  </a:lnTo>
                  <a:lnTo>
                    <a:pt x="57" y="427"/>
                  </a:lnTo>
                  <a:lnTo>
                    <a:pt x="51" y="427"/>
                  </a:lnTo>
                  <a:lnTo>
                    <a:pt x="51" y="421"/>
                  </a:lnTo>
                  <a:lnTo>
                    <a:pt x="51" y="415"/>
                  </a:lnTo>
                  <a:lnTo>
                    <a:pt x="57" y="415"/>
                  </a:lnTo>
                  <a:lnTo>
                    <a:pt x="57" y="409"/>
                  </a:lnTo>
                  <a:lnTo>
                    <a:pt x="57" y="404"/>
                  </a:lnTo>
                  <a:lnTo>
                    <a:pt x="57" y="398"/>
                  </a:lnTo>
                  <a:lnTo>
                    <a:pt x="57" y="392"/>
                  </a:lnTo>
                  <a:lnTo>
                    <a:pt x="62" y="392"/>
                  </a:lnTo>
                  <a:lnTo>
                    <a:pt x="57" y="392"/>
                  </a:lnTo>
                  <a:lnTo>
                    <a:pt x="57" y="386"/>
                  </a:lnTo>
                  <a:lnTo>
                    <a:pt x="62" y="386"/>
                  </a:lnTo>
                  <a:lnTo>
                    <a:pt x="62" y="380"/>
                  </a:lnTo>
                  <a:lnTo>
                    <a:pt x="57" y="380"/>
                  </a:lnTo>
                  <a:lnTo>
                    <a:pt x="57" y="374"/>
                  </a:lnTo>
                  <a:lnTo>
                    <a:pt x="57" y="368"/>
                  </a:lnTo>
                  <a:lnTo>
                    <a:pt x="62" y="368"/>
                  </a:lnTo>
                  <a:lnTo>
                    <a:pt x="62" y="362"/>
                  </a:lnTo>
                  <a:lnTo>
                    <a:pt x="68" y="362"/>
                  </a:lnTo>
                  <a:lnTo>
                    <a:pt x="68" y="356"/>
                  </a:lnTo>
                  <a:lnTo>
                    <a:pt x="62" y="356"/>
                  </a:lnTo>
                  <a:lnTo>
                    <a:pt x="62" y="350"/>
                  </a:lnTo>
                  <a:lnTo>
                    <a:pt x="62" y="344"/>
                  </a:lnTo>
                  <a:lnTo>
                    <a:pt x="62" y="338"/>
                  </a:lnTo>
                  <a:lnTo>
                    <a:pt x="62" y="332"/>
                  </a:lnTo>
                  <a:lnTo>
                    <a:pt x="57" y="332"/>
                  </a:lnTo>
                  <a:lnTo>
                    <a:pt x="62" y="332"/>
                  </a:lnTo>
                  <a:lnTo>
                    <a:pt x="68" y="332"/>
                  </a:lnTo>
                  <a:lnTo>
                    <a:pt x="74" y="332"/>
                  </a:lnTo>
                  <a:lnTo>
                    <a:pt x="74" y="338"/>
                  </a:lnTo>
                  <a:lnTo>
                    <a:pt x="79" y="338"/>
                  </a:lnTo>
                  <a:lnTo>
                    <a:pt x="79" y="332"/>
                  </a:lnTo>
                  <a:lnTo>
                    <a:pt x="85" y="332"/>
                  </a:lnTo>
                  <a:lnTo>
                    <a:pt x="85" y="326"/>
                  </a:lnTo>
                  <a:lnTo>
                    <a:pt x="85" y="320"/>
                  </a:lnTo>
                  <a:lnTo>
                    <a:pt x="91" y="320"/>
                  </a:lnTo>
                  <a:lnTo>
                    <a:pt x="85" y="320"/>
                  </a:lnTo>
                  <a:lnTo>
                    <a:pt x="79" y="320"/>
                  </a:lnTo>
                  <a:lnTo>
                    <a:pt x="79" y="314"/>
                  </a:lnTo>
                  <a:lnTo>
                    <a:pt x="79" y="308"/>
                  </a:lnTo>
                  <a:lnTo>
                    <a:pt x="79" y="314"/>
                  </a:lnTo>
                  <a:lnTo>
                    <a:pt x="74" y="314"/>
                  </a:lnTo>
                  <a:lnTo>
                    <a:pt x="74" y="308"/>
                  </a:lnTo>
                  <a:lnTo>
                    <a:pt x="68" y="308"/>
                  </a:lnTo>
                  <a:lnTo>
                    <a:pt x="68" y="303"/>
                  </a:lnTo>
                  <a:lnTo>
                    <a:pt x="68" y="297"/>
                  </a:lnTo>
                  <a:lnTo>
                    <a:pt x="68" y="291"/>
                  </a:lnTo>
                  <a:lnTo>
                    <a:pt x="68" y="285"/>
                  </a:lnTo>
                  <a:lnTo>
                    <a:pt x="62" y="285"/>
                  </a:lnTo>
                  <a:lnTo>
                    <a:pt x="62" y="279"/>
                  </a:lnTo>
                  <a:lnTo>
                    <a:pt x="62" y="273"/>
                  </a:lnTo>
                  <a:lnTo>
                    <a:pt x="62" y="267"/>
                  </a:lnTo>
                  <a:lnTo>
                    <a:pt x="68" y="267"/>
                  </a:lnTo>
                  <a:lnTo>
                    <a:pt x="68" y="261"/>
                  </a:lnTo>
                  <a:lnTo>
                    <a:pt x="68" y="255"/>
                  </a:lnTo>
                  <a:lnTo>
                    <a:pt x="68" y="249"/>
                  </a:lnTo>
                  <a:lnTo>
                    <a:pt x="74" y="249"/>
                  </a:lnTo>
                  <a:lnTo>
                    <a:pt x="74" y="243"/>
                  </a:lnTo>
                  <a:lnTo>
                    <a:pt x="68" y="243"/>
                  </a:lnTo>
                  <a:lnTo>
                    <a:pt x="62" y="243"/>
                  </a:lnTo>
                  <a:lnTo>
                    <a:pt x="62" y="237"/>
                  </a:lnTo>
                  <a:lnTo>
                    <a:pt x="57" y="237"/>
                  </a:lnTo>
                  <a:lnTo>
                    <a:pt x="57" y="231"/>
                  </a:lnTo>
                  <a:lnTo>
                    <a:pt x="62" y="231"/>
                  </a:lnTo>
                  <a:lnTo>
                    <a:pt x="57" y="231"/>
                  </a:lnTo>
                  <a:lnTo>
                    <a:pt x="62" y="231"/>
                  </a:lnTo>
                  <a:lnTo>
                    <a:pt x="57" y="225"/>
                  </a:lnTo>
                  <a:lnTo>
                    <a:pt x="51" y="225"/>
                  </a:lnTo>
                  <a:lnTo>
                    <a:pt x="51" y="219"/>
                  </a:lnTo>
                  <a:lnTo>
                    <a:pt x="45" y="219"/>
                  </a:lnTo>
                  <a:lnTo>
                    <a:pt x="45" y="213"/>
                  </a:lnTo>
                  <a:lnTo>
                    <a:pt x="51" y="213"/>
                  </a:lnTo>
                  <a:lnTo>
                    <a:pt x="51" y="207"/>
                  </a:lnTo>
                  <a:lnTo>
                    <a:pt x="45" y="207"/>
                  </a:lnTo>
                  <a:lnTo>
                    <a:pt x="45" y="202"/>
                  </a:lnTo>
                  <a:lnTo>
                    <a:pt x="40" y="202"/>
                  </a:lnTo>
                  <a:lnTo>
                    <a:pt x="40" y="207"/>
                  </a:lnTo>
                  <a:lnTo>
                    <a:pt x="34" y="207"/>
                  </a:lnTo>
                  <a:lnTo>
                    <a:pt x="34" y="202"/>
                  </a:lnTo>
                  <a:lnTo>
                    <a:pt x="34" y="196"/>
                  </a:lnTo>
                  <a:lnTo>
                    <a:pt x="28" y="196"/>
                  </a:lnTo>
                  <a:lnTo>
                    <a:pt x="23" y="196"/>
                  </a:lnTo>
                  <a:lnTo>
                    <a:pt x="23" y="190"/>
                  </a:lnTo>
                  <a:lnTo>
                    <a:pt x="17" y="190"/>
                  </a:lnTo>
                  <a:lnTo>
                    <a:pt x="23" y="190"/>
                  </a:lnTo>
                  <a:lnTo>
                    <a:pt x="23" y="184"/>
                  </a:lnTo>
                  <a:lnTo>
                    <a:pt x="23" y="178"/>
                  </a:lnTo>
                  <a:lnTo>
                    <a:pt x="28" y="178"/>
                  </a:lnTo>
                  <a:lnTo>
                    <a:pt x="23" y="172"/>
                  </a:lnTo>
                  <a:lnTo>
                    <a:pt x="23" y="166"/>
                  </a:lnTo>
                  <a:lnTo>
                    <a:pt x="23" y="160"/>
                  </a:lnTo>
                  <a:lnTo>
                    <a:pt x="17" y="160"/>
                  </a:lnTo>
                  <a:lnTo>
                    <a:pt x="17" y="154"/>
                  </a:lnTo>
                  <a:lnTo>
                    <a:pt x="17" y="148"/>
                  </a:lnTo>
                  <a:lnTo>
                    <a:pt x="11" y="148"/>
                  </a:lnTo>
                  <a:lnTo>
                    <a:pt x="11" y="142"/>
                  </a:lnTo>
                  <a:lnTo>
                    <a:pt x="11" y="136"/>
                  </a:lnTo>
                  <a:lnTo>
                    <a:pt x="11" y="130"/>
                  </a:lnTo>
                  <a:lnTo>
                    <a:pt x="17" y="130"/>
                  </a:lnTo>
                  <a:lnTo>
                    <a:pt x="17" y="136"/>
                  </a:lnTo>
                  <a:lnTo>
                    <a:pt x="17" y="130"/>
                  </a:lnTo>
                  <a:lnTo>
                    <a:pt x="17" y="124"/>
                  </a:lnTo>
                  <a:lnTo>
                    <a:pt x="17" y="118"/>
                  </a:lnTo>
                  <a:lnTo>
                    <a:pt x="11" y="118"/>
                  </a:lnTo>
                  <a:lnTo>
                    <a:pt x="17" y="118"/>
                  </a:lnTo>
                  <a:lnTo>
                    <a:pt x="17" y="112"/>
                  </a:lnTo>
                  <a:lnTo>
                    <a:pt x="11" y="112"/>
                  </a:lnTo>
                  <a:lnTo>
                    <a:pt x="11" y="107"/>
                  </a:lnTo>
                  <a:lnTo>
                    <a:pt x="6" y="107"/>
                  </a:lnTo>
                  <a:lnTo>
                    <a:pt x="11" y="107"/>
                  </a:lnTo>
                  <a:lnTo>
                    <a:pt x="11" y="101"/>
                  </a:lnTo>
                  <a:lnTo>
                    <a:pt x="6" y="101"/>
                  </a:lnTo>
                  <a:lnTo>
                    <a:pt x="6" y="95"/>
                  </a:lnTo>
                  <a:lnTo>
                    <a:pt x="0" y="95"/>
                  </a:lnTo>
                  <a:lnTo>
                    <a:pt x="0" y="89"/>
                  </a:lnTo>
                  <a:lnTo>
                    <a:pt x="6" y="89"/>
                  </a:lnTo>
                  <a:lnTo>
                    <a:pt x="6" y="83"/>
                  </a:lnTo>
                  <a:lnTo>
                    <a:pt x="6" y="77"/>
                  </a:lnTo>
                  <a:lnTo>
                    <a:pt x="6" y="83"/>
                  </a:lnTo>
                  <a:lnTo>
                    <a:pt x="11" y="83"/>
                  </a:lnTo>
                  <a:lnTo>
                    <a:pt x="17" y="83"/>
                  </a:lnTo>
                  <a:lnTo>
                    <a:pt x="23" y="83"/>
                  </a:lnTo>
                  <a:lnTo>
                    <a:pt x="28" y="83"/>
                  </a:lnTo>
                  <a:lnTo>
                    <a:pt x="28" y="77"/>
                  </a:lnTo>
                  <a:lnTo>
                    <a:pt x="28" y="71"/>
                  </a:lnTo>
                  <a:lnTo>
                    <a:pt x="28" y="65"/>
                  </a:lnTo>
                  <a:lnTo>
                    <a:pt x="34" y="65"/>
                  </a:lnTo>
                  <a:lnTo>
                    <a:pt x="34" y="59"/>
                  </a:lnTo>
                  <a:lnTo>
                    <a:pt x="34" y="53"/>
                  </a:lnTo>
                  <a:lnTo>
                    <a:pt x="34" y="47"/>
                  </a:lnTo>
                  <a:lnTo>
                    <a:pt x="40" y="47"/>
                  </a:lnTo>
                  <a:lnTo>
                    <a:pt x="40" y="41"/>
                  </a:lnTo>
                  <a:lnTo>
                    <a:pt x="34" y="35"/>
                  </a:lnTo>
                  <a:lnTo>
                    <a:pt x="34" y="29"/>
                  </a:lnTo>
                  <a:lnTo>
                    <a:pt x="40" y="29"/>
                  </a:lnTo>
                  <a:lnTo>
                    <a:pt x="40" y="23"/>
                  </a:lnTo>
                  <a:lnTo>
                    <a:pt x="40" y="17"/>
                  </a:lnTo>
                  <a:lnTo>
                    <a:pt x="45" y="17"/>
                  </a:lnTo>
                  <a:lnTo>
                    <a:pt x="45" y="11"/>
                  </a:lnTo>
                  <a:lnTo>
                    <a:pt x="40" y="11"/>
                  </a:lnTo>
                  <a:lnTo>
                    <a:pt x="40" y="6"/>
                  </a:lnTo>
                  <a:lnTo>
                    <a:pt x="45" y="6"/>
                  </a:lnTo>
                  <a:lnTo>
                    <a:pt x="51" y="6"/>
                  </a:lnTo>
                  <a:lnTo>
                    <a:pt x="57" y="6"/>
                  </a:lnTo>
                  <a:lnTo>
                    <a:pt x="57" y="11"/>
                  </a:lnTo>
                  <a:lnTo>
                    <a:pt x="57" y="6"/>
                  </a:lnTo>
                  <a:lnTo>
                    <a:pt x="62" y="6"/>
                  </a:lnTo>
                  <a:lnTo>
                    <a:pt x="62" y="0"/>
                  </a:lnTo>
                  <a:lnTo>
                    <a:pt x="68" y="0"/>
                  </a:lnTo>
                  <a:lnTo>
                    <a:pt x="74" y="0"/>
                  </a:lnTo>
                  <a:lnTo>
                    <a:pt x="79" y="0"/>
                  </a:lnTo>
                  <a:lnTo>
                    <a:pt x="79" y="6"/>
                  </a:lnTo>
                  <a:lnTo>
                    <a:pt x="85" y="6"/>
                  </a:lnTo>
                  <a:lnTo>
                    <a:pt x="91" y="6"/>
                  </a:lnTo>
                  <a:lnTo>
                    <a:pt x="85" y="6"/>
                  </a:lnTo>
                  <a:lnTo>
                    <a:pt x="85" y="11"/>
                  </a:lnTo>
                  <a:lnTo>
                    <a:pt x="91" y="11"/>
                  </a:lnTo>
                  <a:lnTo>
                    <a:pt x="91" y="17"/>
                  </a:lnTo>
                  <a:lnTo>
                    <a:pt x="91" y="23"/>
                  </a:lnTo>
                  <a:lnTo>
                    <a:pt x="96" y="23"/>
                  </a:lnTo>
                  <a:lnTo>
                    <a:pt x="96" y="29"/>
                  </a:lnTo>
                  <a:lnTo>
                    <a:pt x="102" y="29"/>
                  </a:lnTo>
                  <a:lnTo>
                    <a:pt x="102" y="35"/>
                  </a:lnTo>
                  <a:lnTo>
                    <a:pt x="102" y="41"/>
                  </a:lnTo>
                  <a:lnTo>
                    <a:pt x="108" y="41"/>
                  </a:lnTo>
                  <a:lnTo>
                    <a:pt x="113" y="41"/>
                  </a:lnTo>
                  <a:lnTo>
                    <a:pt x="119" y="41"/>
                  </a:lnTo>
                  <a:lnTo>
                    <a:pt x="119" y="35"/>
                  </a:lnTo>
                  <a:lnTo>
                    <a:pt x="119" y="29"/>
                  </a:lnTo>
                  <a:lnTo>
                    <a:pt x="119" y="23"/>
                  </a:lnTo>
                  <a:lnTo>
                    <a:pt x="125" y="23"/>
                  </a:lnTo>
                  <a:lnTo>
                    <a:pt x="130" y="23"/>
                  </a:lnTo>
                  <a:lnTo>
                    <a:pt x="136" y="23"/>
                  </a:lnTo>
                  <a:lnTo>
                    <a:pt x="136" y="29"/>
                  </a:lnTo>
                  <a:lnTo>
                    <a:pt x="142" y="29"/>
                  </a:lnTo>
                  <a:lnTo>
                    <a:pt x="142" y="23"/>
                  </a:lnTo>
                  <a:lnTo>
                    <a:pt x="142" y="29"/>
                  </a:lnTo>
                  <a:lnTo>
                    <a:pt x="147" y="23"/>
                  </a:lnTo>
                  <a:lnTo>
                    <a:pt x="153" y="23"/>
                  </a:lnTo>
                  <a:lnTo>
                    <a:pt x="153" y="17"/>
                  </a:lnTo>
                  <a:lnTo>
                    <a:pt x="159" y="17"/>
                  </a:lnTo>
                  <a:lnTo>
                    <a:pt x="164" y="17"/>
                  </a:lnTo>
                  <a:lnTo>
                    <a:pt x="170" y="17"/>
                  </a:lnTo>
                  <a:lnTo>
                    <a:pt x="170" y="23"/>
                  </a:lnTo>
                  <a:lnTo>
                    <a:pt x="176" y="23"/>
                  </a:lnTo>
                  <a:lnTo>
                    <a:pt x="181" y="23"/>
                  </a:lnTo>
                  <a:lnTo>
                    <a:pt x="187" y="23"/>
                  </a:lnTo>
                  <a:lnTo>
                    <a:pt x="187" y="29"/>
                  </a:lnTo>
                  <a:lnTo>
                    <a:pt x="193" y="35"/>
                  </a:lnTo>
                  <a:lnTo>
                    <a:pt x="193" y="41"/>
                  </a:lnTo>
                  <a:lnTo>
                    <a:pt x="198" y="41"/>
                  </a:lnTo>
                  <a:lnTo>
                    <a:pt x="198" y="47"/>
                  </a:lnTo>
                  <a:lnTo>
                    <a:pt x="204" y="47"/>
                  </a:lnTo>
                  <a:lnTo>
                    <a:pt x="204" y="53"/>
                  </a:lnTo>
                  <a:lnTo>
                    <a:pt x="198" y="53"/>
                  </a:lnTo>
                  <a:lnTo>
                    <a:pt x="204" y="53"/>
                  </a:lnTo>
                  <a:lnTo>
                    <a:pt x="204" y="59"/>
                  </a:lnTo>
                  <a:lnTo>
                    <a:pt x="204" y="65"/>
                  </a:lnTo>
                  <a:lnTo>
                    <a:pt x="210" y="65"/>
                  </a:lnTo>
                  <a:lnTo>
                    <a:pt x="210" y="71"/>
                  </a:lnTo>
                  <a:lnTo>
                    <a:pt x="204" y="71"/>
                  </a:lnTo>
                  <a:lnTo>
                    <a:pt x="210" y="71"/>
                  </a:lnTo>
                  <a:lnTo>
                    <a:pt x="210" y="77"/>
                  </a:lnTo>
                  <a:lnTo>
                    <a:pt x="215" y="77"/>
                  </a:lnTo>
                  <a:lnTo>
                    <a:pt x="215" y="83"/>
                  </a:lnTo>
                  <a:lnTo>
                    <a:pt x="221" y="83"/>
                  </a:lnTo>
                  <a:lnTo>
                    <a:pt x="221" y="89"/>
                  </a:lnTo>
                  <a:lnTo>
                    <a:pt x="227" y="89"/>
                  </a:lnTo>
                  <a:lnTo>
                    <a:pt x="227" y="95"/>
                  </a:lnTo>
                  <a:lnTo>
                    <a:pt x="227" y="101"/>
                  </a:lnTo>
                  <a:lnTo>
                    <a:pt x="232" y="101"/>
                  </a:lnTo>
                  <a:lnTo>
                    <a:pt x="232" y="95"/>
                  </a:lnTo>
                  <a:lnTo>
                    <a:pt x="232" y="101"/>
                  </a:lnTo>
                  <a:lnTo>
                    <a:pt x="238" y="101"/>
                  </a:lnTo>
                  <a:lnTo>
                    <a:pt x="232" y="101"/>
                  </a:lnTo>
                  <a:lnTo>
                    <a:pt x="238" y="101"/>
                  </a:lnTo>
                  <a:lnTo>
                    <a:pt x="238" y="107"/>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6" name="Freeform 146"/>
            <p:cNvSpPr>
              <a:spLocks/>
            </p:cNvSpPr>
            <p:nvPr/>
          </p:nvSpPr>
          <p:spPr bwMode="auto">
            <a:xfrm>
              <a:off x="4977468" y="1459465"/>
              <a:ext cx="654262" cy="729562"/>
            </a:xfrm>
            <a:custGeom>
              <a:avLst/>
              <a:gdLst>
                <a:gd name="T0" fmla="*/ 2147483647 w 419"/>
                <a:gd name="T1" fmla="*/ 2147483647 h 464"/>
                <a:gd name="T2" fmla="*/ 2147483647 w 419"/>
                <a:gd name="T3" fmla="*/ 2147483647 h 464"/>
                <a:gd name="T4" fmla="*/ 2147483647 w 419"/>
                <a:gd name="T5" fmla="*/ 2147483647 h 464"/>
                <a:gd name="T6" fmla="*/ 2147483647 w 419"/>
                <a:gd name="T7" fmla="*/ 2147483647 h 464"/>
                <a:gd name="T8" fmla="*/ 2147483647 w 419"/>
                <a:gd name="T9" fmla="*/ 2147483647 h 464"/>
                <a:gd name="T10" fmla="*/ 2147483647 w 419"/>
                <a:gd name="T11" fmla="*/ 2147483647 h 464"/>
                <a:gd name="T12" fmla="*/ 2147483647 w 419"/>
                <a:gd name="T13" fmla="*/ 2147483647 h 464"/>
                <a:gd name="T14" fmla="*/ 2147483647 w 419"/>
                <a:gd name="T15" fmla="*/ 2147483647 h 464"/>
                <a:gd name="T16" fmla="*/ 2147483647 w 419"/>
                <a:gd name="T17" fmla="*/ 2147483647 h 464"/>
                <a:gd name="T18" fmla="*/ 2147483647 w 419"/>
                <a:gd name="T19" fmla="*/ 2147483647 h 464"/>
                <a:gd name="T20" fmla="*/ 2147483647 w 419"/>
                <a:gd name="T21" fmla="*/ 2147483647 h 464"/>
                <a:gd name="T22" fmla="*/ 2147483647 w 419"/>
                <a:gd name="T23" fmla="*/ 2147483647 h 464"/>
                <a:gd name="T24" fmla="*/ 2147483647 w 419"/>
                <a:gd name="T25" fmla="*/ 2147483647 h 464"/>
                <a:gd name="T26" fmla="*/ 2147483647 w 419"/>
                <a:gd name="T27" fmla="*/ 2147483647 h 464"/>
                <a:gd name="T28" fmla="*/ 2147483647 w 419"/>
                <a:gd name="T29" fmla="*/ 2147483647 h 464"/>
                <a:gd name="T30" fmla="*/ 2147483647 w 419"/>
                <a:gd name="T31" fmla="*/ 2147483647 h 464"/>
                <a:gd name="T32" fmla="*/ 2147483647 w 419"/>
                <a:gd name="T33" fmla="*/ 2147483647 h 464"/>
                <a:gd name="T34" fmla="*/ 2147483647 w 419"/>
                <a:gd name="T35" fmla="*/ 2147483647 h 464"/>
                <a:gd name="T36" fmla="*/ 2147483647 w 419"/>
                <a:gd name="T37" fmla="*/ 2147483647 h 464"/>
                <a:gd name="T38" fmla="*/ 2147483647 w 419"/>
                <a:gd name="T39" fmla="*/ 2147483647 h 464"/>
                <a:gd name="T40" fmla="*/ 2147483647 w 419"/>
                <a:gd name="T41" fmla="*/ 2147483647 h 464"/>
                <a:gd name="T42" fmla="*/ 2147483647 w 419"/>
                <a:gd name="T43" fmla="*/ 2147483647 h 464"/>
                <a:gd name="T44" fmla="*/ 2147483647 w 419"/>
                <a:gd name="T45" fmla="*/ 2147483647 h 464"/>
                <a:gd name="T46" fmla="*/ 2147483647 w 419"/>
                <a:gd name="T47" fmla="*/ 2147483647 h 464"/>
                <a:gd name="T48" fmla="*/ 2147483647 w 419"/>
                <a:gd name="T49" fmla="*/ 2147483647 h 464"/>
                <a:gd name="T50" fmla="*/ 2147483647 w 419"/>
                <a:gd name="T51" fmla="*/ 2147483647 h 464"/>
                <a:gd name="T52" fmla="*/ 2147483647 w 419"/>
                <a:gd name="T53" fmla="*/ 2147483647 h 464"/>
                <a:gd name="T54" fmla="*/ 2147483647 w 419"/>
                <a:gd name="T55" fmla="*/ 2147483647 h 464"/>
                <a:gd name="T56" fmla="*/ 2147483647 w 419"/>
                <a:gd name="T57" fmla="*/ 2147483647 h 464"/>
                <a:gd name="T58" fmla="*/ 2147483647 w 419"/>
                <a:gd name="T59" fmla="*/ 2147483647 h 464"/>
                <a:gd name="T60" fmla="*/ 2147483647 w 419"/>
                <a:gd name="T61" fmla="*/ 2147483647 h 464"/>
                <a:gd name="T62" fmla="*/ 2147483647 w 419"/>
                <a:gd name="T63" fmla="*/ 2147483647 h 464"/>
                <a:gd name="T64" fmla="*/ 2147483647 w 419"/>
                <a:gd name="T65" fmla="*/ 2147483647 h 464"/>
                <a:gd name="T66" fmla="*/ 2147483647 w 419"/>
                <a:gd name="T67" fmla="*/ 2147483647 h 464"/>
                <a:gd name="T68" fmla="*/ 2147483647 w 419"/>
                <a:gd name="T69" fmla="*/ 2147483647 h 464"/>
                <a:gd name="T70" fmla="*/ 2147483647 w 419"/>
                <a:gd name="T71" fmla="*/ 2147483647 h 464"/>
                <a:gd name="T72" fmla="*/ 2147483647 w 419"/>
                <a:gd name="T73" fmla="*/ 2147483647 h 464"/>
                <a:gd name="T74" fmla="*/ 2147483647 w 419"/>
                <a:gd name="T75" fmla="*/ 2147483647 h 464"/>
                <a:gd name="T76" fmla="*/ 2147483647 w 419"/>
                <a:gd name="T77" fmla="*/ 2147483647 h 464"/>
                <a:gd name="T78" fmla="*/ 2147483647 w 419"/>
                <a:gd name="T79" fmla="*/ 2147483647 h 464"/>
                <a:gd name="T80" fmla="*/ 2147483647 w 419"/>
                <a:gd name="T81" fmla="*/ 2147483647 h 464"/>
                <a:gd name="T82" fmla="*/ 2147483647 w 419"/>
                <a:gd name="T83" fmla="*/ 2147483647 h 464"/>
                <a:gd name="T84" fmla="*/ 2147483647 w 419"/>
                <a:gd name="T85" fmla="*/ 2147483647 h 464"/>
                <a:gd name="T86" fmla="*/ 2147483647 w 419"/>
                <a:gd name="T87" fmla="*/ 2147483647 h 464"/>
                <a:gd name="T88" fmla="*/ 2147483647 w 419"/>
                <a:gd name="T89" fmla="*/ 2147483647 h 464"/>
                <a:gd name="T90" fmla="*/ 2147483647 w 419"/>
                <a:gd name="T91" fmla="*/ 2147483647 h 464"/>
                <a:gd name="T92" fmla="*/ 2147483647 w 419"/>
                <a:gd name="T93" fmla="*/ 2147483647 h 464"/>
                <a:gd name="T94" fmla="*/ 2147483647 w 419"/>
                <a:gd name="T95" fmla="*/ 2147483647 h 464"/>
                <a:gd name="T96" fmla="*/ 2147483647 w 419"/>
                <a:gd name="T97" fmla="*/ 2147483647 h 464"/>
                <a:gd name="T98" fmla="*/ 2147483647 w 419"/>
                <a:gd name="T99" fmla="*/ 2147483647 h 464"/>
                <a:gd name="T100" fmla="*/ 2147483647 w 419"/>
                <a:gd name="T101" fmla="*/ 2147483647 h 464"/>
                <a:gd name="T102" fmla="*/ 2147483647 w 419"/>
                <a:gd name="T103" fmla="*/ 2147483647 h 464"/>
                <a:gd name="T104" fmla="*/ 2147483647 w 419"/>
                <a:gd name="T105" fmla="*/ 2147483647 h 464"/>
                <a:gd name="T106" fmla="*/ 2147483647 w 419"/>
                <a:gd name="T107" fmla="*/ 2147483647 h 464"/>
                <a:gd name="T108" fmla="*/ 2147483647 w 419"/>
                <a:gd name="T109" fmla="*/ 2147483647 h 464"/>
                <a:gd name="T110" fmla="*/ 2147483647 w 419"/>
                <a:gd name="T111" fmla="*/ 2147483647 h 464"/>
                <a:gd name="T112" fmla="*/ 2147483647 w 419"/>
                <a:gd name="T113" fmla="*/ 2147483647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9" h="464">
                  <a:moveTo>
                    <a:pt x="300" y="303"/>
                  </a:moveTo>
                  <a:lnTo>
                    <a:pt x="300" y="309"/>
                  </a:lnTo>
                  <a:lnTo>
                    <a:pt x="300" y="315"/>
                  </a:lnTo>
                  <a:lnTo>
                    <a:pt x="306" y="315"/>
                  </a:lnTo>
                  <a:lnTo>
                    <a:pt x="311" y="309"/>
                  </a:lnTo>
                  <a:lnTo>
                    <a:pt x="311" y="315"/>
                  </a:lnTo>
                  <a:lnTo>
                    <a:pt x="317" y="315"/>
                  </a:lnTo>
                  <a:lnTo>
                    <a:pt x="323" y="315"/>
                  </a:lnTo>
                  <a:lnTo>
                    <a:pt x="323" y="321"/>
                  </a:lnTo>
                  <a:lnTo>
                    <a:pt x="323" y="327"/>
                  </a:lnTo>
                  <a:lnTo>
                    <a:pt x="328" y="327"/>
                  </a:lnTo>
                  <a:lnTo>
                    <a:pt x="328" y="333"/>
                  </a:lnTo>
                  <a:lnTo>
                    <a:pt x="334" y="333"/>
                  </a:lnTo>
                  <a:lnTo>
                    <a:pt x="340" y="333"/>
                  </a:lnTo>
                  <a:lnTo>
                    <a:pt x="340" y="339"/>
                  </a:lnTo>
                  <a:lnTo>
                    <a:pt x="340" y="345"/>
                  </a:lnTo>
                  <a:lnTo>
                    <a:pt x="340" y="351"/>
                  </a:lnTo>
                  <a:lnTo>
                    <a:pt x="345" y="351"/>
                  </a:lnTo>
                  <a:lnTo>
                    <a:pt x="345" y="357"/>
                  </a:lnTo>
                  <a:lnTo>
                    <a:pt x="345" y="363"/>
                  </a:lnTo>
                  <a:lnTo>
                    <a:pt x="345" y="368"/>
                  </a:lnTo>
                  <a:lnTo>
                    <a:pt x="340" y="368"/>
                  </a:lnTo>
                  <a:lnTo>
                    <a:pt x="340" y="374"/>
                  </a:lnTo>
                  <a:lnTo>
                    <a:pt x="345" y="374"/>
                  </a:lnTo>
                  <a:lnTo>
                    <a:pt x="345" y="380"/>
                  </a:lnTo>
                  <a:lnTo>
                    <a:pt x="345" y="386"/>
                  </a:lnTo>
                  <a:lnTo>
                    <a:pt x="345" y="392"/>
                  </a:lnTo>
                  <a:lnTo>
                    <a:pt x="340" y="392"/>
                  </a:lnTo>
                  <a:lnTo>
                    <a:pt x="340" y="398"/>
                  </a:lnTo>
                  <a:lnTo>
                    <a:pt x="334" y="398"/>
                  </a:lnTo>
                  <a:lnTo>
                    <a:pt x="334" y="404"/>
                  </a:lnTo>
                  <a:lnTo>
                    <a:pt x="328" y="410"/>
                  </a:lnTo>
                  <a:lnTo>
                    <a:pt x="323" y="410"/>
                  </a:lnTo>
                  <a:lnTo>
                    <a:pt x="323" y="416"/>
                  </a:lnTo>
                  <a:lnTo>
                    <a:pt x="323" y="422"/>
                  </a:lnTo>
                  <a:lnTo>
                    <a:pt x="323" y="428"/>
                  </a:lnTo>
                  <a:lnTo>
                    <a:pt x="317" y="428"/>
                  </a:lnTo>
                  <a:lnTo>
                    <a:pt x="317" y="434"/>
                  </a:lnTo>
                  <a:lnTo>
                    <a:pt x="311" y="434"/>
                  </a:lnTo>
                  <a:lnTo>
                    <a:pt x="317" y="440"/>
                  </a:lnTo>
                  <a:lnTo>
                    <a:pt x="311" y="440"/>
                  </a:lnTo>
                  <a:lnTo>
                    <a:pt x="311" y="446"/>
                  </a:lnTo>
                  <a:lnTo>
                    <a:pt x="311" y="440"/>
                  </a:lnTo>
                  <a:lnTo>
                    <a:pt x="306" y="446"/>
                  </a:lnTo>
                  <a:lnTo>
                    <a:pt x="306" y="440"/>
                  </a:lnTo>
                  <a:lnTo>
                    <a:pt x="306" y="446"/>
                  </a:lnTo>
                  <a:lnTo>
                    <a:pt x="300" y="446"/>
                  </a:lnTo>
                  <a:lnTo>
                    <a:pt x="300" y="440"/>
                  </a:lnTo>
                  <a:lnTo>
                    <a:pt x="300" y="446"/>
                  </a:lnTo>
                  <a:lnTo>
                    <a:pt x="300" y="440"/>
                  </a:lnTo>
                  <a:lnTo>
                    <a:pt x="300" y="446"/>
                  </a:lnTo>
                  <a:lnTo>
                    <a:pt x="300" y="440"/>
                  </a:lnTo>
                  <a:lnTo>
                    <a:pt x="300" y="446"/>
                  </a:lnTo>
                  <a:lnTo>
                    <a:pt x="294" y="446"/>
                  </a:lnTo>
                  <a:lnTo>
                    <a:pt x="289" y="446"/>
                  </a:lnTo>
                  <a:lnTo>
                    <a:pt x="289" y="452"/>
                  </a:lnTo>
                  <a:lnTo>
                    <a:pt x="283" y="452"/>
                  </a:lnTo>
                  <a:lnTo>
                    <a:pt x="277" y="452"/>
                  </a:lnTo>
                  <a:lnTo>
                    <a:pt x="272" y="452"/>
                  </a:lnTo>
                  <a:lnTo>
                    <a:pt x="266" y="452"/>
                  </a:lnTo>
                  <a:lnTo>
                    <a:pt x="260" y="452"/>
                  </a:lnTo>
                  <a:lnTo>
                    <a:pt x="255" y="458"/>
                  </a:lnTo>
                  <a:lnTo>
                    <a:pt x="249" y="458"/>
                  </a:lnTo>
                  <a:lnTo>
                    <a:pt x="243" y="452"/>
                  </a:lnTo>
                  <a:lnTo>
                    <a:pt x="243" y="458"/>
                  </a:lnTo>
                  <a:lnTo>
                    <a:pt x="243" y="452"/>
                  </a:lnTo>
                  <a:lnTo>
                    <a:pt x="243" y="458"/>
                  </a:lnTo>
                  <a:lnTo>
                    <a:pt x="243" y="452"/>
                  </a:lnTo>
                  <a:lnTo>
                    <a:pt x="238" y="458"/>
                  </a:lnTo>
                  <a:lnTo>
                    <a:pt x="238" y="452"/>
                  </a:lnTo>
                  <a:lnTo>
                    <a:pt x="232" y="452"/>
                  </a:lnTo>
                  <a:lnTo>
                    <a:pt x="232" y="458"/>
                  </a:lnTo>
                  <a:lnTo>
                    <a:pt x="226" y="458"/>
                  </a:lnTo>
                  <a:lnTo>
                    <a:pt x="221" y="458"/>
                  </a:lnTo>
                  <a:lnTo>
                    <a:pt x="215" y="458"/>
                  </a:lnTo>
                  <a:lnTo>
                    <a:pt x="209" y="458"/>
                  </a:lnTo>
                  <a:lnTo>
                    <a:pt x="204" y="458"/>
                  </a:lnTo>
                  <a:lnTo>
                    <a:pt x="198" y="464"/>
                  </a:lnTo>
                  <a:lnTo>
                    <a:pt x="192" y="464"/>
                  </a:lnTo>
                  <a:lnTo>
                    <a:pt x="192" y="458"/>
                  </a:lnTo>
                  <a:lnTo>
                    <a:pt x="187" y="458"/>
                  </a:lnTo>
                  <a:lnTo>
                    <a:pt x="187" y="464"/>
                  </a:lnTo>
                  <a:lnTo>
                    <a:pt x="181" y="464"/>
                  </a:lnTo>
                  <a:lnTo>
                    <a:pt x="181" y="458"/>
                  </a:lnTo>
                  <a:lnTo>
                    <a:pt x="175" y="458"/>
                  </a:lnTo>
                  <a:lnTo>
                    <a:pt x="175" y="452"/>
                  </a:lnTo>
                  <a:lnTo>
                    <a:pt x="170" y="452"/>
                  </a:lnTo>
                  <a:lnTo>
                    <a:pt x="170" y="446"/>
                  </a:lnTo>
                  <a:lnTo>
                    <a:pt x="164" y="446"/>
                  </a:lnTo>
                  <a:lnTo>
                    <a:pt x="164" y="440"/>
                  </a:lnTo>
                  <a:lnTo>
                    <a:pt x="158" y="434"/>
                  </a:lnTo>
                  <a:lnTo>
                    <a:pt x="158" y="428"/>
                  </a:lnTo>
                  <a:lnTo>
                    <a:pt x="158" y="422"/>
                  </a:lnTo>
                  <a:lnTo>
                    <a:pt x="158" y="416"/>
                  </a:lnTo>
                  <a:lnTo>
                    <a:pt x="158" y="410"/>
                  </a:lnTo>
                  <a:lnTo>
                    <a:pt x="153" y="410"/>
                  </a:lnTo>
                  <a:lnTo>
                    <a:pt x="153" y="404"/>
                  </a:lnTo>
                  <a:lnTo>
                    <a:pt x="158" y="404"/>
                  </a:lnTo>
                  <a:lnTo>
                    <a:pt x="153" y="404"/>
                  </a:lnTo>
                  <a:lnTo>
                    <a:pt x="153" y="398"/>
                  </a:lnTo>
                  <a:lnTo>
                    <a:pt x="147" y="398"/>
                  </a:lnTo>
                  <a:lnTo>
                    <a:pt x="147" y="392"/>
                  </a:lnTo>
                  <a:lnTo>
                    <a:pt x="147" y="386"/>
                  </a:lnTo>
                  <a:lnTo>
                    <a:pt x="141" y="386"/>
                  </a:lnTo>
                  <a:lnTo>
                    <a:pt x="136" y="386"/>
                  </a:lnTo>
                  <a:lnTo>
                    <a:pt x="130" y="386"/>
                  </a:lnTo>
                  <a:lnTo>
                    <a:pt x="124" y="386"/>
                  </a:lnTo>
                  <a:lnTo>
                    <a:pt x="119" y="386"/>
                  </a:lnTo>
                  <a:lnTo>
                    <a:pt x="113" y="386"/>
                  </a:lnTo>
                  <a:lnTo>
                    <a:pt x="107" y="386"/>
                  </a:lnTo>
                  <a:lnTo>
                    <a:pt x="107" y="380"/>
                  </a:lnTo>
                  <a:lnTo>
                    <a:pt x="107" y="374"/>
                  </a:lnTo>
                  <a:lnTo>
                    <a:pt x="107" y="368"/>
                  </a:lnTo>
                  <a:lnTo>
                    <a:pt x="107" y="363"/>
                  </a:lnTo>
                  <a:lnTo>
                    <a:pt x="107" y="357"/>
                  </a:lnTo>
                  <a:lnTo>
                    <a:pt x="102" y="357"/>
                  </a:lnTo>
                  <a:lnTo>
                    <a:pt x="102" y="351"/>
                  </a:lnTo>
                  <a:lnTo>
                    <a:pt x="102" y="345"/>
                  </a:lnTo>
                  <a:lnTo>
                    <a:pt x="102" y="339"/>
                  </a:lnTo>
                  <a:lnTo>
                    <a:pt x="102" y="333"/>
                  </a:lnTo>
                  <a:lnTo>
                    <a:pt x="96" y="327"/>
                  </a:lnTo>
                  <a:lnTo>
                    <a:pt x="96" y="321"/>
                  </a:lnTo>
                  <a:lnTo>
                    <a:pt x="96" y="315"/>
                  </a:lnTo>
                  <a:lnTo>
                    <a:pt x="90" y="315"/>
                  </a:lnTo>
                  <a:lnTo>
                    <a:pt x="85" y="315"/>
                  </a:lnTo>
                  <a:lnTo>
                    <a:pt x="85" y="309"/>
                  </a:lnTo>
                  <a:lnTo>
                    <a:pt x="79" y="309"/>
                  </a:lnTo>
                  <a:lnTo>
                    <a:pt x="79" y="303"/>
                  </a:lnTo>
                  <a:lnTo>
                    <a:pt x="79" y="297"/>
                  </a:lnTo>
                  <a:lnTo>
                    <a:pt x="73" y="297"/>
                  </a:lnTo>
                  <a:lnTo>
                    <a:pt x="73" y="291"/>
                  </a:lnTo>
                  <a:lnTo>
                    <a:pt x="73" y="285"/>
                  </a:lnTo>
                  <a:lnTo>
                    <a:pt x="73" y="279"/>
                  </a:lnTo>
                  <a:lnTo>
                    <a:pt x="68" y="279"/>
                  </a:lnTo>
                  <a:lnTo>
                    <a:pt x="68" y="273"/>
                  </a:lnTo>
                  <a:lnTo>
                    <a:pt x="62" y="273"/>
                  </a:lnTo>
                  <a:lnTo>
                    <a:pt x="56" y="273"/>
                  </a:lnTo>
                  <a:lnTo>
                    <a:pt x="51" y="273"/>
                  </a:lnTo>
                  <a:lnTo>
                    <a:pt x="45" y="273"/>
                  </a:lnTo>
                  <a:lnTo>
                    <a:pt x="45" y="268"/>
                  </a:lnTo>
                  <a:lnTo>
                    <a:pt x="39" y="268"/>
                  </a:lnTo>
                  <a:lnTo>
                    <a:pt x="45" y="262"/>
                  </a:lnTo>
                  <a:lnTo>
                    <a:pt x="39" y="262"/>
                  </a:lnTo>
                  <a:lnTo>
                    <a:pt x="34" y="262"/>
                  </a:lnTo>
                  <a:lnTo>
                    <a:pt x="39" y="256"/>
                  </a:lnTo>
                  <a:lnTo>
                    <a:pt x="45" y="250"/>
                  </a:lnTo>
                  <a:lnTo>
                    <a:pt x="45" y="244"/>
                  </a:lnTo>
                  <a:lnTo>
                    <a:pt x="51" y="244"/>
                  </a:lnTo>
                  <a:lnTo>
                    <a:pt x="45" y="244"/>
                  </a:lnTo>
                  <a:lnTo>
                    <a:pt x="39" y="244"/>
                  </a:lnTo>
                  <a:lnTo>
                    <a:pt x="34" y="244"/>
                  </a:lnTo>
                  <a:lnTo>
                    <a:pt x="28" y="244"/>
                  </a:lnTo>
                  <a:lnTo>
                    <a:pt x="22" y="250"/>
                  </a:lnTo>
                  <a:lnTo>
                    <a:pt x="17" y="250"/>
                  </a:lnTo>
                  <a:lnTo>
                    <a:pt x="11" y="250"/>
                  </a:lnTo>
                  <a:lnTo>
                    <a:pt x="5" y="250"/>
                  </a:lnTo>
                  <a:lnTo>
                    <a:pt x="5" y="244"/>
                  </a:lnTo>
                  <a:lnTo>
                    <a:pt x="0" y="244"/>
                  </a:lnTo>
                  <a:lnTo>
                    <a:pt x="5" y="244"/>
                  </a:lnTo>
                  <a:lnTo>
                    <a:pt x="5" y="238"/>
                  </a:lnTo>
                  <a:lnTo>
                    <a:pt x="5" y="232"/>
                  </a:lnTo>
                  <a:lnTo>
                    <a:pt x="5" y="226"/>
                  </a:lnTo>
                  <a:lnTo>
                    <a:pt x="5" y="220"/>
                  </a:lnTo>
                  <a:lnTo>
                    <a:pt x="11" y="214"/>
                  </a:lnTo>
                  <a:lnTo>
                    <a:pt x="11" y="208"/>
                  </a:lnTo>
                  <a:lnTo>
                    <a:pt x="17" y="208"/>
                  </a:lnTo>
                  <a:lnTo>
                    <a:pt x="17" y="202"/>
                  </a:lnTo>
                  <a:lnTo>
                    <a:pt x="17" y="196"/>
                  </a:lnTo>
                  <a:lnTo>
                    <a:pt x="22" y="190"/>
                  </a:lnTo>
                  <a:lnTo>
                    <a:pt x="22" y="196"/>
                  </a:lnTo>
                  <a:lnTo>
                    <a:pt x="22" y="190"/>
                  </a:lnTo>
                  <a:lnTo>
                    <a:pt x="28" y="190"/>
                  </a:lnTo>
                  <a:lnTo>
                    <a:pt x="28" y="196"/>
                  </a:lnTo>
                  <a:lnTo>
                    <a:pt x="28" y="190"/>
                  </a:lnTo>
                  <a:lnTo>
                    <a:pt x="34" y="190"/>
                  </a:lnTo>
                  <a:lnTo>
                    <a:pt x="39" y="184"/>
                  </a:lnTo>
                  <a:lnTo>
                    <a:pt x="45" y="184"/>
                  </a:lnTo>
                  <a:lnTo>
                    <a:pt x="45" y="178"/>
                  </a:lnTo>
                  <a:lnTo>
                    <a:pt x="45" y="172"/>
                  </a:lnTo>
                  <a:lnTo>
                    <a:pt x="45" y="167"/>
                  </a:lnTo>
                  <a:lnTo>
                    <a:pt x="51" y="167"/>
                  </a:lnTo>
                  <a:lnTo>
                    <a:pt x="51" y="161"/>
                  </a:lnTo>
                  <a:lnTo>
                    <a:pt x="51" y="167"/>
                  </a:lnTo>
                  <a:lnTo>
                    <a:pt x="51" y="161"/>
                  </a:lnTo>
                  <a:lnTo>
                    <a:pt x="56" y="161"/>
                  </a:lnTo>
                  <a:lnTo>
                    <a:pt x="56" y="155"/>
                  </a:lnTo>
                  <a:lnTo>
                    <a:pt x="62" y="155"/>
                  </a:lnTo>
                  <a:lnTo>
                    <a:pt x="62" y="149"/>
                  </a:lnTo>
                  <a:lnTo>
                    <a:pt x="62" y="143"/>
                  </a:lnTo>
                  <a:lnTo>
                    <a:pt x="68" y="143"/>
                  </a:lnTo>
                  <a:lnTo>
                    <a:pt x="68" y="137"/>
                  </a:lnTo>
                  <a:lnTo>
                    <a:pt x="68" y="131"/>
                  </a:lnTo>
                  <a:lnTo>
                    <a:pt x="68" y="125"/>
                  </a:lnTo>
                  <a:lnTo>
                    <a:pt x="68" y="119"/>
                  </a:lnTo>
                  <a:lnTo>
                    <a:pt x="73" y="113"/>
                  </a:lnTo>
                  <a:lnTo>
                    <a:pt x="73" y="107"/>
                  </a:lnTo>
                  <a:lnTo>
                    <a:pt x="73" y="101"/>
                  </a:lnTo>
                  <a:lnTo>
                    <a:pt x="73" y="95"/>
                  </a:lnTo>
                  <a:lnTo>
                    <a:pt x="73" y="89"/>
                  </a:lnTo>
                  <a:lnTo>
                    <a:pt x="79" y="89"/>
                  </a:lnTo>
                  <a:lnTo>
                    <a:pt x="85" y="89"/>
                  </a:lnTo>
                  <a:lnTo>
                    <a:pt x="85" y="95"/>
                  </a:lnTo>
                  <a:lnTo>
                    <a:pt x="90" y="95"/>
                  </a:lnTo>
                  <a:lnTo>
                    <a:pt x="96" y="95"/>
                  </a:lnTo>
                  <a:lnTo>
                    <a:pt x="102" y="95"/>
                  </a:lnTo>
                  <a:lnTo>
                    <a:pt x="102" y="101"/>
                  </a:lnTo>
                  <a:lnTo>
                    <a:pt x="107" y="95"/>
                  </a:lnTo>
                  <a:lnTo>
                    <a:pt x="113" y="95"/>
                  </a:lnTo>
                  <a:lnTo>
                    <a:pt x="119" y="95"/>
                  </a:lnTo>
                  <a:lnTo>
                    <a:pt x="119" y="89"/>
                  </a:lnTo>
                  <a:lnTo>
                    <a:pt x="124" y="89"/>
                  </a:lnTo>
                  <a:lnTo>
                    <a:pt x="124" y="83"/>
                  </a:lnTo>
                  <a:lnTo>
                    <a:pt x="130" y="83"/>
                  </a:lnTo>
                  <a:lnTo>
                    <a:pt x="130" y="77"/>
                  </a:lnTo>
                  <a:lnTo>
                    <a:pt x="136" y="77"/>
                  </a:lnTo>
                  <a:lnTo>
                    <a:pt x="141" y="77"/>
                  </a:lnTo>
                  <a:lnTo>
                    <a:pt x="141" y="72"/>
                  </a:lnTo>
                  <a:lnTo>
                    <a:pt x="147" y="72"/>
                  </a:lnTo>
                  <a:lnTo>
                    <a:pt x="153" y="66"/>
                  </a:lnTo>
                  <a:lnTo>
                    <a:pt x="158" y="66"/>
                  </a:lnTo>
                  <a:lnTo>
                    <a:pt x="164" y="66"/>
                  </a:lnTo>
                  <a:lnTo>
                    <a:pt x="170" y="66"/>
                  </a:lnTo>
                  <a:lnTo>
                    <a:pt x="170" y="60"/>
                  </a:lnTo>
                  <a:lnTo>
                    <a:pt x="175" y="60"/>
                  </a:lnTo>
                  <a:lnTo>
                    <a:pt x="175" y="54"/>
                  </a:lnTo>
                  <a:lnTo>
                    <a:pt x="181" y="54"/>
                  </a:lnTo>
                  <a:lnTo>
                    <a:pt x="181" y="48"/>
                  </a:lnTo>
                  <a:lnTo>
                    <a:pt x="181" y="42"/>
                  </a:lnTo>
                  <a:lnTo>
                    <a:pt x="187" y="42"/>
                  </a:lnTo>
                  <a:lnTo>
                    <a:pt x="192" y="42"/>
                  </a:lnTo>
                  <a:lnTo>
                    <a:pt x="198" y="42"/>
                  </a:lnTo>
                  <a:lnTo>
                    <a:pt x="198" y="36"/>
                  </a:lnTo>
                  <a:lnTo>
                    <a:pt x="204" y="36"/>
                  </a:lnTo>
                  <a:lnTo>
                    <a:pt x="204" y="30"/>
                  </a:lnTo>
                  <a:lnTo>
                    <a:pt x="209" y="30"/>
                  </a:lnTo>
                  <a:lnTo>
                    <a:pt x="209" y="24"/>
                  </a:lnTo>
                  <a:lnTo>
                    <a:pt x="215" y="24"/>
                  </a:lnTo>
                  <a:lnTo>
                    <a:pt x="215" y="18"/>
                  </a:lnTo>
                  <a:lnTo>
                    <a:pt x="221" y="18"/>
                  </a:lnTo>
                  <a:lnTo>
                    <a:pt x="221" y="12"/>
                  </a:lnTo>
                  <a:lnTo>
                    <a:pt x="221" y="6"/>
                  </a:lnTo>
                  <a:lnTo>
                    <a:pt x="215" y="6"/>
                  </a:lnTo>
                  <a:lnTo>
                    <a:pt x="215" y="0"/>
                  </a:lnTo>
                  <a:lnTo>
                    <a:pt x="215" y="6"/>
                  </a:lnTo>
                  <a:lnTo>
                    <a:pt x="221" y="6"/>
                  </a:lnTo>
                  <a:lnTo>
                    <a:pt x="226" y="6"/>
                  </a:lnTo>
                  <a:lnTo>
                    <a:pt x="232" y="6"/>
                  </a:lnTo>
                  <a:lnTo>
                    <a:pt x="238" y="6"/>
                  </a:lnTo>
                  <a:lnTo>
                    <a:pt x="238" y="12"/>
                  </a:lnTo>
                  <a:lnTo>
                    <a:pt x="238" y="18"/>
                  </a:lnTo>
                  <a:lnTo>
                    <a:pt x="232" y="18"/>
                  </a:lnTo>
                  <a:lnTo>
                    <a:pt x="238" y="18"/>
                  </a:lnTo>
                  <a:lnTo>
                    <a:pt x="232" y="18"/>
                  </a:lnTo>
                  <a:lnTo>
                    <a:pt x="232" y="24"/>
                  </a:lnTo>
                  <a:lnTo>
                    <a:pt x="238" y="24"/>
                  </a:lnTo>
                  <a:lnTo>
                    <a:pt x="243" y="24"/>
                  </a:lnTo>
                  <a:lnTo>
                    <a:pt x="238" y="24"/>
                  </a:lnTo>
                  <a:lnTo>
                    <a:pt x="238" y="30"/>
                  </a:lnTo>
                  <a:lnTo>
                    <a:pt x="232" y="30"/>
                  </a:lnTo>
                  <a:lnTo>
                    <a:pt x="232" y="36"/>
                  </a:lnTo>
                  <a:lnTo>
                    <a:pt x="232" y="42"/>
                  </a:lnTo>
                  <a:lnTo>
                    <a:pt x="232" y="48"/>
                  </a:lnTo>
                  <a:lnTo>
                    <a:pt x="232" y="54"/>
                  </a:lnTo>
                  <a:lnTo>
                    <a:pt x="226" y="54"/>
                  </a:lnTo>
                  <a:lnTo>
                    <a:pt x="226" y="60"/>
                  </a:lnTo>
                  <a:lnTo>
                    <a:pt x="232" y="60"/>
                  </a:lnTo>
                  <a:lnTo>
                    <a:pt x="232" y="66"/>
                  </a:lnTo>
                  <a:lnTo>
                    <a:pt x="238" y="66"/>
                  </a:lnTo>
                  <a:lnTo>
                    <a:pt x="243" y="66"/>
                  </a:lnTo>
                  <a:lnTo>
                    <a:pt x="243" y="72"/>
                  </a:lnTo>
                  <a:lnTo>
                    <a:pt x="249" y="72"/>
                  </a:lnTo>
                  <a:lnTo>
                    <a:pt x="249" y="77"/>
                  </a:lnTo>
                  <a:lnTo>
                    <a:pt x="243" y="77"/>
                  </a:lnTo>
                  <a:lnTo>
                    <a:pt x="243" y="83"/>
                  </a:lnTo>
                  <a:lnTo>
                    <a:pt x="249" y="83"/>
                  </a:lnTo>
                  <a:lnTo>
                    <a:pt x="243" y="83"/>
                  </a:lnTo>
                  <a:lnTo>
                    <a:pt x="249" y="83"/>
                  </a:lnTo>
                  <a:lnTo>
                    <a:pt x="243" y="83"/>
                  </a:lnTo>
                  <a:lnTo>
                    <a:pt x="243" y="89"/>
                  </a:lnTo>
                  <a:lnTo>
                    <a:pt x="238" y="89"/>
                  </a:lnTo>
                  <a:lnTo>
                    <a:pt x="243" y="89"/>
                  </a:lnTo>
                  <a:lnTo>
                    <a:pt x="238" y="89"/>
                  </a:lnTo>
                  <a:lnTo>
                    <a:pt x="238" y="95"/>
                  </a:lnTo>
                  <a:lnTo>
                    <a:pt x="243" y="95"/>
                  </a:lnTo>
                  <a:lnTo>
                    <a:pt x="243" y="101"/>
                  </a:lnTo>
                  <a:lnTo>
                    <a:pt x="249" y="101"/>
                  </a:lnTo>
                  <a:lnTo>
                    <a:pt x="243" y="107"/>
                  </a:lnTo>
                  <a:lnTo>
                    <a:pt x="243" y="113"/>
                  </a:lnTo>
                  <a:lnTo>
                    <a:pt x="238" y="113"/>
                  </a:lnTo>
                  <a:lnTo>
                    <a:pt x="243" y="113"/>
                  </a:lnTo>
                  <a:lnTo>
                    <a:pt x="238" y="113"/>
                  </a:lnTo>
                  <a:lnTo>
                    <a:pt x="238" y="119"/>
                  </a:lnTo>
                  <a:lnTo>
                    <a:pt x="238" y="125"/>
                  </a:lnTo>
                  <a:lnTo>
                    <a:pt x="243" y="125"/>
                  </a:lnTo>
                  <a:lnTo>
                    <a:pt x="243" y="131"/>
                  </a:lnTo>
                  <a:lnTo>
                    <a:pt x="249" y="131"/>
                  </a:lnTo>
                  <a:lnTo>
                    <a:pt x="243" y="131"/>
                  </a:lnTo>
                  <a:lnTo>
                    <a:pt x="243" y="137"/>
                  </a:lnTo>
                  <a:lnTo>
                    <a:pt x="249" y="137"/>
                  </a:lnTo>
                  <a:lnTo>
                    <a:pt x="255" y="137"/>
                  </a:lnTo>
                  <a:lnTo>
                    <a:pt x="255" y="143"/>
                  </a:lnTo>
                  <a:lnTo>
                    <a:pt x="260" y="143"/>
                  </a:lnTo>
                  <a:lnTo>
                    <a:pt x="266" y="143"/>
                  </a:lnTo>
                  <a:lnTo>
                    <a:pt x="266" y="137"/>
                  </a:lnTo>
                  <a:lnTo>
                    <a:pt x="272" y="137"/>
                  </a:lnTo>
                  <a:lnTo>
                    <a:pt x="272" y="143"/>
                  </a:lnTo>
                  <a:lnTo>
                    <a:pt x="272" y="137"/>
                  </a:lnTo>
                  <a:lnTo>
                    <a:pt x="277" y="137"/>
                  </a:lnTo>
                  <a:lnTo>
                    <a:pt x="283" y="137"/>
                  </a:lnTo>
                  <a:lnTo>
                    <a:pt x="283" y="131"/>
                  </a:lnTo>
                  <a:lnTo>
                    <a:pt x="289" y="131"/>
                  </a:lnTo>
                  <a:lnTo>
                    <a:pt x="289" y="125"/>
                  </a:lnTo>
                  <a:lnTo>
                    <a:pt x="294" y="125"/>
                  </a:lnTo>
                  <a:lnTo>
                    <a:pt x="300" y="131"/>
                  </a:lnTo>
                  <a:lnTo>
                    <a:pt x="300" y="125"/>
                  </a:lnTo>
                  <a:lnTo>
                    <a:pt x="306" y="125"/>
                  </a:lnTo>
                  <a:lnTo>
                    <a:pt x="311" y="125"/>
                  </a:lnTo>
                  <a:lnTo>
                    <a:pt x="311" y="131"/>
                  </a:lnTo>
                  <a:lnTo>
                    <a:pt x="317" y="131"/>
                  </a:lnTo>
                  <a:lnTo>
                    <a:pt x="317" y="125"/>
                  </a:lnTo>
                  <a:lnTo>
                    <a:pt x="317" y="119"/>
                  </a:lnTo>
                  <a:lnTo>
                    <a:pt x="323" y="119"/>
                  </a:lnTo>
                  <a:lnTo>
                    <a:pt x="328" y="119"/>
                  </a:lnTo>
                  <a:lnTo>
                    <a:pt x="334" y="119"/>
                  </a:lnTo>
                  <a:lnTo>
                    <a:pt x="340" y="119"/>
                  </a:lnTo>
                  <a:lnTo>
                    <a:pt x="345" y="119"/>
                  </a:lnTo>
                  <a:lnTo>
                    <a:pt x="345" y="125"/>
                  </a:lnTo>
                  <a:lnTo>
                    <a:pt x="351" y="125"/>
                  </a:lnTo>
                  <a:lnTo>
                    <a:pt x="357" y="125"/>
                  </a:lnTo>
                  <a:lnTo>
                    <a:pt x="362" y="125"/>
                  </a:lnTo>
                  <a:lnTo>
                    <a:pt x="362" y="131"/>
                  </a:lnTo>
                  <a:lnTo>
                    <a:pt x="362" y="137"/>
                  </a:lnTo>
                  <a:lnTo>
                    <a:pt x="357" y="137"/>
                  </a:lnTo>
                  <a:lnTo>
                    <a:pt x="357" y="143"/>
                  </a:lnTo>
                  <a:lnTo>
                    <a:pt x="357" y="149"/>
                  </a:lnTo>
                  <a:lnTo>
                    <a:pt x="362" y="149"/>
                  </a:lnTo>
                  <a:lnTo>
                    <a:pt x="368" y="149"/>
                  </a:lnTo>
                  <a:lnTo>
                    <a:pt x="368" y="143"/>
                  </a:lnTo>
                  <a:lnTo>
                    <a:pt x="374" y="143"/>
                  </a:lnTo>
                  <a:lnTo>
                    <a:pt x="379" y="143"/>
                  </a:lnTo>
                  <a:lnTo>
                    <a:pt x="379" y="137"/>
                  </a:lnTo>
                  <a:lnTo>
                    <a:pt x="385" y="137"/>
                  </a:lnTo>
                  <a:lnTo>
                    <a:pt x="385" y="143"/>
                  </a:lnTo>
                  <a:lnTo>
                    <a:pt x="385" y="149"/>
                  </a:lnTo>
                  <a:lnTo>
                    <a:pt x="391" y="149"/>
                  </a:lnTo>
                  <a:lnTo>
                    <a:pt x="391" y="155"/>
                  </a:lnTo>
                  <a:lnTo>
                    <a:pt x="396" y="155"/>
                  </a:lnTo>
                  <a:lnTo>
                    <a:pt x="391" y="155"/>
                  </a:lnTo>
                  <a:lnTo>
                    <a:pt x="391" y="161"/>
                  </a:lnTo>
                  <a:lnTo>
                    <a:pt x="396" y="161"/>
                  </a:lnTo>
                  <a:lnTo>
                    <a:pt x="402" y="161"/>
                  </a:lnTo>
                  <a:lnTo>
                    <a:pt x="408" y="161"/>
                  </a:lnTo>
                  <a:lnTo>
                    <a:pt x="413" y="161"/>
                  </a:lnTo>
                  <a:lnTo>
                    <a:pt x="419" y="167"/>
                  </a:lnTo>
                  <a:lnTo>
                    <a:pt x="419" y="172"/>
                  </a:lnTo>
                  <a:lnTo>
                    <a:pt x="413" y="172"/>
                  </a:lnTo>
                  <a:lnTo>
                    <a:pt x="419" y="172"/>
                  </a:lnTo>
                  <a:lnTo>
                    <a:pt x="413" y="172"/>
                  </a:lnTo>
                  <a:lnTo>
                    <a:pt x="413" y="178"/>
                  </a:lnTo>
                  <a:lnTo>
                    <a:pt x="413" y="184"/>
                  </a:lnTo>
                  <a:lnTo>
                    <a:pt x="413" y="190"/>
                  </a:lnTo>
                  <a:lnTo>
                    <a:pt x="408" y="190"/>
                  </a:lnTo>
                  <a:lnTo>
                    <a:pt x="408" y="196"/>
                  </a:lnTo>
                  <a:lnTo>
                    <a:pt x="402" y="196"/>
                  </a:lnTo>
                  <a:lnTo>
                    <a:pt x="402" y="202"/>
                  </a:lnTo>
                  <a:lnTo>
                    <a:pt x="402" y="208"/>
                  </a:lnTo>
                  <a:lnTo>
                    <a:pt x="396" y="208"/>
                  </a:lnTo>
                  <a:lnTo>
                    <a:pt x="391" y="208"/>
                  </a:lnTo>
                  <a:lnTo>
                    <a:pt x="385" y="214"/>
                  </a:lnTo>
                  <a:lnTo>
                    <a:pt x="379" y="214"/>
                  </a:lnTo>
                  <a:lnTo>
                    <a:pt x="379" y="220"/>
                  </a:lnTo>
                  <a:lnTo>
                    <a:pt x="374" y="220"/>
                  </a:lnTo>
                  <a:lnTo>
                    <a:pt x="374" y="226"/>
                  </a:lnTo>
                  <a:lnTo>
                    <a:pt x="368" y="226"/>
                  </a:lnTo>
                  <a:lnTo>
                    <a:pt x="368" y="232"/>
                  </a:lnTo>
                  <a:lnTo>
                    <a:pt x="362" y="232"/>
                  </a:lnTo>
                  <a:lnTo>
                    <a:pt x="362" y="238"/>
                  </a:lnTo>
                  <a:lnTo>
                    <a:pt x="357" y="238"/>
                  </a:lnTo>
                  <a:lnTo>
                    <a:pt x="357" y="244"/>
                  </a:lnTo>
                  <a:lnTo>
                    <a:pt x="362" y="244"/>
                  </a:lnTo>
                  <a:lnTo>
                    <a:pt x="362" y="250"/>
                  </a:lnTo>
                  <a:lnTo>
                    <a:pt x="368" y="250"/>
                  </a:lnTo>
                  <a:lnTo>
                    <a:pt x="368" y="256"/>
                  </a:lnTo>
                  <a:lnTo>
                    <a:pt x="362" y="256"/>
                  </a:lnTo>
                  <a:lnTo>
                    <a:pt x="357" y="256"/>
                  </a:lnTo>
                  <a:lnTo>
                    <a:pt x="351" y="256"/>
                  </a:lnTo>
                  <a:lnTo>
                    <a:pt x="345" y="256"/>
                  </a:lnTo>
                  <a:lnTo>
                    <a:pt x="340" y="256"/>
                  </a:lnTo>
                  <a:lnTo>
                    <a:pt x="340" y="262"/>
                  </a:lnTo>
                  <a:lnTo>
                    <a:pt x="334" y="262"/>
                  </a:lnTo>
                  <a:lnTo>
                    <a:pt x="328" y="262"/>
                  </a:lnTo>
                  <a:lnTo>
                    <a:pt x="328" y="268"/>
                  </a:lnTo>
                  <a:lnTo>
                    <a:pt x="323" y="268"/>
                  </a:lnTo>
                  <a:lnTo>
                    <a:pt x="323" y="273"/>
                  </a:lnTo>
                  <a:lnTo>
                    <a:pt x="317" y="273"/>
                  </a:lnTo>
                  <a:lnTo>
                    <a:pt x="317" y="279"/>
                  </a:lnTo>
                  <a:lnTo>
                    <a:pt x="317" y="285"/>
                  </a:lnTo>
                  <a:lnTo>
                    <a:pt x="311" y="285"/>
                  </a:lnTo>
                  <a:lnTo>
                    <a:pt x="311" y="291"/>
                  </a:lnTo>
                  <a:lnTo>
                    <a:pt x="311" y="297"/>
                  </a:lnTo>
                  <a:lnTo>
                    <a:pt x="306" y="297"/>
                  </a:lnTo>
                  <a:lnTo>
                    <a:pt x="300" y="303"/>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7" name="Freeform 147"/>
            <p:cNvSpPr>
              <a:spLocks/>
            </p:cNvSpPr>
            <p:nvPr/>
          </p:nvSpPr>
          <p:spPr bwMode="auto">
            <a:xfrm>
              <a:off x="5083651" y="1665441"/>
              <a:ext cx="840080" cy="803463"/>
            </a:xfrm>
            <a:custGeom>
              <a:avLst/>
              <a:gdLst>
                <a:gd name="T0" fmla="*/ 2147483647 w 538"/>
                <a:gd name="T1" fmla="*/ 2147483647 h 511"/>
                <a:gd name="T2" fmla="*/ 2147483647 w 538"/>
                <a:gd name="T3" fmla="*/ 2147483647 h 511"/>
                <a:gd name="T4" fmla="*/ 2147483647 w 538"/>
                <a:gd name="T5" fmla="*/ 2147483647 h 511"/>
                <a:gd name="T6" fmla="*/ 2147483647 w 538"/>
                <a:gd name="T7" fmla="*/ 2147483647 h 511"/>
                <a:gd name="T8" fmla="*/ 2147483647 w 538"/>
                <a:gd name="T9" fmla="*/ 2147483647 h 511"/>
                <a:gd name="T10" fmla="*/ 2147483647 w 538"/>
                <a:gd name="T11" fmla="*/ 2147483647 h 511"/>
                <a:gd name="T12" fmla="*/ 2147483647 w 538"/>
                <a:gd name="T13" fmla="*/ 2147483647 h 511"/>
                <a:gd name="T14" fmla="*/ 2147483647 w 538"/>
                <a:gd name="T15" fmla="*/ 2147483647 h 511"/>
                <a:gd name="T16" fmla="*/ 2147483647 w 538"/>
                <a:gd name="T17" fmla="*/ 2147483647 h 511"/>
                <a:gd name="T18" fmla="*/ 2147483647 w 538"/>
                <a:gd name="T19" fmla="*/ 2147483647 h 511"/>
                <a:gd name="T20" fmla="*/ 2147483647 w 538"/>
                <a:gd name="T21" fmla="*/ 2147483647 h 511"/>
                <a:gd name="T22" fmla="*/ 2147483647 w 538"/>
                <a:gd name="T23" fmla="*/ 2147483647 h 511"/>
                <a:gd name="T24" fmla="*/ 2147483647 w 538"/>
                <a:gd name="T25" fmla="*/ 2147483647 h 511"/>
                <a:gd name="T26" fmla="*/ 2147483647 w 538"/>
                <a:gd name="T27" fmla="*/ 2147483647 h 511"/>
                <a:gd name="T28" fmla="*/ 2147483647 w 538"/>
                <a:gd name="T29" fmla="*/ 2147483647 h 511"/>
                <a:gd name="T30" fmla="*/ 2147483647 w 538"/>
                <a:gd name="T31" fmla="*/ 2147483647 h 511"/>
                <a:gd name="T32" fmla="*/ 2147483647 w 538"/>
                <a:gd name="T33" fmla="*/ 2147483647 h 511"/>
                <a:gd name="T34" fmla="*/ 2147483647 w 538"/>
                <a:gd name="T35" fmla="*/ 2147483647 h 511"/>
                <a:gd name="T36" fmla="*/ 2147483647 w 538"/>
                <a:gd name="T37" fmla="*/ 2147483647 h 511"/>
                <a:gd name="T38" fmla="*/ 2147483647 w 538"/>
                <a:gd name="T39" fmla="*/ 2147483647 h 511"/>
                <a:gd name="T40" fmla="*/ 2147483647 w 538"/>
                <a:gd name="T41" fmla="*/ 2147483647 h 511"/>
                <a:gd name="T42" fmla="*/ 2147483647 w 538"/>
                <a:gd name="T43" fmla="*/ 2147483647 h 511"/>
                <a:gd name="T44" fmla="*/ 2147483647 w 538"/>
                <a:gd name="T45" fmla="*/ 2147483647 h 511"/>
                <a:gd name="T46" fmla="*/ 2147483647 w 538"/>
                <a:gd name="T47" fmla="*/ 2147483647 h 511"/>
                <a:gd name="T48" fmla="*/ 2147483647 w 538"/>
                <a:gd name="T49" fmla="*/ 2147483647 h 511"/>
                <a:gd name="T50" fmla="*/ 2147483647 w 538"/>
                <a:gd name="T51" fmla="*/ 2147483647 h 511"/>
                <a:gd name="T52" fmla="*/ 2147483647 w 538"/>
                <a:gd name="T53" fmla="*/ 2147483647 h 511"/>
                <a:gd name="T54" fmla="*/ 2147483647 w 538"/>
                <a:gd name="T55" fmla="*/ 2147483647 h 511"/>
                <a:gd name="T56" fmla="*/ 2147483647 w 538"/>
                <a:gd name="T57" fmla="*/ 2147483647 h 511"/>
                <a:gd name="T58" fmla="*/ 2147483647 w 538"/>
                <a:gd name="T59" fmla="*/ 2147483647 h 511"/>
                <a:gd name="T60" fmla="*/ 2147483647 w 538"/>
                <a:gd name="T61" fmla="*/ 2147483647 h 511"/>
                <a:gd name="T62" fmla="*/ 2147483647 w 538"/>
                <a:gd name="T63" fmla="*/ 2147483647 h 511"/>
                <a:gd name="T64" fmla="*/ 2147483647 w 538"/>
                <a:gd name="T65" fmla="*/ 0 h 511"/>
                <a:gd name="T66" fmla="*/ 2147483647 w 538"/>
                <a:gd name="T67" fmla="*/ 2147483647 h 511"/>
                <a:gd name="T68" fmla="*/ 2147483647 w 538"/>
                <a:gd name="T69" fmla="*/ 2147483647 h 511"/>
                <a:gd name="T70" fmla="*/ 2147483647 w 538"/>
                <a:gd name="T71" fmla="*/ 2147483647 h 511"/>
                <a:gd name="T72" fmla="*/ 2147483647 w 538"/>
                <a:gd name="T73" fmla="*/ 2147483647 h 511"/>
                <a:gd name="T74" fmla="*/ 2147483647 w 538"/>
                <a:gd name="T75" fmla="*/ 2147483647 h 511"/>
                <a:gd name="T76" fmla="*/ 2147483647 w 538"/>
                <a:gd name="T77" fmla="*/ 2147483647 h 511"/>
                <a:gd name="T78" fmla="*/ 2147483647 w 538"/>
                <a:gd name="T79" fmla="*/ 2147483647 h 511"/>
                <a:gd name="T80" fmla="*/ 2147483647 w 538"/>
                <a:gd name="T81" fmla="*/ 2147483647 h 511"/>
                <a:gd name="T82" fmla="*/ 2147483647 w 538"/>
                <a:gd name="T83" fmla="*/ 2147483647 h 511"/>
                <a:gd name="T84" fmla="*/ 2147483647 w 538"/>
                <a:gd name="T85" fmla="*/ 2147483647 h 511"/>
                <a:gd name="T86" fmla="*/ 2147483647 w 538"/>
                <a:gd name="T87" fmla="*/ 2147483647 h 511"/>
                <a:gd name="T88" fmla="*/ 2147483647 w 538"/>
                <a:gd name="T89" fmla="*/ 2147483647 h 511"/>
                <a:gd name="T90" fmla="*/ 2147483647 w 538"/>
                <a:gd name="T91" fmla="*/ 2147483647 h 511"/>
                <a:gd name="T92" fmla="*/ 2147483647 w 538"/>
                <a:gd name="T93" fmla="*/ 2147483647 h 511"/>
                <a:gd name="T94" fmla="*/ 2147483647 w 538"/>
                <a:gd name="T95" fmla="*/ 2147483647 h 511"/>
                <a:gd name="T96" fmla="*/ 2147483647 w 538"/>
                <a:gd name="T97" fmla="*/ 2147483647 h 511"/>
                <a:gd name="T98" fmla="*/ 2147483647 w 538"/>
                <a:gd name="T99" fmla="*/ 2147483647 h 511"/>
                <a:gd name="T100" fmla="*/ 2147483647 w 538"/>
                <a:gd name="T101" fmla="*/ 2147483647 h 511"/>
                <a:gd name="T102" fmla="*/ 2147483647 w 538"/>
                <a:gd name="T103" fmla="*/ 2147483647 h 511"/>
                <a:gd name="T104" fmla="*/ 2147483647 w 538"/>
                <a:gd name="T105" fmla="*/ 2147483647 h 511"/>
                <a:gd name="T106" fmla="*/ 2147483647 w 538"/>
                <a:gd name="T107" fmla="*/ 2147483647 h 511"/>
                <a:gd name="T108" fmla="*/ 2147483647 w 538"/>
                <a:gd name="T109" fmla="*/ 2147483647 h 511"/>
                <a:gd name="T110" fmla="*/ 2147483647 w 538"/>
                <a:gd name="T111" fmla="*/ 2147483647 h 511"/>
                <a:gd name="T112" fmla="*/ 2147483647 w 538"/>
                <a:gd name="T113" fmla="*/ 2147483647 h 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8" h="511">
                  <a:moveTo>
                    <a:pt x="226" y="505"/>
                  </a:moveTo>
                  <a:lnTo>
                    <a:pt x="221" y="505"/>
                  </a:lnTo>
                  <a:lnTo>
                    <a:pt x="221" y="511"/>
                  </a:lnTo>
                  <a:lnTo>
                    <a:pt x="221" y="505"/>
                  </a:lnTo>
                  <a:lnTo>
                    <a:pt x="215" y="505"/>
                  </a:lnTo>
                  <a:lnTo>
                    <a:pt x="215" y="511"/>
                  </a:lnTo>
                  <a:lnTo>
                    <a:pt x="209" y="511"/>
                  </a:lnTo>
                  <a:lnTo>
                    <a:pt x="204" y="511"/>
                  </a:lnTo>
                  <a:lnTo>
                    <a:pt x="198" y="505"/>
                  </a:lnTo>
                  <a:lnTo>
                    <a:pt x="192" y="505"/>
                  </a:lnTo>
                  <a:lnTo>
                    <a:pt x="187" y="505"/>
                  </a:lnTo>
                  <a:lnTo>
                    <a:pt x="181" y="505"/>
                  </a:lnTo>
                  <a:lnTo>
                    <a:pt x="175" y="505"/>
                  </a:lnTo>
                  <a:lnTo>
                    <a:pt x="175" y="511"/>
                  </a:lnTo>
                  <a:lnTo>
                    <a:pt x="170" y="511"/>
                  </a:lnTo>
                  <a:lnTo>
                    <a:pt x="164" y="511"/>
                  </a:lnTo>
                  <a:lnTo>
                    <a:pt x="164" y="505"/>
                  </a:lnTo>
                  <a:lnTo>
                    <a:pt x="158" y="505"/>
                  </a:lnTo>
                  <a:lnTo>
                    <a:pt x="158" y="499"/>
                  </a:lnTo>
                  <a:lnTo>
                    <a:pt x="153" y="499"/>
                  </a:lnTo>
                  <a:lnTo>
                    <a:pt x="147" y="499"/>
                  </a:lnTo>
                  <a:lnTo>
                    <a:pt x="147" y="493"/>
                  </a:lnTo>
                  <a:lnTo>
                    <a:pt x="141" y="493"/>
                  </a:lnTo>
                  <a:lnTo>
                    <a:pt x="136" y="493"/>
                  </a:lnTo>
                  <a:lnTo>
                    <a:pt x="136" y="487"/>
                  </a:lnTo>
                  <a:lnTo>
                    <a:pt x="136" y="481"/>
                  </a:lnTo>
                  <a:lnTo>
                    <a:pt x="130" y="481"/>
                  </a:lnTo>
                  <a:lnTo>
                    <a:pt x="124" y="481"/>
                  </a:lnTo>
                  <a:lnTo>
                    <a:pt x="124" y="487"/>
                  </a:lnTo>
                  <a:lnTo>
                    <a:pt x="119" y="487"/>
                  </a:lnTo>
                  <a:lnTo>
                    <a:pt x="113" y="487"/>
                  </a:lnTo>
                  <a:lnTo>
                    <a:pt x="113" y="493"/>
                  </a:lnTo>
                  <a:lnTo>
                    <a:pt x="107" y="499"/>
                  </a:lnTo>
                  <a:lnTo>
                    <a:pt x="102" y="499"/>
                  </a:lnTo>
                  <a:lnTo>
                    <a:pt x="96" y="499"/>
                  </a:lnTo>
                  <a:lnTo>
                    <a:pt x="96" y="493"/>
                  </a:lnTo>
                  <a:lnTo>
                    <a:pt x="90" y="493"/>
                  </a:lnTo>
                  <a:lnTo>
                    <a:pt x="90" y="499"/>
                  </a:lnTo>
                  <a:lnTo>
                    <a:pt x="85" y="499"/>
                  </a:lnTo>
                  <a:lnTo>
                    <a:pt x="85" y="493"/>
                  </a:lnTo>
                  <a:lnTo>
                    <a:pt x="79" y="493"/>
                  </a:lnTo>
                  <a:lnTo>
                    <a:pt x="73" y="493"/>
                  </a:lnTo>
                  <a:lnTo>
                    <a:pt x="73" y="487"/>
                  </a:lnTo>
                  <a:lnTo>
                    <a:pt x="68" y="487"/>
                  </a:lnTo>
                  <a:lnTo>
                    <a:pt x="62" y="481"/>
                  </a:lnTo>
                  <a:lnTo>
                    <a:pt x="56" y="481"/>
                  </a:lnTo>
                  <a:lnTo>
                    <a:pt x="51" y="481"/>
                  </a:lnTo>
                  <a:lnTo>
                    <a:pt x="45" y="481"/>
                  </a:lnTo>
                  <a:lnTo>
                    <a:pt x="39" y="481"/>
                  </a:lnTo>
                  <a:lnTo>
                    <a:pt x="34" y="481"/>
                  </a:lnTo>
                  <a:lnTo>
                    <a:pt x="28" y="475"/>
                  </a:lnTo>
                  <a:lnTo>
                    <a:pt x="22" y="475"/>
                  </a:lnTo>
                  <a:lnTo>
                    <a:pt x="17" y="475"/>
                  </a:lnTo>
                  <a:lnTo>
                    <a:pt x="17" y="481"/>
                  </a:lnTo>
                  <a:lnTo>
                    <a:pt x="11" y="481"/>
                  </a:lnTo>
                  <a:lnTo>
                    <a:pt x="11" y="475"/>
                  </a:lnTo>
                  <a:lnTo>
                    <a:pt x="11" y="469"/>
                  </a:lnTo>
                  <a:lnTo>
                    <a:pt x="5" y="469"/>
                  </a:lnTo>
                  <a:lnTo>
                    <a:pt x="5" y="463"/>
                  </a:lnTo>
                  <a:lnTo>
                    <a:pt x="0" y="463"/>
                  </a:lnTo>
                  <a:lnTo>
                    <a:pt x="0" y="457"/>
                  </a:lnTo>
                  <a:lnTo>
                    <a:pt x="0" y="451"/>
                  </a:lnTo>
                  <a:lnTo>
                    <a:pt x="5" y="451"/>
                  </a:lnTo>
                  <a:lnTo>
                    <a:pt x="5" y="445"/>
                  </a:lnTo>
                  <a:lnTo>
                    <a:pt x="11" y="445"/>
                  </a:lnTo>
                  <a:lnTo>
                    <a:pt x="11" y="439"/>
                  </a:lnTo>
                  <a:lnTo>
                    <a:pt x="17" y="439"/>
                  </a:lnTo>
                  <a:lnTo>
                    <a:pt x="17" y="445"/>
                  </a:lnTo>
                  <a:lnTo>
                    <a:pt x="22" y="445"/>
                  </a:lnTo>
                  <a:lnTo>
                    <a:pt x="22" y="439"/>
                  </a:lnTo>
                  <a:lnTo>
                    <a:pt x="28" y="439"/>
                  </a:lnTo>
                  <a:lnTo>
                    <a:pt x="34" y="439"/>
                  </a:lnTo>
                  <a:lnTo>
                    <a:pt x="39" y="439"/>
                  </a:lnTo>
                  <a:lnTo>
                    <a:pt x="45" y="439"/>
                  </a:lnTo>
                  <a:lnTo>
                    <a:pt x="51" y="439"/>
                  </a:lnTo>
                  <a:lnTo>
                    <a:pt x="56" y="439"/>
                  </a:lnTo>
                  <a:lnTo>
                    <a:pt x="56" y="445"/>
                  </a:lnTo>
                  <a:lnTo>
                    <a:pt x="56" y="439"/>
                  </a:lnTo>
                  <a:lnTo>
                    <a:pt x="62" y="439"/>
                  </a:lnTo>
                  <a:lnTo>
                    <a:pt x="62" y="433"/>
                  </a:lnTo>
                  <a:lnTo>
                    <a:pt x="68" y="428"/>
                  </a:lnTo>
                  <a:lnTo>
                    <a:pt x="68" y="433"/>
                  </a:lnTo>
                  <a:lnTo>
                    <a:pt x="73" y="433"/>
                  </a:lnTo>
                  <a:lnTo>
                    <a:pt x="73" y="428"/>
                  </a:lnTo>
                  <a:lnTo>
                    <a:pt x="79" y="428"/>
                  </a:lnTo>
                  <a:lnTo>
                    <a:pt x="79" y="422"/>
                  </a:lnTo>
                  <a:lnTo>
                    <a:pt x="85" y="422"/>
                  </a:lnTo>
                  <a:lnTo>
                    <a:pt x="90" y="422"/>
                  </a:lnTo>
                  <a:lnTo>
                    <a:pt x="90" y="416"/>
                  </a:lnTo>
                  <a:lnTo>
                    <a:pt x="85" y="416"/>
                  </a:lnTo>
                  <a:lnTo>
                    <a:pt x="85" y="410"/>
                  </a:lnTo>
                  <a:lnTo>
                    <a:pt x="90" y="410"/>
                  </a:lnTo>
                  <a:lnTo>
                    <a:pt x="90" y="404"/>
                  </a:lnTo>
                  <a:lnTo>
                    <a:pt x="90" y="398"/>
                  </a:lnTo>
                  <a:lnTo>
                    <a:pt x="96" y="398"/>
                  </a:lnTo>
                  <a:lnTo>
                    <a:pt x="102" y="398"/>
                  </a:lnTo>
                  <a:lnTo>
                    <a:pt x="102" y="392"/>
                  </a:lnTo>
                  <a:lnTo>
                    <a:pt x="107" y="392"/>
                  </a:lnTo>
                  <a:lnTo>
                    <a:pt x="113" y="392"/>
                  </a:lnTo>
                  <a:lnTo>
                    <a:pt x="119" y="392"/>
                  </a:lnTo>
                  <a:lnTo>
                    <a:pt x="119" y="398"/>
                  </a:lnTo>
                  <a:lnTo>
                    <a:pt x="124" y="398"/>
                  </a:lnTo>
                  <a:lnTo>
                    <a:pt x="124" y="404"/>
                  </a:lnTo>
                  <a:lnTo>
                    <a:pt x="130" y="404"/>
                  </a:lnTo>
                  <a:lnTo>
                    <a:pt x="136" y="410"/>
                  </a:lnTo>
                  <a:lnTo>
                    <a:pt x="141" y="410"/>
                  </a:lnTo>
                  <a:lnTo>
                    <a:pt x="147" y="410"/>
                  </a:lnTo>
                  <a:lnTo>
                    <a:pt x="153" y="410"/>
                  </a:lnTo>
                  <a:lnTo>
                    <a:pt x="153" y="404"/>
                  </a:lnTo>
                  <a:lnTo>
                    <a:pt x="153" y="410"/>
                  </a:lnTo>
                  <a:lnTo>
                    <a:pt x="158" y="404"/>
                  </a:lnTo>
                  <a:lnTo>
                    <a:pt x="158" y="398"/>
                  </a:lnTo>
                  <a:lnTo>
                    <a:pt x="158" y="392"/>
                  </a:lnTo>
                  <a:lnTo>
                    <a:pt x="164" y="392"/>
                  </a:lnTo>
                  <a:lnTo>
                    <a:pt x="170" y="392"/>
                  </a:lnTo>
                  <a:lnTo>
                    <a:pt x="170" y="386"/>
                  </a:lnTo>
                  <a:lnTo>
                    <a:pt x="170" y="380"/>
                  </a:lnTo>
                  <a:lnTo>
                    <a:pt x="170" y="374"/>
                  </a:lnTo>
                  <a:lnTo>
                    <a:pt x="175" y="374"/>
                  </a:lnTo>
                  <a:lnTo>
                    <a:pt x="170" y="374"/>
                  </a:lnTo>
                  <a:lnTo>
                    <a:pt x="170" y="368"/>
                  </a:lnTo>
                  <a:lnTo>
                    <a:pt x="170" y="362"/>
                  </a:lnTo>
                  <a:lnTo>
                    <a:pt x="164" y="362"/>
                  </a:lnTo>
                  <a:lnTo>
                    <a:pt x="164" y="356"/>
                  </a:lnTo>
                  <a:lnTo>
                    <a:pt x="170" y="356"/>
                  </a:lnTo>
                  <a:lnTo>
                    <a:pt x="170" y="350"/>
                  </a:lnTo>
                  <a:lnTo>
                    <a:pt x="170" y="344"/>
                  </a:lnTo>
                  <a:lnTo>
                    <a:pt x="164" y="344"/>
                  </a:lnTo>
                  <a:lnTo>
                    <a:pt x="164" y="338"/>
                  </a:lnTo>
                  <a:lnTo>
                    <a:pt x="164" y="333"/>
                  </a:lnTo>
                  <a:lnTo>
                    <a:pt x="164" y="327"/>
                  </a:lnTo>
                  <a:lnTo>
                    <a:pt x="158" y="327"/>
                  </a:lnTo>
                  <a:lnTo>
                    <a:pt x="164" y="327"/>
                  </a:lnTo>
                  <a:lnTo>
                    <a:pt x="164" y="321"/>
                  </a:lnTo>
                  <a:lnTo>
                    <a:pt x="170" y="321"/>
                  </a:lnTo>
                  <a:lnTo>
                    <a:pt x="170" y="327"/>
                  </a:lnTo>
                  <a:lnTo>
                    <a:pt x="175" y="321"/>
                  </a:lnTo>
                  <a:lnTo>
                    <a:pt x="175" y="327"/>
                  </a:lnTo>
                  <a:lnTo>
                    <a:pt x="175" y="321"/>
                  </a:lnTo>
                  <a:lnTo>
                    <a:pt x="175" y="327"/>
                  </a:lnTo>
                  <a:lnTo>
                    <a:pt x="175" y="321"/>
                  </a:lnTo>
                  <a:lnTo>
                    <a:pt x="181" y="327"/>
                  </a:lnTo>
                  <a:lnTo>
                    <a:pt x="187" y="327"/>
                  </a:lnTo>
                  <a:lnTo>
                    <a:pt x="192" y="321"/>
                  </a:lnTo>
                  <a:lnTo>
                    <a:pt x="198" y="321"/>
                  </a:lnTo>
                  <a:lnTo>
                    <a:pt x="204" y="321"/>
                  </a:lnTo>
                  <a:lnTo>
                    <a:pt x="209" y="321"/>
                  </a:lnTo>
                  <a:lnTo>
                    <a:pt x="215" y="321"/>
                  </a:lnTo>
                  <a:lnTo>
                    <a:pt x="221" y="321"/>
                  </a:lnTo>
                  <a:lnTo>
                    <a:pt x="221" y="315"/>
                  </a:lnTo>
                  <a:lnTo>
                    <a:pt x="226" y="315"/>
                  </a:lnTo>
                  <a:lnTo>
                    <a:pt x="232" y="315"/>
                  </a:lnTo>
                  <a:lnTo>
                    <a:pt x="232" y="309"/>
                  </a:lnTo>
                  <a:lnTo>
                    <a:pt x="232" y="315"/>
                  </a:lnTo>
                  <a:lnTo>
                    <a:pt x="232" y="309"/>
                  </a:lnTo>
                  <a:lnTo>
                    <a:pt x="232" y="315"/>
                  </a:lnTo>
                  <a:lnTo>
                    <a:pt x="232" y="309"/>
                  </a:lnTo>
                  <a:lnTo>
                    <a:pt x="232" y="315"/>
                  </a:lnTo>
                  <a:lnTo>
                    <a:pt x="238" y="315"/>
                  </a:lnTo>
                  <a:lnTo>
                    <a:pt x="238" y="309"/>
                  </a:lnTo>
                  <a:lnTo>
                    <a:pt x="238" y="315"/>
                  </a:lnTo>
                  <a:lnTo>
                    <a:pt x="243" y="309"/>
                  </a:lnTo>
                  <a:lnTo>
                    <a:pt x="243" y="315"/>
                  </a:lnTo>
                  <a:lnTo>
                    <a:pt x="243" y="309"/>
                  </a:lnTo>
                  <a:lnTo>
                    <a:pt x="249" y="309"/>
                  </a:lnTo>
                  <a:lnTo>
                    <a:pt x="243" y="303"/>
                  </a:lnTo>
                  <a:lnTo>
                    <a:pt x="249" y="303"/>
                  </a:lnTo>
                  <a:lnTo>
                    <a:pt x="249" y="297"/>
                  </a:lnTo>
                  <a:lnTo>
                    <a:pt x="255" y="297"/>
                  </a:lnTo>
                  <a:lnTo>
                    <a:pt x="255" y="291"/>
                  </a:lnTo>
                  <a:lnTo>
                    <a:pt x="255" y="285"/>
                  </a:lnTo>
                  <a:lnTo>
                    <a:pt x="255" y="279"/>
                  </a:lnTo>
                  <a:lnTo>
                    <a:pt x="260" y="279"/>
                  </a:lnTo>
                  <a:lnTo>
                    <a:pt x="266" y="273"/>
                  </a:lnTo>
                  <a:lnTo>
                    <a:pt x="266" y="267"/>
                  </a:lnTo>
                  <a:lnTo>
                    <a:pt x="272" y="267"/>
                  </a:lnTo>
                  <a:lnTo>
                    <a:pt x="272" y="261"/>
                  </a:lnTo>
                  <a:lnTo>
                    <a:pt x="277" y="261"/>
                  </a:lnTo>
                  <a:lnTo>
                    <a:pt x="277" y="255"/>
                  </a:lnTo>
                  <a:lnTo>
                    <a:pt x="277" y="249"/>
                  </a:lnTo>
                  <a:lnTo>
                    <a:pt x="277" y="243"/>
                  </a:lnTo>
                  <a:lnTo>
                    <a:pt x="272" y="243"/>
                  </a:lnTo>
                  <a:lnTo>
                    <a:pt x="272" y="237"/>
                  </a:lnTo>
                  <a:lnTo>
                    <a:pt x="277" y="237"/>
                  </a:lnTo>
                  <a:lnTo>
                    <a:pt x="277" y="232"/>
                  </a:lnTo>
                  <a:lnTo>
                    <a:pt x="277" y="226"/>
                  </a:lnTo>
                  <a:lnTo>
                    <a:pt x="277" y="220"/>
                  </a:lnTo>
                  <a:lnTo>
                    <a:pt x="272" y="220"/>
                  </a:lnTo>
                  <a:lnTo>
                    <a:pt x="272" y="214"/>
                  </a:lnTo>
                  <a:lnTo>
                    <a:pt x="272" y="208"/>
                  </a:lnTo>
                  <a:lnTo>
                    <a:pt x="272" y="202"/>
                  </a:lnTo>
                  <a:lnTo>
                    <a:pt x="266" y="202"/>
                  </a:lnTo>
                  <a:lnTo>
                    <a:pt x="260" y="202"/>
                  </a:lnTo>
                  <a:lnTo>
                    <a:pt x="260" y="196"/>
                  </a:lnTo>
                  <a:lnTo>
                    <a:pt x="255" y="196"/>
                  </a:lnTo>
                  <a:lnTo>
                    <a:pt x="255" y="190"/>
                  </a:lnTo>
                  <a:lnTo>
                    <a:pt x="255" y="184"/>
                  </a:lnTo>
                  <a:lnTo>
                    <a:pt x="249" y="184"/>
                  </a:lnTo>
                  <a:lnTo>
                    <a:pt x="243" y="184"/>
                  </a:lnTo>
                  <a:lnTo>
                    <a:pt x="243" y="178"/>
                  </a:lnTo>
                  <a:lnTo>
                    <a:pt x="238" y="184"/>
                  </a:lnTo>
                  <a:lnTo>
                    <a:pt x="232" y="184"/>
                  </a:lnTo>
                  <a:lnTo>
                    <a:pt x="232" y="178"/>
                  </a:lnTo>
                  <a:lnTo>
                    <a:pt x="232" y="172"/>
                  </a:lnTo>
                  <a:lnTo>
                    <a:pt x="238" y="166"/>
                  </a:lnTo>
                  <a:lnTo>
                    <a:pt x="243" y="166"/>
                  </a:lnTo>
                  <a:lnTo>
                    <a:pt x="243" y="160"/>
                  </a:lnTo>
                  <a:lnTo>
                    <a:pt x="243" y="154"/>
                  </a:lnTo>
                  <a:lnTo>
                    <a:pt x="249" y="154"/>
                  </a:lnTo>
                  <a:lnTo>
                    <a:pt x="249" y="148"/>
                  </a:lnTo>
                  <a:lnTo>
                    <a:pt x="249" y="142"/>
                  </a:lnTo>
                  <a:lnTo>
                    <a:pt x="255" y="142"/>
                  </a:lnTo>
                  <a:lnTo>
                    <a:pt x="255" y="137"/>
                  </a:lnTo>
                  <a:lnTo>
                    <a:pt x="260" y="137"/>
                  </a:lnTo>
                  <a:lnTo>
                    <a:pt x="260" y="131"/>
                  </a:lnTo>
                  <a:lnTo>
                    <a:pt x="266" y="131"/>
                  </a:lnTo>
                  <a:lnTo>
                    <a:pt x="272" y="131"/>
                  </a:lnTo>
                  <a:lnTo>
                    <a:pt x="272" y="125"/>
                  </a:lnTo>
                  <a:lnTo>
                    <a:pt x="277" y="125"/>
                  </a:lnTo>
                  <a:lnTo>
                    <a:pt x="283" y="125"/>
                  </a:lnTo>
                  <a:lnTo>
                    <a:pt x="289" y="125"/>
                  </a:lnTo>
                  <a:lnTo>
                    <a:pt x="294" y="125"/>
                  </a:lnTo>
                  <a:lnTo>
                    <a:pt x="300" y="125"/>
                  </a:lnTo>
                  <a:lnTo>
                    <a:pt x="300" y="119"/>
                  </a:lnTo>
                  <a:lnTo>
                    <a:pt x="294" y="119"/>
                  </a:lnTo>
                  <a:lnTo>
                    <a:pt x="294" y="113"/>
                  </a:lnTo>
                  <a:lnTo>
                    <a:pt x="289" y="113"/>
                  </a:lnTo>
                  <a:lnTo>
                    <a:pt x="289" y="107"/>
                  </a:lnTo>
                  <a:lnTo>
                    <a:pt x="294" y="107"/>
                  </a:lnTo>
                  <a:lnTo>
                    <a:pt x="294" y="101"/>
                  </a:lnTo>
                  <a:lnTo>
                    <a:pt x="300" y="101"/>
                  </a:lnTo>
                  <a:lnTo>
                    <a:pt x="300" y="95"/>
                  </a:lnTo>
                  <a:lnTo>
                    <a:pt x="306" y="95"/>
                  </a:lnTo>
                  <a:lnTo>
                    <a:pt x="306" y="89"/>
                  </a:lnTo>
                  <a:lnTo>
                    <a:pt x="311" y="89"/>
                  </a:lnTo>
                  <a:lnTo>
                    <a:pt x="311" y="83"/>
                  </a:lnTo>
                  <a:lnTo>
                    <a:pt x="317" y="83"/>
                  </a:lnTo>
                  <a:lnTo>
                    <a:pt x="323" y="77"/>
                  </a:lnTo>
                  <a:lnTo>
                    <a:pt x="328" y="77"/>
                  </a:lnTo>
                  <a:lnTo>
                    <a:pt x="334" y="77"/>
                  </a:lnTo>
                  <a:lnTo>
                    <a:pt x="334" y="71"/>
                  </a:lnTo>
                  <a:lnTo>
                    <a:pt x="334" y="65"/>
                  </a:lnTo>
                  <a:lnTo>
                    <a:pt x="340" y="65"/>
                  </a:lnTo>
                  <a:lnTo>
                    <a:pt x="340" y="59"/>
                  </a:lnTo>
                  <a:lnTo>
                    <a:pt x="345" y="59"/>
                  </a:lnTo>
                  <a:lnTo>
                    <a:pt x="345" y="53"/>
                  </a:lnTo>
                  <a:lnTo>
                    <a:pt x="345" y="47"/>
                  </a:lnTo>
                  <a:lnTo>
                    <a:pt x="345" y="41"/>
                  </a:lnTo>
                  <a:lnTo>
                    <a:pt x="351" y="41"/>
                  </a:lnTo>
                  <a:lnTo>
                    <a:pt x="345" y="41"/>
                  </a:lnTo>
                  <a:lnTo>
                    <a:pt x="351" y="41"/>
                  </a:lnTo>
                  <a:lnTo>
                    <a:pt x="351" y="36"/>
                  </a:lnTo>
                  <a:lnTo>
                    <a:pt x="345" y="30"/>
                  </a:lnTo>
                  <a:lnTo>
                    <a:pt x="351" y="30"/>
                  </a:lnTo>
                  <a:lnTo>
                    <a:pt x="351" y="24"/>
                  </a:lnTo>
                  <a:lnTo>
                    <a:pt x="351" y="18"/>
                  </a:lnTo>
                  <a:lnTo>
                    <a:pt x="351" y="12"/>
                  </a:lnTo>
                  <a:lnTo>
                    <a:pt x="351" y="6"/>
                  </a:lnTo>
                  <a:lnTo>
                    <a:pt x="351" y="12"/>
                  </a:lnTo>
                  <a:lnTo>
                    <a:pt x="351" y="6"/>
                  </a:lnTo>
                  <a:lnTo>
                    <a:pt x="351" y="12"/>
                  </a:lnTo>
                  <a:lnTo>
                    <a:pt x="351" y="6"/>
                  </a:lnTo>
                  <a:lnTo>
                    <a:pt x="345" y="6"/>
                  </a:lnTo>
                  <a:lnTo>
                    <a:pt x="345" y="0"/>
                  </a:lnTo>
                  <a:lnTo>
                    <a:pt x="351" y="0"/>
                  </a:lnTo>
                  <a:lnTo>
                    <a:pt x="351" y="6"/>
                  </a:lnTo>
                  <a:lnTo>
                    <a:pt x="357" y="6"/>
                  </a:lnTo>
                  <a:lnTo>
                    <a:pt x="362" y="6"/>
                  </a:lnTo>
                  <a:lnTo>
                    <a:pt x="368" y="6"/>
                  </a:lnTo>
                  <a:lnTo>
                    <a:pt x="374" y="6"/>
                  </a:lnTo>
                  <a:lnTo>
                    <a:pt x="379" y="12"/>
                  </a:lnTo>
                  <a:lnTo>
                    <a:pt x="385" y="18"/>
                  </a:lnTo>
                  <a:lnTo>
                    <a:pt x="391" y="18"/>
                  </a:lnTo>
                  <a:lnTo>
                    <a:pt x="396" y="18"/>
                  </a:lnTo>
                  <a:lnTo>
                    <a:pt x="396" y="24"/>
                  </a:lnTo>
                  <a:lnTo>
                    <a:pt x="396" y="30"/>
                  </a:lnTo>
                  <a:lnTo>
                    <a:pt x="402" y="30"/>
                  </a:lnTo>
                  <a:lnTo>
                    <a:pt x="408" y="30"/>
                  </a:lnTo>
                  <a:lnTo>
                    <a:pt x="413" y="30"/>
                  </a:lnTo>
                  <a:lnTo>
                    <a:pt x="419" y="30"/>
                  </a:lnTo>
                  <a:lnTo>
                    <a:pt x="425" y="36"/>
                  </a:lnTo>
                  <a:lnTo>
                    <a:pt x="425" y="30"/>
                  </a:lnTo>
                  <a:lnTo>
                    <a:pt x="430" y="30"/>
                  </a:lnTo>
                  <a:lnTo>
                    <a:pt x="430" y="36"/>
                  </a:lnTo>
                  <a:lnTo>
                    <a:pt x="436" y="41"/>
                  </a:lnTo>
                  <a:lnTo>
                    <a:pt x="442" y="47"/>
                  </a:lnTo>
                  <a:lnTo>
                    <a:pt x="442" y="53"/>
                  </a:lnTo>
                  <a:lnTo>
                    <a:pt x="442" y="59"/>
                  </a:lnTo>
                  <a:lnTo>
                    <a:pt x="447" y="59"/>
                  </a:lnTo>
                  <a:lnTo>
                    <a:pt x="447" y="65"/>
                  </a:lnTo>
                  <a:lnTo>
                    <a:pt x="453" y="65"/>
                  </a:lnTo>
                  <a:lnTo>
                    <a:pt x="453" y="71"/>
                  </a:lnTo>
                  <a:lnTo>
                    <a:pt x="459" y="71"/>
                  </a:lnTo>
                  <a:lnTo>
                    <a:pt x="464" y="71"/>
                  </a:lnTo>
                  <a:lnTo>
                    <a:pt x="464" y="77"/>
                  </a:lnTo>
                  <a:lnTo>
                    <a:pt x="470" y="77"/>
                  </a:lnTo>
                  <a:lnTo>
                    <a:pt x="470" y="83"/>
                  </a:lnTo>
                  <a:lnTo>
                    <a:pt x="476" y="83"/>
                  </a:lnTo>
                  <a:lnTo>
                    <a:pt x="476" y="77"/>
                  </a:lnTo>
                  <a:lnTo>
                    <a:pt x="481" y="77"/>
                  </a:lnTo>
                  <a:lnTo>
                    <a:pt x="487" y="77"/>
                  </a:lnTo>
                  <a:lnTo>
                    <a:pt x="493" y="77"/>
                  </a:lnTo>
                  <a:lnTo>
                    <a:pt x="498" y="77"/>
                  </a:lnTo>
                  <a:lnTo>
                    <a:pt x="498" y="83"/>
                  </a:lnTo>
                  <a:lnTo>
                    <a:pt x="504" y="83"/>
                  </a:lnTo>
                  <a:lnTo>
                    <a:pt x="504" y="89"/>
                  </a:lnTo>
                  <a:lnTo>
                    <a:pt x="510" y="89"/>
                  </a:lnTo>
                  <a:lnTo>
                    <a:pt x="515" y="89"/>
                  </a:lnTo>
                  <a:lnTo>
                    <a:pt x="515" y="95"/>
                  </a:lnTo>
                  <a:lnTo>
                    <a:pt x="515" y="101"/>
                  </a:lnTo>
                  <a:lnTo>
                    <a:pt x="515" y="107"/>
                  </a:lnTo>
                  <a:lnTo>
                    <a:pt x="521" y="107"/>
                  </a:lnTo>
                  <a:lnTo>
                    <a:pt x="521" y="113"/>
                  </a:lnTo>
                  <a:lnTo>
                    <a:pt x="527" y="119"/>
                  </a:lnTo>
                  <a:lnTo>
                    <a:pt x="527" y="125"/>
                  </a:lnTo>
                  <a:lnTo>
                    <a:pt x="532" y="125"/>
                  </a:lnTo>
                  <a:lnTo>
                    <a:pt x="532" y="131"/>
                  </a:lnTo>
                  <a:lnTo>
                    <a:pt x="538" y="131"/>
                  </a:lnTo>
                  <a:lnTo>
                    <a:pt x="538" y="137"/>
                  </a:lnTo>
                  <a:lnTo>
                    <a:pt x="532" y="142"/>
                  </a:lnTo>
                  <a:lnTo>
                    <a:pt x="532" y="148"/>
                  </a:lnTo>
                  <a:lnTo>
                    <a:pt x="532" y="154"/>
                  </a:lnTo>
                  <a:lnTo>
                    <a:pt x="532" y="160"/>
                  </a:lnTo>
                  <a:lnTo>
                    <a:pt x="532" y="166"/>
                  </a:lnTo>
                  <a:lnTo>
                    <a:pt x="527" y="166"/>
                  </a:lnTo>
                  <a:lnTo>
                    <a:pt x="527" y="172"/>
                  </a:lnTo>
                  <a:lnTo>
                    <a:pt x="532" y="172"/>
                  </a:lnTo>
                  <a:lnTo>
                    <a:pt x="532" y="178"/>
                  </a:lnTo>
                  <a:lnTo>
                    <a:pt x="532" y="184"/>
                  </a:lnTo>
                  <a:lnTo>
                    <a:pt x="532" y="190"/>
                  </a:lnTo>
                  <a:lnTo>
                    <a:pt x="532" y="196"/>
                  </a:lnTo>
                  <a:lnTo>
                    <a:pt x="532" y="202"/>
                  </a:lnTo>
                  <a:lnTo>
                    <a:pt x="527" y="202"/>
                  </a:lnTo>
                  <a:lnTo>
                    <a:pt x="527" y="208"/>
                  </a:lnTo>
                  <a:lnTo>
                    <a:pt x="527" y="202"/>
                  </a:lnTo>
                  <a:lnTo>
                    <a:pt x="527" y="208"/>
                  </a:lnTo>
                  <a:lnTo>
                    <a:pt x="521" y="202"/>
                  </a:lnTo>
                  <a:lnTo>
                    <a:pt x="521" y="208"/>
                  </a:lnTo>
                  <a:lnTo>
                    <a:pt x="515" y="208"/>
                  </a:lnTo>
                  <a:lnTo>
                    <a:pt x="515" y="214"/>
                  </a:lnTo>
                  <a:lnTo>
                    <a:pt x="510" y="214"/>
                  </a:lnTo>
                  <a:lnTo>
                    <a:pt x="515" y="214"/>
                  </a:lnTo>
                  <a:lnTo>
                    <a:pt x="510" y="214"/>
                  </a:lnTo>
                  <a:lnTo>
                    <a:pt x="515" y="214"/>
                  </a:lnTo>
                  <a:lnTo>
                    <a:pt x="515" y="220"/>
                  </a:lnTo>
                  <a:lnTo>
                    <a:pt x="510" y="220"/>
                  </a:lnTo>
                  <a:lnTo>
                    <a:pt x="510" y="214"/>
                  </a:lnTo>
                  <a:lnTo>
                    <a:pt x="510" y="220"/>
                  </a:lnTo>
                  <a:lnTo>
                    <a:pt x="504" y="220"/>
                  </a:lnTo>
                  <a:lnTo>
                    <a:pt x="504" y="214"/>
                  </a:lnTo>
                  <a:lnTo>
                    <a:pt x="504" y="220"/>
                  </a:lnTo>
                  <a:lnTo>
                    <a:pt x="504" y="214"/>
                  </a:lnTo>
                  <a:lnTo>
                    <a:pt x="504" y="220"/>
                  </a:lnTo>
                  <a:lnTo>
                    <a:pt x="498" y="220"/>
                  </a:lnTo>
                  <a:lnTo>
                    <a:pt x="493" y="220"/>
                  </a:lnTo>
                  <a:lnTo>
                    <a:pt x="493" y="226"/>
                  </a:lnTo>
                  <a:lnTo>
                    <a:pt x="493" y="232"/>
                  </a:lnTo>
                  <a:lnTo>
                    <a:pt x="487" y="232"/>
                  </a:lnTo>
                  <a:lnTo>
                    <a:pt x="487" y="237"/>
                  </a:lnTo>
                  <a:lnTo>
                    <a:pt x="487" y="243"/>
                  </a:lnTo>
                  <a:lnTo>
                    <a:pt x="481" y="243"/>
                  </a:lnTo>
                  <a:lnTo>
                    <a:pt x="487" y="243"/>
                  </a:lnTo>
                  <a:lnTo>
                    <a:pt x="487" y="249"/>
                  </a:lnTo>
                  <a:lnTo>
                    <a:pt x="481" y="249"/>
                  </a:lnTo>
                  <a:lnTo>
                    <a:pt x="481" y="255"/>
                  </a:lnTo>
                  <a:lnTo>
                    <a:pt x="476" y="255"/>
                  </a:lnTo>
                  <a:lnTo>
                    <a:pt x="481" y="255"/>
                  </a:lnTo>
                  <a:lnTo>
                    <a:pt x="481" y="261"/>
                  </a:lnTo>
                  <a:lnTo>
                    <a:pt x="481" y="267"/>
                  </a:lnTo>
                  <a:lnTo>
                    <a:pt x="476" y="267"/>
                  </a:lnTo>
                  <a:lnTo>
                    <a:pt x="476" y="273"/>
                  </a:lnTo>
                  <a:lnTo>
                    <a:pt x="470" y="273"/>
                  </a:lnTo>
                  <a:lnTo>
                    <a:pt x="470" y="279"/>
                  </a:lnTo>
                  <a:lnTo>
                    <a:pt x="470" y="285"/>
                  </a:lnTo>
                  <a:lnTo>
                    <a:pt x="470" y="291"/>
                  </a:lnTo>
                  <a:lnTo>
                    <a:pt x="464" y="291"/>
                  </a:lnTo>
                  <a:lnTo>
                    <a:pt x="464" y="297"/>
                  </a:lnTo>
                  <a:lnTo>
                    <a:pt x="464" y="303"/>
                  </a:lnTo>
                  <a:lnTo>
                    <a:pt x="464" y="309"/>
                  </a:lnTo>
                  <a:lnTo>
                    <a:pt x="464" y="315"/>
                  </a:lnTo>
                  <a:lnTo>
                    <a:pt x="470" y="315"/>
                  </a:lnTo>
                  <a:lnTo>
                    <a:pt x="470" y="321"/>
                  </a:lnTo>
                  <a:lnTo>
                    <a:pt x="476" y="321"/>
                  </a:lnTo>
                  <a:lnTo>
                    <a:pt x="476" y="327"/>
                  </a:lnTo>
                  <a:lnTo>
                    <a:pt x="470" y="327"/>
                  </a:lnTo>
                  <a:lnTo>
                    <a:pt x="470" y="333"/>
                  </a:lnTo>
                  <a:lnTo>
                    <a:pt x="464" y="338"/>
                  </a:lnTo>
                  <a:lnTo>
                    <a:pt x="464" y="344"/>
                  </a:lnTo>
                  <a:lnTo>
                    <a:pt x="464" y="350"/>
                  </a:lnTo>
                  <a:lnTo>
                    <a:pt x="464" y="356"/>
                  </a:lnTo>
                  <a:lnTo>
                    <a:pt x="470" y="356"/>
                  </a:lnTo>
                  <a:lnTo>
                    <a:pt x="470" y="362"/>
                  </a:lnTo>
                  <a:lnTo>
                    <a:pt x="481" y="374"/>
                  </a:lnTo>
                  <a:lnTo>
                    <a:pt x="481" y="380"/>
                  </a:lnTo>
                  <a:lnTo>
                    <a:pt x="481" y="386"/>
                  </a:lnTo>
                  <a:lnTo>
                    <a:pt x="481" y="392"/>
                  </a:lnTo>
                  <a:lnTo>
                    <a:pt x="476" y="398"/>
                  </a:lnTo>
                  <a:lnTo>
                    <a:pt x="470" y="398"/>
                  </a:lnTo>
                  <a:lnTo>
                    <a:pt x="470" y="404"/>
                  </a:lnTo>
                  <a:lnTo>
                    <a:pt x="464" y="404"/>
                  </a:lnTo>
                  <a:lnTo>
                    <a:pt x="464" y="410"/>
                  </a:lnTo>
                  <a:lnTo>
                    <a:pt x="464" y="416"/>
                  </a:lnTo>
                  <a:lnTo>
                    <a:pt x="459" y="416"/>
                  </a:lnTo>
                  <a:lnTo>
                    <a:pt x="453" y="416"/>
                  </a:lnTo>
                  <a:lnTo>
                    <a:pt x="453" y="422"/>
                  </a:lnTo>
                  <a:lnTo>
                    <a:pt x="447" y="422"/>
                  </a:lnTo>
                  <a:lnTo>
                    <a:pt x="442" y="422"/>
                  </a:lnTo>
                  <a:lnTo>
                    <a:pt x="442" y="428"/>
                  </a:lnTo>
                  <a:lnTo>
                    <a:pt x="436" y="428"/>
                  </a:lnTo>
                  <a:lnTo>
                    <a:pt x="430" y="428"/>
                  </a:lnTo>
                  <a:lnTo>
                    <a:pt x="425" y="428"/>
                  </a:lnTo>
                  <a:lnTo>
                    <a:pt x="419" y="428"/>
                  </a:lnTo>
                  <a:lnTo>
                    <a:pt x="413" y="428"/>
                  </a:lnTo>
                  <a:lnTo>
                    <a:pt x="408" y="428"/>
                  </a:lnTo>
                  <a:lnTo>
                    <a:pt x="408" y="433"/>
                  </a:lnTo>
                  <a:lnTo>
                    <a:pt x="402" y="433"/>
                  </a:lnTo>
                  <a:lnTo>
                    <a:pt x="402" y="439"/>
                  </a:lnTo>
                  <a:lnTo>
                    <a:pt x="396" y="439"/>
                  </a:lnTo>
                  <a:lnTo>
                    <a:pt x="396" y="445"/>
                  </a:lnTo>
                  <a:lnTo>
                    <a:pt x="391" y="445"/>
                  </a:lnTo>
                  <a:lnTo>
                    <a:pt x="391" y="451"/>
                  </a:lnTo>
                  <a:lnTo>
                    <a:pt x="385" y="451"/>
                  </a:lnTo>
                  <a:lnTo>
                    <a:pt x="385" y="457"/>
                  </a:lnTo>
                  <a:lnTo>
                    <a:pt x="379" y="457"/>
                  </a:lnTo>
                  <a:lnTo>
                    <a:pt x="374" y="457"/>
                  </a:lnTo>
                  <a:lnTo>
                    <a:pt x="374" y="463"/>
                  </a:lnTo>
                  <a:lnTo>
                    <a:pt x="368" y="463"/>
                  </a:lnTo>
                  <a:lnTo>
                    <a:pt x="362" y="463"/>
                  </a:lnTo>
                  <a:lnTo>
                    <a:pt x="357" y="463"/>
                  </a:lnTo>
                  <a:lnTo>
                    <a:pt x="351" y="463"/>
                  </a:lnTo>
                  <a:lnTo>
                    <a:pt x="351" y="469"/>
                  </a:lnTo>
                  <a:lnTo>
                    <a:pt x="345" y="469"/>
                  </a:lnTo>
                  <a:lnTo>
                    <a:pt x="340" y="469"/>
                  </a:lnTo>
                  <a:lnTo>
                    <a:pt x="334" y="469"/>
                  </a:lnTo>
                  <a:lnTo>
                    <a:pt x="328" y="469"/>
                  </a:lnTo>
                  <a:lnTo>
                    <a:pt x="323" y="469"/>
                  </a:lnTo>
                  <a:lnTo>
                    <a:pt x="317" y="469"/>
                  </a:lnTo>
                  <a:lnTo>
                    <a:pt x="317" y="475"/>
                  </a:lnTo>
                  <a:lnTo>
                    <a:pt x="311" y="475"/>
                  </a:lnTo>
                  <a:lnTo>
                    <a:pt x="311" y="481"/>
                  </a:lnTo>
                  <a:lnTo>
                    <a:pt x="306" y="481"/>
                  </a:lnTo>
                  <a:lnTo>
                    <a:pt x="306" y="487"/>
                  </a:lnTo>
                  <a:lnTo>
                    <a:pt x="300" y="487"/>
                  </a:lnTo>
                  <a:lnTo>
                    <a:pt x="294" y="493"/>
                  </a:lnTo>
                  <a:lnTo>
                    <a:pt x="289" y="493"/>
                  </a:lnTo>
                  <a:lnTo>
                    <a:pt x="283" y="493"/>
                  </a:lnTo>
                  <a:lnTo>
                    <a:pt x="283" y="499"/>
                  </a:lnTo>
                  <a:lnTo>
                    <a:pt x="289" y="499"/>
                  </a:lnTo>
                  <a:lnTo>
                    <a:pt x="289" y="505"/>
                  </a:lnTo>
                  <a:lnTo>
                    <a:pt x="283" y="505"/>
                  </a:lnTo>
                  <a:lnTo>
                    <a:pt x="277" y="505"/>
                  </a:lnTo>
                  <a:lnTo>
                    <a:pt x="272" y="505"/>
                  </a:lnTo>
                  <a:lnTo>
                    <a:pt x="266" y="505"/>
                  </a:lnTo>
                  <a:lnTo>
                    <a:pt x="260" y="505"/>
                  </a:lnTo>
                  <a:lnTo>
                    <a:pt x="255" y="505"/>
                  </a:lnTo>
                  <a:lnTo>
                    <a:pt x="249" y="511"/>
                  </a:lnTo>
                  <a:lnTo>
                    <a:pt x="249" y="505"/>
                  </a:lnTo>
                  <a:lnTo>
                    <a:pt x="243" y="505"/>
                  </a:lnTo>
                  <a:lnTo>
                    <a:pt x="238" y="505"/>
                  </a:lnTo>
                  <a:lnTo>
                    <a:pt x="232" y="505"/>
                  </a:lnTo>
                  <a:lnTo>
                    <a:pt x="226" y="505"/>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8" name="Freeform 148"/>
            <p:cNvSpPr>
              <a:spLocks/>
            </p:cNvSpPr>
            <p:nvPr/>
          </p:nvSpPr>
          <p:spPr bwMode="auto">
            <a:xfrm>
              <a:off x="4755737" y="1871418"/>
              <a:ext cx="601171" cy="606920"/>
            </a:xfrm>
            <a:custGeom>
              <a:avLst/>
              <a:gdLst>
                <a:gd name="T0" fmla="*/ 2147483647 w 385"/>
                <a:gd name="T1" fmla="*/ 2147483647 h 386"/>
                <a:gd name="T2" fmla="*/ 2147483647 w 385"/>
                <a:gd name="T3" fmla="*/ 2147483647 h 386"/>
                <a:gd name="T4" fmla="*/ 2147483647 w 385"/>
                <a:gd name="T5" fmla="*/ 2147483647 h 386"/>
                <a:gd name="T6" fmla="*/ 2147483647 w 385"/>
                <a:gd name="T7" fmla="*/ 2147483647 h 386"/>
                <a:gd name="T8" fmla="*/ 2147483647 w 385"/>
                <a:gd name="T9" fmla="*/ 2147483647 h 386"/>
                <a:gd name="T10" fmla="*/ 2147483647 w 385"/>
                <a:gd name="T11" fmla="*/ 2147483647 h 386"/>
                <a:gd name="T12" fmla="*/ 2147483647 w 385"/>
                <a:gd name="T13" fmla="*/ 2147483647 h 386"/>
                <a:gd name="T14" fmla="*/ 2147483647 w 385"/>
                <a:gd name="T15" fmla="*/ 2147483647 h 386"/>
                <a:gd name="T16" fmla="*/ 2147483647 w 385"/>
                <a:gd name="T17" fmla="*/ 2147483647 h 386"/>
                <a:gd name="T18" fmla="*/ 2147483647 w 385"/>
                <a:gd name="T19" fmla="*/ 2147483647 h 386"/>
                <a:gd name="T20" fmla="*/ 2147483647 w 385"/>
                <a:gd name="T21" fmla="*/ 2147483647 h 386"/>
                <a:gd name="T22" fmla="*/ 2147483647 w 385"/>
                <a:gd name="T23" fmla="*/ 2147483647 h 386"/>
                <a:gd name="T24" fmla="*/ 2147483647 w 385"/>
                <a:gd name="T25" fmla="*/ 2147483647 h 386"/>
                <a:gd name="T26" fmla="*/ 2147483647 w 385"/>
                <a:gd name="T27" fmla="*/ 2147483647 h 386"/>
                <a:gd name="T28" fmla="*/ 2147483647 w 385"/>
                <a:gd name="T29" fmla="*/ 2147483647 h 386"/>
                <a:gd name="T30" fmla="*/ 2147483647 w 385"/>
                <a:gd name="T31" fmla="*/ 2147483647 h 386"/>
                <a:gd name="T32" fmla="*/ 2147483647 w 385"/>
                <a:gd name="T33" fmla="*/ 2147483647 h 386"/>
                <a:gd name="T34" fmla="*/ 2147483647 w 385"/>
                <a:gd name="T35" fmla="*/ 2147483647 h 386"/>
                <a:gd name="T36" fmla="*/ 2147483647 w 385"/>
                <a:gd name="T37" fmla="*/ 2147483647 h 386"/>
                <a:gd name="T38" fmla="*/ 2147483647 w 385"/>
                <a:gd name="T39" fmla="*/ 2147483647 h 386"/>
                <a:gd name="T40" fmla="*/ 2147483647 w 385"/>
                <a:gd name="T41" fmla="*/ 2147483647 h 386"/>
                <a:gd name="T42" fmla="*/ 2147483647 w 385"/>
                <a:gd name="T43" fmla="*/ 2147483647 h 386"/>
                <a:gd name="T44" fmla="*/ 2147483647 w 385"/>
                <a:gd name="T45" fmla="*/ 2147483647 h 386"/>
                <a:gd name="T46" fmla="*/ 2147483647 w 385"/>
                <a:gd name="T47" fmla="*/ 2147483647 h 386"/>
                <a:gd name="T48" fmla="*/ 2147483647 w 385"/>
                <a:gd name="T49" fmla="*/ 2147483647 h 386"/>
                <a:gd name="T50" fmla="*/ 2147483647 w 385"/>
                <a:gd name="T51" fmla="*/ 2147483647 h 386"/>
                <a:gd name="T52" fmla="*/ 2147483647 w 385"/>
                <a:gd name="T53" fmla="*/ 2147483647 h 386"/>
                <a:gd name="T54" fmla="*/ 2147483647 w 385"/>
                <a:gd name="T55" fmla="*/ 2147483647 h 386"/>
                <a:gd name="T56" fmla="*/ 2147483647 w 385"/>
                <a:gd name="T57" fmla="*/ 0 h 386"/>
                <a:gd name="T58" fmla="*/ 2147483647 w 385"/>
                <a:gd name="T59" fmla="*/ 2147483647 h 386"/>
                <a:gd name="T60" fmla="*/ 2147483647 w 385"/>
                <a:gd name="T61" fmla="*/ 0 h 386"/>
                <a:gd name="T62" fmla="*/ 2147483647 w 385"/>
                <a:gd name="T63" fmla="*/ 2147483647 h 386"/>
                <a:gd name="T64" fmla="*/ 2147483647 w 385"/>
                <a:gd name="T65" fmla="*/ 2147483647 h 386"/>
                <a:gd name="T66" fmla="*/ 2147483647 w 385"/>
                <a:gd name="T67" fmla="*/ 2147483647 h 386"/>
                <a:gd name="T68" fmla="*/ 2147483647 w 385"/>
                <a:gd name="T69" fmla="*/ 2147483647 h 386"/>
                <a:gd name="T70" fmla="*/ 2147483647 w 385"/>
                <a:gd name="T71" fmla="*/ 2147483647 h 386"/>
                <a:gd name="T72" fmla="*/ 2147483647 w 385"/>
                <a:gd name="T73" fmla="*/ 2147483647 h 386"/>
                <a:gd name="T74" fmla="*/ 2147483647 w 385"/>
                <a:gd name="T75" fmla="*/ 2147483647 h 386"/>
                <a:gd name="T76" fmla="*/ 2147483647 w 385"/>
                <a:gd name="T77" fmla="*/ 2147483647 h 386"/>
                <a:gd name="T78" fmla="*/ 2147483647 w 385"/>
                <a:gd name="T79" fmla="*/ 2147483647 h 386"/>
                <a:gd name="T80" fmla="*/ 2147483647 w 385"/>
                <a:gd name="T81" fmla="*/ 2147483647 h 386"/>
                <a:gd name="T82" fmla="*/ 2147483647 w 385"/>
                <a:gd name="T83" fmla="*/ 2147483647 h 386"/>
                <a:gd name="T84" fmla="*/ 2147483647 w 385"/>
                <a:gd name="T85" fmla="*/ 2147483647 h 386"/>
                <a:gd name="T86" fmla="*/ 2147483647 w 385"/>
                <a:gd name="T87" fmla="*/ 2147483647 h 386"/>
                <a:gd name="T88" fmla="*/ 2147483647 w 385"/>
                <a:gd name="T89" fmla="*/ 2147483647 h 386"/>
                <a:gd name="T90" fmla="*/ 2147483647 w 385"/>
                <a:gd name="T91" fmla="*/ 2147483647 h 386"/>
                <a:gd name="T92" fmla="*/ 2147483647 w 385"/>
                <a:gd name="T93" fmla="*/ 2147483647 h 386"/>
                <a:gd name="T94" fmla="*/ 2147483647 w 385"/>
                <a:gd name="T95" fmla="*/ 2147483647 h 386"/>
                <a:gd name="T96" fmla="*/ 2147483647 w 385"/>
                <a:gd name="T97" fmla="*/ 2147483647 h 386"/>
                <a:gd name="T98" fmla="*/ 2147483647 w 385"/>
                <a:gd name="T99" fmla="*/ 2147483647 h 386"/>
                <a:gd name="T100" fmla="*/ 2147483647 w 385"/>
                <a:gd name="T101" fmla="*/ 2147483647 h 386"/>
                <a:gd name="T102" fmla="*/ 2147483647 w 385"/>
                <a:gd name="T103" fmla="*/ 2147483647 h 386"/>
                <a:gd name="T104" fmla="*/ 2147483647 w 385"/>
                <a:gd name="T105" fmla="*/ 2147483647 h 386"/>
                <a:gd name="T106" fmla="*/ 2147483647 w 385"/>
                <a:gd name="T107" fmla="*/ 2147483647 h 3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85" h="386">
                  <a:moveTo>
                    <a:pt x="221" y="308"/>
                  </a:moveTo>
                  <a:lnTo>
                    <a:pt x="221" y="314"/>
                  </a:lnTo>
                  <a:lnTo>
                    <a:pt x="215" y="314"/>
                  </a:lnTo>
                  <a:lnTo>
                    <a:pt x="215" y="320"/>
                  </a:lnTo>
                  <a:lnTo>
                    <a:pt x="210" y="320"/>
                  </a:lnTo>
                  <a:lnTo>
                    <a:pt x="210" y="326"/>
                  </a:lnTo>
                  <a:lnTo>
                    <a:pt x="210" y="332"/>
                  </a:lnTo>
                  <a:lnTo>
                    <a:pt x="215" y="332"/>
                  </a:lnTo>
                  <a:lnTo>
                    <a:pt x="215" y="338"/>
                  </a:lnTo>
                  <a:lnTo>
                    <a:pt x="221" y="338"/>
                  </a:lnTo>
                  <a:lnTo>
                    <a:pt x="221" y="344"/>
                  </a:lnTo>
                  <a:lnTo>
                    <a:pt x="221" y="350"/>
                  </a:lnTo>
                  <a:lnTo>
                    <a:pt x="215" y="356"/>
                  </a:lnTo>
                  <a:lnTo>
                    <a:pt x="210" y="356"/>
                  </a:lnTo>
                  <a:lnTo>
                    <a:pt x="204" y="362"/>
                  </a:lnTo>
                  <a:lnTo>
                    <a:pt x="198" y="368"/>
                  </a:lnTo>
                  <a:lnTo>
                    <a:pt x="193" y="368"/>
                  </a:lnTo>
                  <a:lnTo>
                    <a:pt x="193" y="374"/>
                  </a:lnTo>
                  <a:lnTo>
                    <a:pt x="187" y="374"/>
                  </a:lnTo>
                  <a:lnTo>
                    <a:pt x="181" y="374"/>
                  </a:lnTo>
                  <a:lnTo>
                    <a:pt x="176" y="374"/>
                  </a:lnTo>
                  <a:lnTo>
                    <a:pt x="170" y="374"/>
                  </a:lnTo>
                  <a:lnTo>
                    <a:pt x="164" y="374"/>
                  </a:lnTo>
                  <a:lnTo>
                    <a:pt x="159" y="374"/>
                  </a:lnTo>
                  <a:lnTo>
                    <a:pt x="159" y="380"/>
                  </a:lnTo>
                  <a:lnTo>
                    <a:pt x="153" y="386"/>
                  </a:lnTo>
                  <a:lnTo>
                    <a:pt x="147" y="386"/>
                  </a:lnTo>
                  <a:lnTo>
                    <a:pt x="147" y="380"/>
                  </a:lnTo>
                  <a:lnTo>
                    <a:pt x="142" y="386"/>
                  </a:lnTo>
                  <a:lnTo>
                    <a:pt x="136" y="386"/>
                  </a:lnTo>
                  <a:lnTo>
                    <a:pt x="130" y="386"/>
                  </a:lnTo>
                  <a:lnTo>
                    <a:pt x="125" y="386"/>
                  </a:lnTo>
                  <a:lnTo>
                    <a:pt x="119" y="386"/>
                  </a:lnTo>
                  <a:lnTo>
                    <a:pt x="113" y="380"/>
                  </a:lnTo>
                  <a:lnTo>
                    <a:pt x="108" y="380"/>
                  </a:lnTo>
                  <a:lnTo>
                    <a:pt x="113" y="380"/>
                  </a:lnTo>
                  <a:lnTo>
                    <a:pt x="113" y="374"/>
                  </a:lnTo>
                  <a:lnTo>
                    <a:pt x="113" y="368"/>
                  </a:lnTo>
                  <a:lnTo>
                    <a:pt x="113" y="362"/>
                  </a:lnTo>
                  <a:lnTo>
                    <a:pt x="119" y="356"/>
                  </a:lnTo>
                  <a:lnTo>
                    <a:pt x="125" y="356"/>
                  </a:lnTo>
                  <a:lnTo>
                    <a:pt x="130" y="356"/>
                  </a:lnTo>
                  <a:lnTo>
                    <a:pt x="130" y="350"/>
                  </a:lnTo>
                  <a:lnTo>
                    <a:pt x="136" y="344"/>
                  </a:lnTo>
                  <a:lnTo>
                    <a:pt x="136" y="338"/>
                  </a:lnTo>
                  <a:lnTo>
                    <a:pt x="142" y="338"/>
                  </a:lnTo>
                  <a:lnTo>
                    <a:pt x="142" y="332"/>
                  </a:lnTo>
                  <a:lnTo>
                    <a:pt x="136" y="326"/>
                  </a:lnTo>
                  <a:lnTo>
                    <a:pt x="142" y="326"/>
                  </a:lnTo>
                  <a:lnTo>
                    <a:pt x="142" y="320"/>
                  </a:lnTo>
                  <a:lnTo>
                    <a:pt x="142" y="314"/>
                  </a:lnTo>
                  <a:lnTo>
                    <a:pt x="142" y="308"/>
                  </a:lnTo>
                  <a:lnTo>
                    <a:pt x="147" y="308"/>
                  </a:lnTo>
                  <a:lnTo>
                    <a:pt x="147" y="302"/>
                  </a:lnTo>
                  <a:lnTo>
                    <a:pt x="147" y="297"/>
                  </a:lnTo>
                  <a:lnTo>
                    <a:pt x="147" y="291"/>
                  </a:lnTo>
                  <a:lnTo>
                    <a:pt x="153" y="291"/>
                  </a:lnTo>
                  <a:lnTo>
                    <a:pt x="153" y="285"/>
                  </a:lnTo>
                  <a:lnTo>
                    <a:pt x="153" y="279"/>
                  </a:lnTo>
                  <a:lnTo>
                    <a:pt x="153" y="273"/>
                  </a:lnTo>
                  <a:lnTo>
                    <a:pt x="159" y="273"/>
                  </a:lnTo>
                  <a:lnTo>
                    <a:pt x="159" y="267"/>
                  </a:lnTo>
                  <a:lnTo>
                    <a:pt x="159" y="261"/>
                  </a:lnTo>
                  <a:lnTo>
                    <a:pt x="159" y="255"/>
                  </a:lnTo>
                  <a:lnTo>
                    <a:pt x="159" y="249"/>
                  </a:lnTo>
                  <a:lnTo>
                    <a:pt x="159" y="243"/>
                  </a:lnTo>
                  <a:lnTo>
                    <a:pt x="153" y="243"/>
                  </a:lnTo>
                  <a:lnTo>
                    <a:pt x="147" y="243"/>
                  </a:lnTo>
                  <a:lnTo>
                    <a:pt x="147" y="249"/>
                  </a:lnTo>
                  <a:lnTo>
                    <a:pt x="142" y="249"/>
                  </a:lnTo>
                  <a:lnTo>
                    <a:pt x="142" y="255"/>
                  </a:lnTo>
                  <a:lnTo>
                    <a:pt x="136" y="249"/>
                  </a:lnTo>
                  <a:lnTo>
                    <a:pt x="136" y="243"/>
                  </a:lnTo>
                  <a:lnTo>
                    <a:pt x="130" y="243"/>
                  </a:lnTo>
                  <a:lnTo>
                    <a:pt x="130" y="237"/>
                  </a:lnTo>
                  <a:lnTo>
                    <a:pt x="125" y="237"/>
                  </a:lnTo>
                  <a:lnTo>
                    <a:pt x="125" y="231"/>
                  </a:lnTo>
                  <a:lnTo>
                    <a:pt x="119" y="231"/>
                  </a:lnTo>
                  <a:lnTo>
                    <a:pt x="119" y="225"/>
                  </a:lnTo>
                  <a:lnTo>
                    <a:pt x="119" y="219"/>
                  </a:lnTo>
                  <a:lnTo>
                    <a:pt x="113" y="219"/>
                  </a:lnTo>
                  <a:lnTo>
                    <a:pt x="113" y="213"/>
                  </a:lnTo>
                  <a:lnTo>
                    <a:pt x="108" y="213"/>
                  </a:lnTo>
                  <a:lnTo>
                    <a:pt x="108" y="207"/>
                  </a:lnTo>
                  <a:lnTo>
                    <a:pt x="102" y="202"/>
                  </a:lnTo>
                  <a:lnTo>
                    <a:pt x="102" y="196"/>
                  </a:lnTo>
                  <a:lnTo>
                    <a:pt x="96" y="190"/>
                  </a:lnTo>
                  <a:lnTo>
                    <a:pt x="96" y="184"/>
                  </a:lnTo>
                  <a:lnTo>
                    <a:pt x="96" y="178"/>
                  </a:lnTo>
                  <a:lnTo>
                    <a:pt x="96" y="172"/>
                  </a:lnTo>
                  <a:lnTo>
                    <a:pt x="91" y="172"/>
                  </a:lnTo>
                  <a:lnTo>
                    <a:pt x="91" y="166"/>
                  </a:lnTo>
                  <a:lnTo>
                    <a:pt x="85" y="166"/>
                  </a:lnTo>
                  <a:lnTo>
                    <a:pt x="85" y="160"/>
                  </a:lnTo>
                  <a:lnTo>
                    <a:pt x="79" y="160"/>
                  </a:lnTo>
                  <a:lnTo>
                    <a:pt x="74" y="154"/>
                  </a:lnTo>
                  <a:lnTo>
                    <a:pt x="74" y="160"/>
                  </a:lnTo>
                  <a:lnTo>
                    <a:pt x="68" y="160"/>
                  </a:lnTo>
                  <a:lnTo>
                    <a:pt x="62" y="160"/>
                  </a:lnTo>
                  <a:lnTo>
                    <a:pt x="62" y="154"/>
                  </a:lnTo>
                  <a:lnTo>
                    <a:pt x="62" y="160"/>
                  </a:lnTo>
                  <a:lnTo>
                    <a:pt x="57" y="160"/>
                  </a:lnTo>
                  <a:lnTo>
                    <a:pt x="57" y="166"/>
                  </a:lnTo>
                  <a:lnTo>
                    <a:pt x="51" y="166"/>
                  </a:lnTo>
                  <a:lnTo>
                    <a:pt x="51" y="172"/>
                  </a:lnTo>
                  <a:lnTo>
                    <a:pt x="45" y="172"/>
                  </a:lnTo>
                  <a:lnTo>
                    <a:pt x="45" y="178"/>
                  </a:lnTo>
                  <a:lnTo>
                    <a:pt x="45" y="184"/>
                  </a:lnTo>
                  <a:lnTo>
                    <a:pt x="45" y="190"/>
                  </a:lnTo>
                  <a:lnTo>
                    <a:pt x="40" y="190"/>
                  </a:lnTo>
                  <a:lnTo>
                    <a:pt x="34" y="190"/>
                  </a:lnTo>
                  <a:lnTo>
                    <a:pt x="28" y="190"/>
                  </a:lnTo>
                  <a:lnTo>
                    <a:pt x="28" y="196"/>
                  </a:lnTo>
                  <a:lnTo>
                    <a:pt x="28" y="202"/>
                  </a:lnTo>
                  <a:lnTo>
                    <a:pt x="28" y="207"/>
                  </a:lnTo>
                  <a:lnTo>
                    <a:pt x="28" y="213"/>
                  </a:lnTo>
                  <a:lnTo>
                    <a:pt x="23" y="213"/>
                  </a:lnTo>
                  <a:lnTo>
                    <a:pt x="17" y="213"/>
                  </a:lnTo>
                  <a:lnTo>
                    <a:pt x="11" y="213"/>
                  </a:lnTo>
                  <a:lnTo>
                    <a:pt x="11" y="207"/>
                  </a:lnTo>
                  <a:lnTo>
                    <a:pt x="6" y="207"/>
                  </a:lnTo>
                  <a:lnTo>
                    <a:pt x="0" y="202"/>
                  </a:lnTo>
                  <a:lnTo>
                    <a:pt x="0" y="196"/>
                  </a:lnTo>
                  <a:lnTo>
                    <a:pt x="6" y="190"/>
                  </a:lnTo>
                  <a:lnTo>
                    <a:pt x="0" y="190"/>
                  </a:lnTo>
                  <a:lnTo>
                    <a:pt x="6" y="184"/>
                  </a:lnTo>
                  <a:lnTo>
                    <a:pt x="0" y="184"/>
                  </a:lnTo>
                  <a:lnTo>
                    <a:pt x="0" y="178"/>
                  </a:lnTo>
                  <a:lnTo>
                    <a:pt x="0" y="172"/>
                  </a:lnTo>
                  <a:lnTo>
                    <a:pt x="0" y="166"/>
                  </a:lnTo>
                  <a:lnTo>
                    <a:pt x="6" y="166"/>
                  </a:lnTo>
                  <a:lnTo>
                    <a:pt x="11" y="160"/>
                  </a:lnTo>
                  <a:lnTo>
                    <a:pt x="11" y="154"/>
                  </a:lnTo>
                  <a:lnTo>
                    <a:pt x="11" y="148"/>
                  </a:lnTo>
                  <a:lnTo>
                    <a:pt x="11" y="142"/>
                  </a:lnTo>
                  <a:lnTo>
                    <a:pt x="11" y="136"/>
                  </a:lnTo>
                  <a:lnTo>
                    <a:pt x="17" y="136"/>
                  </a:lnTo>
                  <a:lnTo>
                    <a:pt x="17" y="130"/>
                  </a:lnTo>
                  <a:lnTo>
                    <a:pt x="17" y="124"/>
                  </a:lnTo>
                  <a:lnTo>
                    <a:pt x="17" y="118"/>
                  </a:lnTo>
                  <a:lnTo>
                    <a:pt x="17" y="112"/>
                  </a:lnTo>
                  <a:lnTo>
                    <a:pt x="23" y="112"/>
                  </a:lnTo>
                  <a:lnTo>
                    <a:pt x="23" y="106"/>
                  </a:lnTo>
                  <a:lnTo>
                    <a:pt x="23" y="101"/>
                  </a:lnTo>
                  <a:lnTo>
                    <a:pt x="23" y="95"/>
                  </a:lnTo>
                  <a:lnTo>
                    <a:pt x="28" y="95"/>
                  </a:lnTo>
                  <a:lnTo>
                    <a:pt x="28" y="89"/>
                  </a:lnTo>
                  <a:lnTo>
                    <a:pt x="28" y="83"/>
                  </a:lnTo>
                  <a:lnTo>
                    <a:pt x="28" y="77"/>
                  </a:lnTo>
                  <a:lnTo>
                    <a:pt x="34" y="77"/>
                  </a:lnTo>
                  <a:lnTo>
                    <a:pt x="34" y="71"/>
                  </a:lnTo>
                  <a:lnTo>
                    <a:pt x="34" y="65"/>
                  </a:lnTo>
                  <a:lnTo>
                    <a:pt x="40" y="59"/>
                  </a:lnTo>
                  <a:lnTo>
                    <a:pt x="45" y="53"/>
                  </a:lnTo>
                  <a:lnTo>
                    <a:pt x="45" y="47"/>
                  </a:lnTo>
                  <a:lnTo>
                    <a:pt x="51" y="47"/>
                  </a:lnTo>
                  <a:lnTo>
                    <a:pt x="51" y="41"/>
                  </a:lnTo>
                  <a:lnTo>
                    <a:pt x="57" y="41"/>
                  </a:lnTo>
                  <a:lnTo>
                    <a:pt x="57" y="35"/>
                  </a:lnTo>
                  <a:lnTo>
                    <a:pt x="57" y="29"/>
                  </a:lnTo>
                  <a:lnTo>
                    <a:pt x="62" y="29"/>
                  </a:lnTo>
                  <a:lnTo>
                    <a:pt x="68" y="23"/>
                  </a:lnTo>
                  <a:lnTo>
                    <a:pt x="74" y="23"/>
                  </a:lnTo>
                  <a:lnTo>
                    <a:pt x="74" y="17"/>
                  </a:lnTo>
                  <a:lnTo>
                    <a:pt x="79" y="17"/>
                  </a:lnTo>
                  <a:lnTo>
                    <a:pt x="85" y="17"/>
                  </a:lnTo>
                  <a:lnTo>
                    <a:pt x="85" y="11"/>
                  </a:lnTo>
                  <a:lnTo>
                    <a:pt x="91" y="11"/>
                  </a:lnTo>
                  <a:lnTo>
                    <a:pt x="91" y="6"/>
                  </a:lnTo>
                  <a:lnTo>
                    <a:pt x="96" y="6"/>
                  </a:lnTo>
                  <a:lnTo>
                    <a:pt x="96" y="0"/>
                  </a:lnTo>
                  <a:lnTo>
                    <a:pt x="102" y="0"/>
                  </a:lnTo>
                  <a:lnTo>
                    <a:pt x="108" y="0"/>
                  </a:lnTo>
                  <a:lnTo>
                    <a:pt x="113" y="0"/>
                  </a:lnTo>
                  <a:lnTo>
                    <a:pt x="119" y="0"/>
                  </a:lnTo>
                  <a:lnTo>
                    <a:pt x="119" y="6"/>
                  </a:lnTo>
                  <a:lnTo>
                    <a:pt x="125" y="6"/>
                  </a:lnTo>
                  <a:lnTo>
                    <a:pt x="130" y="6"/>
                  </a:lnTo>
                  <a:lnTo>
                    <a:pt x="136" y="6"/>
                  </a:lnTo>
                  <a:lnTo>
                    <a:pt x="142" y="6"/>
                  </a:lnTo>
                  <a:lnTo>
                    <a:pt x="147" y="6"/>
                  </a:lnTo>
                  <a:lnTo>
                    <a:pt x="153" y="6"/>
                  </a:lnTo>
                  <a:lnTo>
                    <a:pt x="159" y="6"/>
                  </a:lnTo>
                  <a:lnTo>
                    <a:pt x="164" y="6"/>
                  </a:lnTo>
                  <a:lnTo>
                    <a:pt x="170" y="6"/>
                  </a:lnTo>
                  <a:lnTo>
                    <a:pt x="170" y="0"/>
                  </a:lnTo>
                  <a:lnTo>
                    <a:pt x="176" y="0"/>
                  </a:lnTo>
                  <a:lnTo>
                    <a:pt x="181" y="0"/>
                  </a:lnTo>
                  <a:lnTo>
                    <a:pt x="187" y="0"/>
                  </a:lnTo>
                  <a:lnTo>
                    <a:pt x="181" y="6"/>
                  </a:lnTo>
                  <a:lnTo>
                    <a:pt x="187" y="6"/>
                  </a:lnTo>
                  <a:lnTo>
                    <a:pt x="187" y="11"/>
                  </a:lnTo>
                  <a:lnTo>
                    <a:pt x="193" y="11"/>
                  </a:lnTo>
                  <a:lnTo>
                    <a:pt x="198" y="11"/>
                  </a:lnTo>
                  <a:lnTo>
                    <a:pt x="204" y="11"/>
                  </a:lnTo>
                  <a:lnTo>
                    <a:pt x="210" y="11"/>
                  </a:lnTo>
                  <a:lnTo>
                    <a:pt x="210" y="17"/>
                  </a:lnTo>
                  <a:lnTo>
                    <a:pt x="215" y="17"/>
                  </a:lnTo>
                  <a:lnTo>
                    <a:pt x="215" y="23"/>
                  </a:lnTo>
                  <a:lnTo>
                    <a:pt x="215" y="29"/>
                  </a:lnTo>
                  <a:lnTo>
                    <a:pt x="215" y="35"/>
                  </a:lnTo>
                  <a:lnTo>
                    <a:pt x="221" y="35"/>
                  </a:lnTo>
                  <a:lnTo>
                    <a:pt x="221" y="41"/>
                  </a:lnTo>
                  <a:lnTo>
                    <a:pt x="221" y="47"/>
                  </a:lnTo>
                  <a:lnTo>
                    <a:pt x="227" y="47"/>
                  </a:lnTo>
                  <a:lnTo>
                    <a:pt x="227" y="53"/>
                  </a:lnTo>
                  <a:lnTo>
                    <a:pt x="232" y="53"/>
                  </a:lnTo>
                  <a:lnTo>
                    <a:pt x="238" y="53"/>
                  </a:lnTo>
                  <a:lnTo>
                    <a:pt x="238" y="59"/>
                  </a:lnTo>
                  <a:lnTo>
                    <a:pt x="238" y="65"/>
                  </a:lnTo>
                  <a:lnTo>
                    <a:pt x="244" y="71"/>
                  </a:lnTo>
                  <a:lnTo>
                    <a:pt x="244" y="77"/>
                  </a:lnTo>
                  <a:lnTo>
                    <a:pt x="244" y="83"/>
                  </a:lnTo>
                  <a:lnTo>
                    <a:pt x="244" y="89"/>
                  </a:lnTo>
                  <a:lnTo>
                    <a:pt x="244" y="95"/>
                  </a:lnTo>
                  <a:lnTo>
                    <a:pt x="249" y="95"/>
                  </a:lnTo>
                  <a:lnTo>
                    <a:pt x="249" y="101"/>
                  </a:lnTo>
                  <a:lnTo>
                    <a:pt x="249" y="106"/>
                  </a:lnTo>
                  <a:lnTo>
                    <a:pt x="249" y="112"/>
                  </a:lnTo>
                  <a:lnTo>
                    <a:pt x="249" y="118"/>
                  </a:lnTo>
                  <a:lnTo>
                    <a:pt x="249" y="124"/>
                  </a:lnTo>
                  <a:lnTo>
                    <a:pt x="255" y="124"/>
                  </a:lnTo>
                  <a:lnTo>
                    <a:pt x="261" y="124"/>
                  </a:lnTo>
                  <a:lnTo>
                    <a:pt x="266" y="124"/>
                  </a:lnTo>
                  <a:lnTo>
                    <a:pt x="272" y="124"/>
                  </a:lnTo>
                  <a:lnTo>
                    <a:pt x="278" y="124"/>
                  </a:lnTo>
                  <a:lnTo>
                    <a:pt x="283" y="124"/>
                  </a:lnTo>
                  <a:lnTo>
                    <a:pt x="289" y="124"/>
                  </a:lnTo>
                  <a:lnTo>
                    <a:pt x="289" y="130"/>
                  </a:lnTo>
                  <a:lnTo>
                    <a:pt x="289" y="136"/>
                  </a:lnTo>
                  <a:lnTo>
                    <a:pt x="295" y="136"/>
                  </a:lnTo>
                  <a:lnTo>
                    <a:pt x="295" y="142"/>
                  </a:lnTo>
                  <a:lnTo>
                    <a:pt x="300" y="142"/>
                  </a:lnTo>
                  <a:lnTo>
                    <a:pt x="295" y="142"/>
                  </a:lnTo>
                  <a:lnTo>
                    <a:pt x="295" y="148"/>
                  </a:lnTo>
                  <a:lnTo>
                    <a:pt x="300" y="148"/>
                  </a:lnTo>
                  <a:lnTo>
                    <a:pt x="300" y="154"/>
                  </a:lnTo>
                  <a:lnTo>
                    <a:pt x="300" y="160"/>
                  </a:lnTo>
                  <a:lnTo>
                    <a:pt x="300" y="166"/>
                  </a:lnTo>
                  <a:lnTo>
                    <a:pt x="300" y="172"/>
                  </a:lnTo>
                  <a:lnTo>
                    <a:pt x="306" y="178"/>
                  </a:lnTo>
                  <a:lnTo>
                    <a:pt x="306" y="184"/>
                  </a:lnTo>
                  <a:lnTo>
                    <a:pt x="312" y="184"/>
                  </a:lnTo>
                  <a:lnTo>
                    <a:pt x="312" y="190"/>
                  </a:lnTo>
                  <a:lnTo>
                    <a:pt x="317" y="190"/>
                  </a:lnTo>
                  <a:lnTo>
                    <a:pt x="317" y="196"/>
                  </a:lnTo>
                  <a:lnTo>
                    <a:pt x="323" y="196"/>
                  </a:lnTo>
                  <a:lnTo>
                    <a:pt x="323" y="202"/>
                  </a:lnTo>
                  <a:lnTo>
                    <a:pt x="329" y="202"/>
                  </a:lnTo>
                  <a:lnTo>
                    <a:pt x="329" y="196"/>
                  </a:lnTo>
                  <a:lnTo>
                    <a:pt x="334" y="196"/>
                  </a:lnTo>
                  <a:lnTo>
                    <a:pt x="334" y="202"/>
                  </a:lnTo>
                  <a:lnTo>
                    <a:pt x="340" y="202"/>
                  </a:lnTo>
                  <a:lnTo>
                    <a:pt x="346" y="196"/>
                  </a:lnTo>
                  <a:lnTo>
                    <a:pt x="351" y="196"/>
                  </a:lnTo>
                  <a:lnTo>
                    <a:pt x="357" y="196"/>
                  </a:lnTo>
                  <a:lnTo>
                    <a:pt x="363" y="196"/>
                  </a:lnTo>
                  <a:lnTo>
                    <a:pt x="368" y="196"/>
                  </a:lnTo>
                  <a:lnTo>
                    <a:pt x="374" y="196"/>
                  </a:lnTo>
                  <a:lnTo>
                    <a:pt x="374" y="202"/>
                  </a:lnTo>
                  <a:lnTo>
                    <a:pt x="374" y="207"/>
                  </a:lnTo>
                  <a:lnTo>
                    <a:pt x="374" y="213"/>
                  </a:lnTo>
                  <a:lnTo>
                    <a:pt x="380" y="213"/>
                  </a:lnTo>
                  <a:lnTo>
                    <a:pt x="380" y="219"/>
                  </a:lnTo>
                  <a:lnTo>
                    <a:pt x="380" y="225"/>
                  </a:lnTo>
                  <a:lnTo>
                    <a:pt x="374" y="225"/>
                  </a:lnTo>
                  <a:lnTo>
                    <a:pt x="374" y="231"/>
                  </a:lnTo>
                  <a:lnTo>
                    <a:pt x="380" y="231"/>
                  </a:lnTo>
                  <a:lnTo>
                    <a:pt x="380" y="237"/>
                  </a:lnTo>
                  <a:lnTo>
                    <a:pt x="380" y="243"/>
                  </a:lnTo>
                  <a:lnTo>
                    <a:pt x="385" y="243"/>
                  </a:lnTo>
                  <a:lnTo>
                    <a:pt x="380" y="243"/>
                  </a:lnTo>
                  <a:lnTo>
                    <a:pt x="380" y="249"/>
                  </a:lnTo>
                  <a:lnTo>
                    <a:pt x="380" y="255"/>
                  </a:lnTo>
                  <a:lnTo>
                    <a:pt x="380" y="261"/>
                  </a:lnTo>
                  <a:lnTo>
                    <a:pt x="374" y="261"/>
                  </a:lnTo>
                  <a:lnTo>
                    <a:pt x="368" y="261"/>
                  </a:lnTo>
                  <a:lnTo>
                    <a:pt x="368" y="267"/>
                  </a:lnTo>
                  <a:lnTo>
                    <a:pt x="368" y="273"/>
                  </a:lnTo>
                  <a:lnTo>
                    <a:pt x="363" y="279"/>
                  </a:lnTo>
                  <a:lnTo>
                    <a:pt x="363" y="273"/>
                  </a:lnTo>
                  <a:lnTo>
                    <a:pt x="363" y="279"/>
                  </a:lnTo>
                  <a:lnTo>
                    <a:pt x="357" y="279"/>
                  </a:lnTo>
                  <a:lnTo>
                    <a:pt x="351" y="279"/>
                  </a:lnTo>
                  <a:lnTo>
                    <a:pt x="346" y="279"/>
                  </a:lnTo>
                  <a:lnTo>
                    <a:pt x="340" y="273"/>
                  </a:lnTo>
                  <a:lnTo>
                    <a:pt x="334" y="273"/>
                  </a:lnTo>
                  <a:lnTo>
                    <a:pt x="334" y="267"/>
                  </a:lnTo>
                  <a:lnTo>
                    <a:pt x="329" y="267"/>
                  </a:lnTo>
                  <a:lnTo>
                    <a:pt x="329" y="261"/>
                  </a:lnTo>
                  <a:lnTo>
                    <a:pt x="323" y="261"/>
                  </a:lnTo>
                  <a:lnTo>
                    <a:pt x="317" y="261"/>
                  </a:lnTo>
                  <a:lnTo>
                    <a:pt x="312" y="261"/>
                  </a:lnTo>
                  <a:lnTo>
                    <a:pt x="312" y="267"/>
                  </a:lnTo>
                  <a:lnTo>
                    <a:pt x="306" y="267"/>
                  </a:lnTo>
                  <a:lnTo>
                    <a:pt x="300" y="267"/>
                  </a:lnTo>
                  <a:lnTo>
                    <a:pt x="300" y="273"/>
                  </a:lnTo>
                  <a:lnTo>
                    <a:pt x="300" y="279"/>
                  </a:lnTo>
                  <a:lnTo>
                    <a:pt x="295" y="279"/>
                  </a:lnTo>
                  <a:lnTo>
                    <a:pt x="295" y="285"/>
                  </a:lnTo>
                  <a:lnTo>
                    <a:pt x="300" y="285"/>
                  </a:lnTo>
                  <a:lnTo>
                    <a:pt x="300" y="291"/>
                  </a:lnTo>
                  <a:lnTo>
                    <a:pt x="295" y="291"/>
                  </a:lnTo>
                  <a:lnTo>
                    <a:pt x="289" y="291"/>
                  </a:lnTo>
                  <a:lnTo>
                    <a:pt x="289" y="297"/>
                  </a:lnTo>
                  <a:lnTo>
                    <a:pt x="283" y="297"/>
                  </a:lnTo>
                  <a:lnTo>
                    <a:pt x="283" y="302"/>
                  </a:lnTo>
                  <a:lnTo>
                    <a:pt x="278" y="302"/>
                  </a:lnTo>
                  <a:lnTo>
                    <a:pt x="278" y="297"/>
                  </a:lnTo>
                  <a:lnTo>
                    <a:pt x="272" y="302"/>
                  </a:lnTo>
                  <a:lnTo>
                    <a:pt x="272" y="308"/>
                  </a:lnTo>
                  <a:lnTo>
                    <a:pt x="266" y="308"/>
                  </a:lnTo>
                  <a:lnTo>
                    <a:pt x="266" y="314"/>
                  </a:lnTo>
                  <a:lnTo>
                    <a:pt x="266" y="308"/>
                  </a:lnTo>
                  <a:lnTo>
                    <a:pt x="261" y="308"/>
                  </a:lnTo>
                  <a:lnTo>
                    <a:pt x="255" y="308"/>
                  </a:lnTo>
                  <a:lnTo>
                    <a:pt x="249" y="308"/>
                  </a:lnTo>
                  <a:lnTo>
                    <a:pt x="244" y="308"/>
                  </a:lnTo>
                  <a:lnTo>
                    <a:pt x="238" y="308"/>
                  </a:lnTo>
                  <a:lnTo>
                    <a:pt x="232" y="308"/>
                  </a:lnTo>
                  <a:lnTo>
                    <a:pt x="232" y="314"/>
                  </a:lnTo>
                  <a:lnTo>
                    <a:pt x="227" y="314"/>
                  </a:lnTo>
                  <a:lnTo>
                    <a:pt x="227" y="308"/>
                  </a:lnTo>
                  <a:lnTo>
                    <a:pt x="221" y="30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39" name="Freeform 149"/>
            <p:cNvSpPr>
              <a:spLocks/>
            </p:cNvSpPr>
            <p:nvPr/>
          </p:nvSpPr>
          <p:spPr bwMode="auto">
            <a:xfrm>
              <a:off x="5588009" y="1729908"/>
              <a:ext cx="866625" cy="1187112"/>
            </a:xfrm>
            <a:custGeom>
              <a:avLst/>
              <a:gdLst>
                <a:gd name="T0" fmla="*/ 2147483647 w 555"/>
                <a:gd name="T1" fmla="*/ 2147483647 h 755"/>
                <a:gd name="T2" fmla="*/ 2147483647 w 555"/>
                <a:gd name="T3" fmla="*/ 2147483647 h 755"/>
                <a:gd name="T4" fmla="*/ 2147483647 w 555"/>
                <a:gd name="T5" fmla="*/ 2147483647 h 755"/>
                <a:gd name="T6" fmla="*/ 2147483647 w 555"/>
                <a:gd name="T7" fmla="*/ 2147483647 h 755"/>
                <a:gd name="T8" fmla="*/ 2147483647 w 555"/>
                <a:gd name="T9" fmla="*/ 2147483647 h 755"/>
                <a:gd name="T10" fmla="*/ 2147483647 w 555"/>
                <a:gd name="T11" fmla="*/ 2147483647 h 755"/>
                <a:gd name="T12" fmla="*/ 2147483647 w 555"/>
                <a:gd name="T13" fmla="*/ 2147483647 h 755"/>
                <a:gd name="T14" fmla="*/ 2147483647 w 555"/>
                <a:gd name="T15" fmla="*/ 2147483647 h 755"/>
                <a:gd name="T16" fmla="*/ 2147483647 w 555"/>
                <a:gd name="T17" fmla="*/ 2147483647 h 755"/>
                <a:gd name="T18" fmla="*/ 2147483647 w 555"/>
                <a:gd name="T19" fmla="*/ 2147483647 h 755"/>
                <a:gd name="T20" fmla="*/ 2147483647 w 555"/>
                <a:gd name="T21" fmla="*/ 2147483647 h 755"/>
                <a:gd name="T22" fmla="*/ 2147483647 w 555"/>
                <a:gd name="T23" fmla="*/ 2147483647 h 755"/>
                <a:gd name="T24" fmla="*/ 2147483647 w 555"/>
                <a:gd name="T25" fmla="*/ 2147483647 h 755"/>
                <a:gd name="T26" fmla="*/ 2147483647 w 555"/>
                <a:gd name="T27" fmla="*/ 2147483647 h 755"/>
                <a:gd name="T28" fmla="*/ 2147483647 w 555"/>
                <a:gd name="T29" fmla="*/ 2147483647 h 755"/>
                <a:gd name="T30" fmla="*/ 2147483647 w 555"/>
                <a:gd name="T31" fmla="*/ 2147483647 h 755"/>
                <a:gd name="T32" fmla="*/ 2147483647 w 555"/>
                <a:gd name="T33" fmla="*/ 2147483647 h 755"/>
                <a:gd name="T34" fmla="*/ 2147483647 w 555"/>
                <a:gd name="T35" fmla="*/ 2147483647 h 755"/>
                <a:gd name="T36" fmla="*/ 2147483647 w 555"/>
                <a:gd name="T37" fmla="*/ 2147483647 h 755"/>
                <a:gd name="T38" fmla="*/ 2147483647 w 555"/>
                <a:gd name="T39" fmla="*/ 2147483647 h 755"/>
                <a:gd name="T40" fmla="*/ 2147483647 w 555"/>
                <a:gd name="T41" fmla="*/ 2147483647 h 755"/>
                <a:gd name="T42" fmla="*/ 2147483647 w 555"/>
                <a:gd name="T43" fmla="*/ 2147483647 h 755"/>
                <a:gd name="T44" fmla="*/ 2147483647 w 555"/>
                <a:gd name="T45" fmla="*/ 2147483647 h 755"/>
                <a:gd name="T46" fmla="*/ 2147483647 w 555"/>
                <a:gd name="T47" fmla="*/ 2147483647 h 755"/>
                <a:gd name="T48" fmla="*/ 2147483647 w 555"/>
                <a:gd name="T49" fmla="*/ 2147483647 h 755"/>
                <a:gd name="T50" fmla="*/ 2147483647 w 555"/>
                <a:gd name="T51" fmla="*/ 2147483647 h 755"/>
                <a:gd name="T52" fmla="*/ 2147483647 w 555"/>
                <a:gd name="T53" fmla="*/ 2147483647 h 755"/>
                <a:gd name="T54" fmla="*/ 2147483647 w 555"/>
                <a:gd name="T55" fmla="*/ 2147483647 h 755"/>
                <a:gd name="T56" fmla="*/ 2147483647 w 555"/>
                <a:gd name="T57" fmla="*/ 2147483647 h 755"/>
                <a:gd name="T58" fmla="*/ 2147483647 w 555"/>
                <a:gd name="T59" fmla="*/ 2147483647 h 755"/>
                <a:gd name="T60" fmla="*/ 2147483647 w 555"/>
                <a:gd name="T61" fmla="*/ 2147483647 h 755"/>
                <a:gd name="T62" fmla="*/ 2147483647 w 555"/>
                <a:gd name="T63" fmla="*/ 0 h 755"/>
                <a:gd name="T64" fmla="*/ 2147483647 w 555"/>
                <a:gd name="T65" fmla="*/ 0 h 755"/>
                <a:gd name="T66" fmla="*/ 2147483647 w 555"/>
                <a:gd name="T67" fmla="*/ 2147483647 h 755"/>
                <a:gd name="T68" fmla="*/ 2147483647 w 555"/>
                <a:gd name="T69" fmla="*/ 2147483647 h 755"/>
                <a:gd name="T70" fmla="*/ 2147483647 w 555"/>
                <a:gd name="T71" fmla="*/ 2147483647 h 755"/>
                <a:gd name="T72" fmla="*/ 2147483647 w 555"/>
                <a:gd name="T73" fmla="*/ 2147483647 h 755"/>
                <a:gd name="T74" fmla="*/ 2147483647 w 555"/>
                <a:gd name="T75" fmla="*/ 2147483647 h 755"/>
                <a:gd name="T76" fmla="*/ 2147483647 w 555"/>
                <a:gd name="T77" fmla="*/ 2147483647 h 755"/>
                <a:gd name="T78" fmla="*/ 2147483647 w 555"/>
                <a:gd name="T79" fmla="*/ 2147483647 h 755"/>
                <a:gd name="T80" fmla="*/ 2147483647 w 555"/>
                <a:gd name="T81" fmla="*/ 2147483647 h 755"/>
                <a:gd name="T82" fmla="*/ 2147483647 w 555"/>
                <a:gd name="T83" fmla="*/ 2147483647 h 755"/>
                <a:gd name="T84" fmla="*/ 2147483647 w 555"/>
                <a:gd name="T85" fmla="*/ 2147483647 h 755"/>
                <a:gd name="T86" fmla="*/ 2147483647 w 555"/>
                <a:gd name="T87" fmla="*/ 2147483647 h 755"/>
                <a:gd name="T88" fmla="*/ 2147483647 w 555"/>
                <a:gd name="T89" fmla="*/ 2147483647 h 755"/>
                <a:gd name="T90" fmla="*/ 2147483647 w 555"/>
                <a:gd name="T91" fmla="*/ 2147483647 h 755"/>
                <a:gd name="T92" fmla="*/ 2147483647 w 555"/>
                <a:gd name="T93" fmla="*/ 2147483647 h 755"/>
                <a:gd name="T94" fmla="*/ 2147483647 w 555"/>
                <a:gd name="T95" fmla="*/ 2147483647 h 755"/>
                <a:gd name="T96" fmla="*/ 2147483647 w 555"/>
                <a:gd name="T97" fmla="*/ 2147483647 h 755"/>
                <a:gd name="T98" fmla="*/ 2147483647 w 555"/>
                <a:gd name="T99" fmla="*/ 2147483647 h 755"/>
                <a:gd name="T100" fmla="*/ 2147483647 w 555"/>
                <a:gd name="T101" fmla="*/ 2147483647 h 755"/>
                <a:gd name="T102" fmla="*/ 2147483647 w 555"/>
                <a:gd name="T103" fmla="*/ 2147483647 h 755"/>
                <a:gd name="T104" fmla="*/ 2147483647 w 555"/>
                <a:gd name="T105" fmla="*/ 2147483647 h 755"/>
                <a:gd name="T106" fmla="*/ 2147483647 w 555"/>
                <a:gd name="T107" fmla="*/ 2147483647 h 755"/>
                <a:gd name="T108" fmla="*/ 2147483647 w 555"/>
                <a:gd name="T109" fmla="*/ 2147483647 h 755"/>
                <a:gd name="T110" fmla="*/ 2147483647 w 555"/>
                <a:gd name="T111" fmla="*/ 2147483647 h 755"/>
                <a:gd name="T112" fmla="*/ 2147483647 w 555"/>
                <a:gd name="T113" fmla="*/ 2147483647 h 755"/>
                <a:gd name="T114" fmla="*/ 2147483647 w 555"/>
                <a:gd name="T115" fmla="*/ 2147483647 h 755"/>
                <a:gd name="T116" fmla="*/ 2147483647 w 555"/>
                <a:gd name="T117" fmla="*/ 2147483647 h 755"/>
                <a:gd name="T118" fmla="*/ 2147483647 w 555"/>
                <a:gd name="T119" fmla="*/ 2147483647 h 755"/>
                <a:gd name="T120" fmla="*/ 2147483647 w 555"/>
                <a:gd name="T121" fmla="*/ 2147483647 h 7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5" h="755">
                  <a:moveTo>
                    <a:pt x="136" y="624"/>
                  </a:moveTo>
                  <a:lnTo>
                    <a:pt x="130" y="624"/>
                  </a:lnTo>
                  <a:lnTo>
                    <a:pt x="130" y="618"/>
                  </a:lnTo>
                  <a:lnTo>
                    <a:pt x="124" y="618"/>
                  </a:lnTo>
                  <a:lnTo>
                    <a:pt x="124" y="624"/>
                  </a:lnTo>
                  <a:lnTo>
                    <a:pt x="119" y="624"/>
                  </a:lnTo>
                  <a:lnTo>
                    <a:pt x="119" y="630"/>
                  </a:lnTo>
                  <a:lnTo>
                    <a:pt x="113" y="630"/>
                  </a:lnTo>
                  <a:lnTo>
                    <a:pt x="119" y="636"/>
                  </a:lnTo>
                  <a:lnTo>
                    <a:pt x="119" y="642"/>
                  </a:lnTo>
                  <a:lnTo>
                    <a:pt x="119" y="648"/>
                  </a:lnTo>
                  <a:lnTo>
                    <a:pt x="119" y="654"/>
                  </a:lnTo>
                  <a:lnTo>
                    <a:pt x="113" y="654"/>
                  </a:lnTo>
                  <a:lnTo>
                    <a:pt x="107" y="654"/>
                  </a:lnTo>
                  <a:lnTo>
                    <a:pt x="107" y="660"/>
                  </a:lnTo>
                  <a:lnTo>
                    <a:pt x="102" y="660"/>
                  </a:lnTo>
                  <a:lnTo>
                    <a:pt x="102" y="666"/>
                  </a:lnTo>
                  <a:lnTo>
                    <a:pt x="102" y="672"/>
                  </a:lnTo>
                  <a:lnTo>
                    <a:pt x="96" y="672"/>
                  </a:lnTo>
                  <a:lnTo>
                    <a:pt x="90" y="672"/>
                  </a:lnTo>
                  <a:lnTo>
                    <a:pt x="90" y="666"/>
                  </a:lnTo>
                  <a:lnTo>
                    <a:pt x="90" y="672"/>
                  </a:lnTo>
                  <a:lnTo>
                    <a:pt x="85" y="672"/>
                  </a:lnTo>
                  <a:lnTo>
                    <a:pt x="85" y="678"/>
                  </a:lnTo>
                  <a:lnTo>
                    <a:pt x="85" y="684"/>
                  </a:lnTo>
                  <a:lnTo>
                    <a:pt x="85" y="689"/>
                  </a:lnTo>
                  <a:lnTo>
                    <a:pt x="79" y="689"/>
                  </a:lnTo>
                  <a:lnTo>
                    <a:pt x="79" y="695"/>
                  </a:lnTo>
                  <a:lnTo>
                    <a:pt x="85" y="695"/>
                  </a:lnTo>
                  <a:lnTo>
                    <a:pt x="85" y="701"/>
                  </a:lnTo>
                  <a:lnTo>
                    <a:pt x="79" y="701"/>
                  </a:lnTo>
                  <a:lnTo>
                    <a:pt x="73" y="701"/>
                  </a:lnTo>
                  <a:lnTo>
                    <a:pt x="73" y="707"/>
                  </a:lnTo>
                  <a:lnTo>
                    <a:pt x="73" y="713"/>
                  </a:lnTo>
                  <a:lnTo>
                    <a:pt x="73" y="719"/>
                  </a:lnTo>
                  <a:lnTo>
                    <a:pt x="68" y="719"/>
                  </a:lnTo>
                  <a:lnTo>
                    <a:pt x="68" y="725"/>
                  </a:lnTo>
                  <a:lnTo>
                    <a:pt x="62" y="725"/>
                  </a:lnTo>
                  <a:lnTo>
                    <a:pt x="62" y="731"/>
                  </a:lnTo>
                  <a:lnTo>
                    <a:pt x="56" y="731"/>
                  </a:lnTo>
                  <a:lnTo>
                    <a:pt x="51" y="731"/>
                  </a:lnTo>
                  <a:lnTo>
                    <a:pt x="45" y="731"/>
                  </a:lnTo>
                  <a:lnTo>
                    <a:pt x="45" y="737"/>
                  </a:lnTo>
                  <a:lnTo>
                    <a:pt x="39" y="737"/>
                  </a:lnTo>
                  <a:lnTo>
                    <a:pt x="39" y="743"/>
                  </a:lnTo>
                  <a:lnTo>
                    <a:pt x="34" y="743"/>
                  </a:lnTo>
                  <a:lnTo>
                    <a:pt x="28" y="743"/>
                  </a:lnTo>
                  <a:lnTo>
                    <a:pt x="28" y="749"/>
                  </a:lnTo>
                  <a:lnTo>
                    <a:pt x="22" y="749"/>
                  </a:lnTo>
                  <a:lnTo>
                    <a:pt x="22" y="755"/>
                  </a:lnTo>
                  <a:lnTo>
                    <a:pt x="22" y="749"/>
                  </a:lnTo>
                  <a:lnTo>
                    <a:pt x="22" y="743"/>
                  </a:lnTo>
                  <a:lnTo>
                    <a:pt x="22" y="737"/>
                  </a:lnTo>
                  <a:lnTo>
                    <a:pt x="22" y="731"/>
                  </a:lnTo>
                  <a:lnTo>
                    <a:pt x="22" y="725"/>
                  </a:lnTo>
                  <a:lnTo>
                    <a:pt x="22" y="719"/>
                  </a:lnTo>
                  <a:lnTo>
                    <a:pt x="22" y="713"/>
                  </a:lnTo>
                  <a:lnTo>
                    <a:pt x="28" y="713"/>
                  </a:lnTo>
                  <a:lnTo>
                    <a:pt x="28" y="707"/>
                  </a:lnTo>
                  <a:lnTo>
                    <a:pt x="28" y="701"/>
                  </a:lnTo>
                  <a:lnTo>
                    <a:pt x="28" y="695"/>
                  </a:lnTo>
                  <a:lnTo>
                    <a:pt x="28" y="689"/>
                  </a:lnTo>
                  <a:lnTo>
                    <a:pt x="28" y="684"/>
                  </a:lnTo>
                  <a:lnTo>
                    <a:pt x="28" y="678"/>
                  </a:lnTo>
                  <a:lnTo>
                    <a:pt x="28" y="672"/>
                  </a:lnTo>
                  <a:lnTo>
                    <a:pt x="28" y="666"/>
                  </a:lnTo>
                  <a:lnTo>
                    <a:pt x="28" y="660"/>
                  </a:lnTo>
                  <a:lnTo>
                    <a:pt x="34" y="660"/>
                  </a:lnTo>
                  <a:lnTo>
                    <a:pt x="34" y="654"/>
                  </a:lnTo>
                  <a:lnTo>
                    <a:pt x="34" y="648"/>
                  </a:lnTo>
                  <a:lnTo>
                    <a:pt x="39" y="642"/>
                  </a:lnTo>
                  <a:lnTo>
                    <a:pt x="39" y="636"/>
                  </a:lnTo>
                  <a:lnTo>
                    <a:pt x="45" y="636"/>
                  </a:lnTo>
                  <a:lnTo>
                    <a:pt x="45" y="630"/>
                  </a:lnTo>
                  <a:lnTo>
                    <a:pt x="51" y="630"/>
                  </a:lnTo>
                  <a:lnTo>
                    <a:pt x="51" y="624"/>
                  </a:lnTo>
                  <a:lnTo>
                    <a:pt x="56" y="624"/>
                  </a:lnTo>
                  <a:lnTo>
                    <a:pt x="56" y="618"/>
                  </a:lnTo>
                  <a:lnTo>
                    <a:pt x="51" y="618"/>
                  </a:lnTo>
                  <a:lnTo>
                    <a:pt x="45" y="618"/>
                  </a:lnTo>
                  <a:lnTo>
                    <a:pt x="39" y="618"/>
                  </a:lnTo>
                  <a:lnTo>
                    <a:pt x="39" y="612"/>
                  </a:lnTo>
                  <a:lnTo>
                    <a:pt x="34" y="612"/>
                  </a:lnTo>
                  <a:lnTo>
                    <a:pt x="34" y="606"/>
                  </a:lnTo>
                  <a:lnTo>
                    <a:pt x="28" y="606"/>
                  </a:lnTo>
                  <a:lnTo>
                    <a:pt x="28" y="600"/>
                  </a:lnTo>
                  <a:lnTo>
                    <a:pt x="28" y="594"/>
                  </a:lnTo>
                  <a:lnTo>
                    <a:pt x="22" y="594"/>
                  </a:lnTo>
                  <a:lnTo>
                    <a:pt x="22" y="588"/>
                  </a:lnTo>
                  <a:lnTo>
                    <a:pt x="22" y="583"/>
                  </a:lnTo>
                  <a:lnTo>
                    <a:pt x="28" y="583"/>
                  </a:lnTo>
                  <a:lnTo>
                    <a:pt x="28" y="577"/>
                  </a:lnTo>
                  <a:lnTo>
                    <a:pt x="28" y="571"/>
                  </a:lnTo>
                  <a:lnTo>
                    <a:pt x="28" y="565"/>
                  </a:lnTo>
                  <a:lnTo>
                    <a:pt x="28" y="559"/>
                  </a:lnTo>
                  <a:lnTo>
                    <a:pt x="22" y="559"/>
                  </a:lnTo>
                  <a:lnTo>
                    <a:pt x="22" y="553"/>
                  </a:lnTo>
                  <a:lnTo>
                    <a:pt x="22" y="547"/>
                  </a:lnTo>
                  <a:lnTo>
                    <a:pt x="28" y="547"/>
                  </a:lnTo>
                  <a:lnTo>
                    <a:pt x="28" y="541"/>
                  </a:lnTo>
                  <a:lnTo>
                    <a:pt x="28" y="535"/>
                  </a:lnTo>
                  <a:lnTo>
                    <a:pt x="28" y="529"/>
                  </a:lnTo>
                  <a:lnTo>
                    <a:pt x="34" y="529"/>
                  </a:lnTo>
                  <a:lnTo>
                    <a:pt x="28" y="529"/>
                  </a:lnTo>
                  <a:lnTo>
                    <a:pt x="22" y="529"/>
                  </a:lnTo>
                  <a:lnTo>
                    <a:pt x="22" y="535"/>
                  </a:lnTo>
                  <a:lnTo>
                    <a:pt x="17" y="535"/>
                  </a:lnTo>
                  <a:lnTo>
                    <a:pt x="11" y="541"/>
                  </a:lnTo>
                  <a:lnTo>
                    <a:pt x="11" y="535"/>
                  </a:lnTo>
                  <a:lnTo>
                    <a:pt x="11" y="529"/>
                  </a:lnTo>
                  <a:lnTo>
                    <a:pt x="11" y="523"/>
                  </a:lnTo>
                  <a:lnTo>
                    <a:pt x="5" y="523"/>
                  </a:lnTo>
                  <a:lnTo>
                    <a:pt x="11" y="523"/>
                  </a:lnTo>
                  <a:lnTo>
                    <a:pt x="5" y="523"/>
                  </a:lnTo>
                  <a:lnTo>
                    <a:pt x="11" y="523"/>
                  </a:lnTo>
                  <a:lnTo>
                    <a:pt x="5" y="523"/>
                  </a:lnTo>
                  <a:lnTo>
                    <a:pt x="11" y="517"/>
                  </a:lnTo>
                  <a:lnTo>
                    <a:pt x="5" y="517"/>
                  </a:lnTo>
                  <a:lnTo>
                    <a:pt x="5" y="511"/>
                  </a:lnTo>
                  <a:lnTo>
                    <a:pt x="5" y="505"/>
                  </a:lnTo>
                  <a:lnTo>
                    <a:pt x="5" y="499"/>
                  </a:lnTo>
                  <a:lnTo>
                    <a:pt x="5" y="493"/>
                  </a:lnTo>
                  <a:lnTo>
                    <a:pt x="11" y="493"/>
                  </a:lnTo>
                  <a:lnTo>
                    <a:pt x="11" y="488"/>
                  </a:lnTo>
                  <a:lnTo>
                    <a:pt x="11" y="482"/>
                  </a:lnTo>
                  <a:lnTo>
                    <a:pt x="11" y="476"/>
                  </a:lnTo>
                  <a:lnTo>
                    <a:pt x="17" y="470"/>
                  </a:lnTo>
                  <a:lnTo>
                    <a:pt x="17" y="464"/>
                  </a:lnTo>
                  <a:lnTo>
                    <a:pt x="17" y="458"/>
                  </a:lnTo>
                  <a:lnTo>
                    <a:pt x="17" y="452"/>
                  </a:lnTo>
                  <a:lnTo>
                    <a:pt x="11" y="452"/>
                  </a:lnTo>
                  <a:lnTo>
                    <a:pt x="11" y="446"/>
                  </a:lnTo>
                  <a:lnTo>
                    <a:pt x="5" y="446"/>
                  </a:lnTo>
                  <a:lnTo>
                    <a:pt x="5" y="440"/>
                  </a:lnTo>
                  <a:lnTo>
                    <a:pt x="5" y="434"/>
                  </a:lnTo>
                  <a:lnTo>
                    <a:pt x="0" y="434"/>
                  </a:lnTo>
                  <a:lnTo>
                    <a:pt x="0" y="428"/>
                  </a:lnTo>
                  <a:lnTo>
                    <a:pt x="5" y="428"/>
                  </a:lnTo>
                  <a:lnTo>
                    <a:pt x="11" y="428"/>
                  </a:lnTo>
                  <a:lnTo>
                    <a:pt x="17" y="428"/>
                  </a:lnTo>
                  <a:lnTo>
                    <a:pt x="22" y="428"/>
                  </a:lnTo>
                  <a:lnTo>
                    <a:pt x="28" y="428"/>
                  </a:lnTo>
                  <a:lnTo>
                    <a:pt x="28" y="422"/>
                  </a:lnTo>
                  <a:lnTo>
                    <a:pt x="34" y="422"/>
                  </a:lnTo>
                  <a:lnTo>
                    <a:pt x="39" y="422"/>
                  </a:lnTo>
                  <a:lnTo>
                    <a:pt x="45" y="422"/>
                  </a:lnTo>
                  <a:lnTo>
                    <a:pt x="51" y="422"/>
                  </a:lnTo>
                  <a:lnTo>
                    <a:pt x="51" y="416"/>
                  </a:lnTo>
                  <a:lnTo>
                    <a:pt x="56" y="416"/>
                  </a:lnTo>
                  <a:lnTo>
                    <a:pt x="62" y="416"/>
                  </a:lnTo>
                  <a:lnTo>
                    <a:pt x="62" y="410"/>
                  </a:lnTo>
                  <a:lnTo>
                    <a:pt x="68" y="410"/>
                  </a:lnTo>
                  <a:lnTo>
                    <a:pt x="68" y="404"/>
                  </a:lnTo>
                  <a:lnTo>
                    <a:pt x="73" y="404"/>
                  </a:lnTo>
                  <a:lnTo>
                    <a:pt x="73" y="398"/>
                  </a:lnTo>
                  <a:lnTo>
                    <a:pt x="79" y="398"/>
                  </a:lnTo>
                  <a:lnTo>
                    <a:pt x="79" y="392"/>
                  </a:lnTo>
                  <a:lnTo>
                    <a:pt x="85" y="392"/>
                  </a:lnTo>
                  <a:lnTo>
                    <a:pt x="85" y="387"/>
                  </a:lnTo>
                  <a:lnTo>
                    <a:pt x="90" y="387"/>
                  </a:lnTo>
                  <a:lnTo>
                    <a:pt x="96" y="387"/>
                  </a:lnTo>
                  <a:lnTo>
                    <a:pt x="102" y="387"/>
                  </a:lnTo>
                  <a:lnTo>
                    <a:pt x="107" y="387"/>
                  </a:lnTo>
                  <a:lnTo>
                    <a:pt x="113" y="387"/>
                  </a:lnTo>
                  <a:lnTo>
                    <a:pt x="119" y="387"/>
                  </a:lnTo>
                  <a:lnTo>
                    <a:pt x="119" y="381"/>
                  </a:lnTo>
                  <a:lnTo>
                    <a:pt x="124" y="381"/>
                  </a:lnTo>
                  <a:lnTo>
                    <a:pt x="130" y="381"/>
                  </a:lnTo>
                  <a:lnTo>
                    <a:pt x="130" y="375"/>
                  </a:lnTo>
                  <a:lnTo>
                    <a:pt x="136" y="375"/>
                  </a:lnTo>
                  <a:lnTo>
                    <a:pt x="141" y="375"/>
                  </a:lnTo>
                  <a:lnTo>
                    <a:pt x="141" y="369"/>
                  </a:lnTo>
                  <a:lnTo>
                    <a:pt x="141" y="363"/>
                  </a:lnTo>
                  <a:lnTo>
                    <a:pt x="147" y="363"/>
                  </a:lnTo>
                  <a:lnTo>
                    <a:pt x="147" y="357"/>
                  </a:lnTo>
                  <a:lnTo>
                    <a:pt x="153" y="357"/>
                  </a:lnTo>
                  <a:lnTo>
                    <a:pt x="158" y="351"/>
                  </a:lnTo>
                  <a:lnTo>
                    <a:pt x="158" y="345"/>
                  </a:lnTo>
                  <a:lnTo>
                    <a:pt x="158" y="339"/>
                  </a:lnTo>
                  <a:lnTo>
                    <a:pt x="158" y="333"/>
                  </a:lnTo>
                  <a:lnTo>
                    <a:pt x="147" y="321"/>
                  </a:lnTo>
                  <a:lnTo>
                    <a:pt x="147" y="315"/>
                  </a:lnTo>
                  <a:lnTo>
                    <a:pt x="141" y="315"/>
                  </a:lnTo>
                  <a:lnTo>
                    <a:pt x="141" y="309"/>
                  </a:lnTo>
                  <a:lnTo>
                    <a:pt x="141" y="303"/>
                  </a:lnTo>
                  <a:lnTo>
                    <a:pt x="141" y="297"/>
                  </a:lnTo>
                  <a:lnTo>
                    <a:pt x="147" y="292"/>
                  </a:lnTo>
                  <a:lnTo>
                    <a:pt x="147" y="286"/>
                  </a:lnTo>
                  <a:lnTo>
                    <a:pt x="153" y="286"/>
                  </a:lnTo>
                  <a:lnTo>
                    <a:pt x="153" y="280"/>
                  </a:lnTo>
                  <a:lnTo>
                    <a:pt x="147" y="280"/>
                  </a:lnTo>
                  <a:lnTo>
                    <a:pt x="147" y="274"/>
                  </a:lnTo>
                  <a:lnTo>
                    <a:pt x="141" y="274"/>
                  </a:lnTo>
                  <a:lnTo>
                    <a:pt x="141" y="268"/>
                  </a:lnTo>
                  <a:lnTo>
                    <a:pt x="141" y="262"/>
                  </a:lnTo>
                  <a:lnTo>
                    <a:pt x="141" y="256"/>
                  </a:lnTo>
                  <a:lnTo>
                    <a:pt x="141" y="250"/>
                  </a:lnTo>
                  <a:lnTo>
                    <a:pt x="147" y="250"/>
                  </a:lnTo>
                  <a:lnTo>
                    <a:pt x="147" y="244"/>
                  </a:lnTo>
                  <a:lnTo>
                    <a:pt x="147" y="238"/>
                  </a:lnTo>
                  <a:lnTo>
                    <a:pt x="147" y="232"/>
                  </a:lnTo>
                  <a:lnTo>
                    <a:pt x="153" y="232"/>
                  </a:lnTo>
                  <a:lnTo>
                    <a:pt x="153" y="226"/>
                  </a:lnTo>
                  <a:lnTo>
                    <a:pt x="158" y="226"/>
                  </a:lnTo>
                  <a:lnTo>
                    <a:pt x="158" y="220"/>
                  </a:lnTo>
                  <a:lnTo>
                    <a:pt x="158" y="214"/>
                  </a:lnTo>
                  <a:lnTo>
                    <a:pt x="153" y="214"/>
                  </a:lnTo>
                  <a:lnTo>
                    <a:pt x="158" y="214"/>
                  </a:lnTo>
                  <a:lnTo>
                    <a:pt x="158" y="208"/>
                  </a:lnTo>
                  <a:lnTo>
                    <a:pt x="164" y="208"/>
                  </a:lnTo>
                  <a:lnTo>
                    <a:pt x="164" y="202"/>
                  </a:lnTo>
                  <a:lnTo>
                    <a:pt x="158" y="202"/>
                  </a:lnTo>
                  <a:lnTo>
                    <a:pt x="164" y="202"/>
                  </a:lnTo>
                  <a:lnTo>
                    <a:pt x="164" y="196"/>
                  </a:lnTo>
                  <a:lnTo>
                    <a:pt x="164" y="191"/>
                  </a:lnTo>
                  <a:lnTo>
                    <a:pt x="170" y="191"/>
                  </a:lnTo>
                  <a:lnTo>
                    <a:pt x="170" y="185"/>
                  </a:lnTo>
                  <a:lnTo>
                    <a:pt x="170" y="179"/>
                  </a:lnTo>
                  <a:lnTo>
                    <a:pt x="175" y="179"/>
                  </a:lnTo>
                  <a:lnTo>
                    <a:pt x="181" y="179"/>
                  </a:lnTo>
                  <a:lnTo>
                    <a:pt x="181" y="173"/>
                  </a:lnTo>
                  <a:lnTo>
                    <a:pt x="181" y="179"/>
                  </a:lnTo>
                  <a:lnTo>
                    <a:pt x="181" y="173"/>
                  </a:lnTo>
                  <a:lnTo>
                    <a:pt x="181" y="179"/>
                  </a:lnTo>
                  <a:lnTo>
                    <a:pt x="187" y="179"/>
                  </a:lnTo>
                  <a:lnTo>
                    <a:pt x="187" y="173"/>
                  </a:lnTo>
                  <a:lnTo>
                    <a:pt x="187" y="179"/>
                  </a:lnTo>
                  <a:lnTo>
                    <a:pt x="192" y="179"/>
                  </a:lnTo>
                  <a:lnTo>
                    <a:pt x="192" y="173"/>
                  </a:lnTo>
                  <a:lnTo>
                    <a:pt x="187" y="173"/>
                  </a:lnTo>
                  <a:lnTo>
                    <a:pt x="192" y="173"/>
                  </a:lnTo>
                  <a:lnTo>
                    <a:pt x="187" y="173"/>
                  </a:lnTo>
                  <a:lnTo>
                    <a:pt x="192" y="173"/>
                  </a:lnTo>
                  <a:lnTo>
                    <a:pt x="192" y="167"/>
                  </a:lnTo>
                  <a:lnTo>
                    <a:pt x="198" y="167"/>
                  </a:lnTo>
                  <a:lnTo>
                    <a:pt x="198" y="161"/>
                  </a:lnTo>
                  <a:lnTo>
                    <a:pt x="204" y="167"/>
                  </a:lnTo>
                  <a:lnTo>
                    <a:pt x="204" y="161"/>
                  </a:lnTo>
                  <a:lnTo>
                    <a:pt x="204" y="167"/>
                  </a:lnTo>
                  <a:lnTo>
                    <a:pt x="204" y="161"/>
                  </a:lnTo>
                  <a:lnTo>
                    <a:pt x="209" y="161"/>
                  </a:lnTo>
                  <a:lnTo>
                    <a:pt x="209" y="155"/>
                  </a:lnTo>
                  <a:lnTo>
                    <a:pt x="209" y="149"/>
                  </a:lnTo>
                  <a:lnTo>
                    <a:pt x="209" y="143"/>
                  </a:lnTo>
                  <a:lnTo>
                    <a:pt x="209" y="137"/>
                  </a:lnTo>
                  <a:lnTo>
                    <a:pt x="209" y="131"/>
                  </a:lnTo>
                  <a:lnTo>
                    <a:pt x="204" y="131"/>
                  </a:lnTo>
                  <a:lnTo>
                    <a:pt x="204" y="125"/>
                  </a:lnTo>
                  <a:lnTo>
                    <a:pt x="209" y="125"/>
                  </a:lnTo>
                  <a:lnTo>
                    <a:pt x="209" y="119"/>
                  </a:lnTo>
                  <a:lnTo>
                    <a:pt x="209" y="113"/>
                  </a:lnTo>
                  <a:lnTo>
                    <a:pt x="209" y="107"/>
                  </a:lnTo>
                  <a:lnTo>
                    <a:pt x="209" y="101"/>
                  </a:lnTo>
                  <a:lnTo>
                    <a:pt x="215" y="96"/>
                  </a:lnTo>
                  <a:lnTo>
                    <a:pt x="215" y="90"/>
                  </a:lnTo>
                  <a:lnTo>
                    <a:pt x="209" y="90"/>
                  </a:lnTo>
                  <a:lnTo>
                    <a:pt x="209" y="84"/>
                  </a:lnTo>
                  <a:lnTo>
                    <a:pt x="204" y="84"/>
                  </a:lnTo>
                  <a:lnTo>
                    <a:pt x="204" y="78"/>
                  </a:lnTo>
                  <a:lnTo>
                    <a:pt x="198" y="72"/>
                  </a:lnTo>
                  <a:lnTo>
                    <a:pt x="198" y="66"/>
                  </a:lnTo>
                  <a:lnTo>
                    <a:pt x="198" y="60"/>
                  </a:lnTo>
                  <a:lnTo>
                    <a:pt x="204" y="60"/>
                  </a:lnTo>
                  <a:lnTo>
                    <a:pt x="209" y="60"/>
                  </a:lnTo>
                  <a:lnTo>
                    <a:pt x="209" y="66"/>
                  </a:lnTo>
                  <a:lnTo>
                    <a:pt x="209" y="72"/>
                  </a:lnTo>
                  <a:lnTo>
                    <a:pt x="215" y="72"/>
                  </a:lnTo>
                  <a:lnTo>
                    <a:pt x="221" y="72"/>
                  </a:lnTo>
                  <a:lnTo>
                    <a:pt x="226" y="72"/>
                  </a:lnTo>
                  <a:lnTo>
                    <a:pt x="232" y="72"/>
                  </a:lnTo>
                  <a:lnTo>
                    <a:pt x="232" y="78"/>
                  </a:lnTo>
                  <a:lnTo>
                    <a:pt x="238" y="78"/>
                  </a:lnTo>
                  <a:lnTo>
                    <a:pt x="238" y="72"/>
                  </a:lnTo>
                  <a:lnTo>
                    <a:pt x="243" y="72"/>
                  </a:lnTo>
                  <a:lnTo>
                    <a:pt x="243" y="78"/>
                  </a:lnTo>
                  <a:lnTo>
                    <a:pt x="243" y="84"/>
                  </a:lnTo>
                  <a:lnTo>
                    <a:pt x="243" y="90"/>
                  </a:lnTo>
                  <a:lnTo>
                    <a:pt x="243" y="96"/>
                  </a:lnTo>
                  <a:lnTo>
                    <a:pt x="249" y="96"/>
                  </a:lnTo>
                  <a:lnTo>
                    <a:pt x="249" y="101"/>
                  </a:lnTo>
                  <a:lnTo>
                    <a:pt x="255" y="101"/>
                  </a:lnTo>
                  <a:lnTo>
                    <a:pt x="260" y="101"/>
                  </a:lnTo>
                  <a:lnTo>
                    <a:pt x="260" y="96"/>
                  </a:lnTo>
                  <a:lnTo>
                    <a:pt x="266" y="96"/>
                  </a:lnTo>
                  <a:lnTo>
                    <a:pt x="266" y="90"/>
                  </a:lnTo>
                  <a:lnTo>
                    <a:pt x="272" y="90"/>
                  </a:lnTo>
                  <a:lnTo>
                    <a:pt x="272" y="84"/>
                  </a:lnTo>
                  <a:lnTo>
                    <a:pt x="277" y="84"/>
                  </a:lnTo>
                  <a:lnTo>
                    <a:pt x="277" y="78"/>
                  </a:lnTo>
                  <a:lnTo>
                    <a:pt x="283" y="78"/>
                  </a:lnTo>
                  <a:lnTo>
                    <a:pt x="283" y="72"/>
                  </a:lnTo>
                  <a:lnTo>
                    <a:pt x="283" y="78"/>
                  </a:lnTo>
                  <a:lnTo>
                    <a:pt x="289" y="78"/>
                  </a:lnTo>
                  <a:lnTo>
                    <a:pt x="289" y="72"/>
                  </a:lnTo>
                  <a:lnTo>
                    <a:pt x="294" y="72"/>
                  </a:lnTo>
                  <a:lnTo>
                    <a:pt x="294" y="66"/>
                  </a:lnTo>
                  <a:lnTo>
                    <a:pt x="294" y="72"/>
                  </a:lnTo>
                  <a:lnTo>
                    <a:pt x="294" y="66"/>
                  </a:lnTo>
                  <a:lnTo>
                    <a:pt x="294" y="72"/>
                  </a:lnTo>
                  <a:lnTo>
                    <a:pt x="300" y="66"/>
                  </a:lnTo>
                  <a:lnTo>
                    <a:pt x="306" y="66"/>
                  </a:lnTo>
                  <a:lnTo>
                    <a:pt x="311" y="66"/>
                  </a:lnTo>
                  <a:lnTo>
                    <a:pt x="311" y="60"/>
                  </a:lnTo>
                  <a:lnTo>
                    <a:pt x="317" y="60"/>
                  </a:lnTo>
                  <a:lnTo>
                    <a:pt x="317" y="54"/>
                  </a:lnTo>
                  <a:lnTo>
                    <a:pt x="323" y="54"/>
                  </a:lnTo>
                  <a:lnTo>
                    <a:pt x="328" y="48"/>
                  </a:lnTo>
                  <a:lnTo>
                    <a:pt x="334" y="48"/>
                  </a:lnTo>
                  <a:lnTo>
                    <a:pt x="340" y="48"/>
                  </a:lnTo>
                  <a:lnTo>
                    <a:pt x="345" y="42"/>
                  </a:lnTo>
                  <a:lnTo>
                    <a:pt x="351" y="42"/>
                  </a:lnTo>
                  <a:lnTo>
                    <a:pt x="357" y="36"/>
                  </a:lnTo>
                  <a:lnTo>
                    <a:pt x="357" y="30"/>
                  </a:lnTo>
                  <a:lnTo>
                    <a:pt x="357" y="24"/>
                  </a:lnTo>
                  <a:lnTo>
                    <a:pt x="357" y="18"/>
                  </a:lnTo>
                  <a:lnTo>
                    <a:pt x="362" y="18"/>
                  </a:lnTo>
                  <a:lnTo>
                    <a:pt x="362" y="12"/>
                  </a:lnTo>
                  <a:lnTo>
                    <a:pt x="362" y="6"/>
                  </a:lnTo>
                  <a:lnTo>
                    <a:pt x="362" y="0"/>
                  </a:lnTo>
                  <a:lnTo>
                    <a:pt x="368" y="0"/>
                  </a:lnTo>
                  <a:lnTo>
                    <a:pt x="374" y="0"/>
                  </a:lnTo>
                  <a:lnTo>
                    <a:pt x="374" y="6"/>
                  </a:lnTo>
                  <a:lnTo>
                    <a:pt x="379" y="6"/>
                  </a:lnTo>
                  <a:lnTo>
                    <a:pt x="379" y="0"/>
                  </a:lnTo>
                  <a:lnTo>
                    <a:pt x="379" y="6"/>
                  </a:lnTo>
                  <a:lnTo>
                    <a:pt x="379" y="0"/>
                  </a:lnTo>
                  <a:lnTo>
                    <a:pt x="385" y="0"/>
                  </a:lnTo>
                  <a:lnTo>
                    <a:pt x="391" y="0"/>
                  </a:lnTo>
                  <a:lnTo>
                    <a:pt x="396" y="0"/>
                  </a:lnTo>
                  <a:lnTo>
                    <a:pt x="402" y="0"/>
                  </a:lnTo>
                  <a:lnTo>
                    <a:pt x="408" y="0"/>
                  </a:lnTo>
                  <a:lnTo>
                    <a:pt x="413" y="6"/>
                  </a:lnTo>
                  <a:lnTo>
                    <a:pt x="413" y="12"/>
                  </a:lnTo>
                  <a:lnTo>
                    <a:pt x="413" y="18"/>
                  </a:lnTo>
                  <a:lnTo>
                    <a:pt x="413" y="24"/>
                  </a:lnTo>
                  <a:lnTo>
                    <a:pt x="419" y="24"/>
                  </a:lnTo>
                  <a:lnTo>
                    <a:pt x="425" y="24"/>
                  </a:lnTo>
                  <a:lnTo>
                    <a:pt x="430" y="24"/>
                  </a:lnTo>
                  <a:lnTo>
                    <a:pt x="436" y="30"/>
                  </a:lnTo>
                  <a:lnTo>
                    <a:pt x="436" y="36"/>
                  </a:lnTo>
                  <a:lnTo>
                    <a:pt x="442" y="36"/>
                  </a:lnTo>
                  <a:lnTo>
                    <a:pt x="442" y="42"/>
                  </a:lnTo>
                  <a:lnTo>
                    <a:pt x="442" y="48"/>
                  </a:lnTo>
                  <a:lnTo>
                    <a:pt x="447" y="48"/>
                  </a:lnTo>
                  <a:lnTo>
                    <a:pt x="447" y="54"/>
                  </a:lnTo>
                  <a:lnTo>
                    <a:pt x="447" y="60"/>
                  </a:lnTo>
                  <a:lnTo>
                    <a:pt x="453" y="60"/>
                  </a:lnTo>
                  <a:lnTo>
                    <a:pt x="453" y="66"/>
                  </a:lnTo>
                  <a:lnTo>
                    <a:pt x="453" y="72"/>
                  </a:lnTo>
                  <a:lnTo>
                    <a:pt x="459" y="72"/>
                  </a:lnTo>
                  <a:lnTo>
                    <a:pt x="459" y="78"/>
                  </a:lnTo>
                  <a:lnTo>
                    <a:pt x="459" y="84"/>
                  </a:lnTo>
                  <a:lnTo>
                    <a:pt x="464" y="90"/>
                  </a:lnTo>
                  <a:lnTo>
                    <a:pt x="470" y="90"/>
                  </a:lnTo>
                  <a:lnTo>
                    <a:pt x="470" y="96"/>
                  </a:lnTo>
                  <a:lnTo>
                    <a:pt x="476" y="96"/>
                  </a:lnTo>
                  <a:lnTo>
                    <a:pt x="476" y="101"/>
                  </a:lnTo>
                  <a:lnTo>
                    <a:pt x="481" y="101"/>
                  </a:lnTo>
                  <a:lnTo>
                    <a:pt x="481" y="107"/>
                  </a:lnTo>
                  <a:lnTo>
                    <a:pt x="487" y="107"/>
                  </a:lnTo>
                  <a:lnTo>
                    <a:pt x="493" y="107"/>
                  </a:lnTo>
                  <a:lnTo>
                    <a:pt x="498" y="107"/>
                  </a:lnTo>
                  <a:lnTo>
                    <a:pt x="498" y="113"/>
                  </a:lnTo>
                  <a:lnTo>
                    <a:pt x="498" y="107"/>
                  </a:lnTo>
                  <a:lnTo>
                    <a:pt x="504" y="107"/>
                  </a:lnTo>
                  <a:lnTo>
                    <a:pt x="504" y="113"/>
                  </a:lnTo>
                  <a:lnTo>
                    <a:pt x="510" y="113"/>
                  </a:lnTo>
                  <a:lnTo>
                    <a:pt x="515" y="113"/>
                  </a:lnTo>
                  <a:lnTo>
                    <a:pt x="515" y="107"/>
                  </a:lnTo>
                  <a:lnTo>
                    <a:pt x="521" y="107"/>
                  </a:lnTo>
                  <a:lnTo>
                    <a:pt x="521" y="113"/>
                  </a:lnTo>
                  <a:lnTo>
                    <a:pt x="527" y="113"/>
                  </a:lnTo>
                  <a:lnTo>
                    <a:pt x="532" y="113"/>
                  </a:lnTo>
                  <a:lnTo>
                    <a:pt x="532" y="119"/>
                  </a:lnTo>
                  <a:lnTo>
                    <a:pt x="538" y="119"/>
                  </a:lnTo>
                  <a:lnTo>
                    <a:pt x="544" y="119"/>
                  </a:lnTo>
                  <a:lnTo>
                    <a:pt x="544" y="125"/>
                  </a:lnTo>
                  <a:lnTo>
                    <a:pt x="549" y="125"/>
                  </a:lnTo>
                  <a:lnTo>
                    <a:pt x="555" y="125"/>
                  </a:lnTo>
                  <a:lnTo>
                    <a:pt x="555" y="131"/>
                  </a:lnTo>
                  <a:lnTo>
                    <a:pt x="549" y="131"/>
                  </a:lnTo>
                  <a:lnTo>
                    <a:pt x="544" y="131"/>
                  </a:lnTo>
                  <a:lnTo>
                    <a:pt x="544" y="137"/>
                  </a:lnTo>
                  <a:lnTo>
                    <a:pt x="538" y="137"/>
                  </a:lnTo>
                  <a:lnTo>
                    <a:pt x="532" y="137"/>
                  </a:lnTo>
                  <a:lnTo>
                    <a:pt x="527" y="137"/>
                  </a:lnTo>
                  <a:lnTo>
                    <a:pt x="521" y="143"/>
                  </a:lnTo>
                  <a:lnTo>
                    <a:pt x="515" y="143"/>
                  </a:lnTo>
                  <a:lnTo>
                    <a:pt x="515" y="149"/>
                  </a:lnTo>
                  <a:lnTo>
                    <a:pt x="510" y="149"/>
                  </a:lnTo>
                  <a:lnTo>
                    <a:pt x="504" y="149"/>
                  </a:lnTo>
                  <a:lnTo>
                    <a:pt x="504" y="155"/>
                  </a:lnTo>
                  <a:lnTo>
                    <a:pt x="498" y="155"/>
                  </a:lnTo>
                  <a:lnTo>
                    <a:pt x="493" y="161"/>
                  </a:lnTo>
                  <a:lnTo>
                    <a:pt x="493" y="167"/>
                  </a:lnTo>
                  <a:lnTo>
                    <a:pt x="493" y="173"/>
                  </a:lnTo>
                  <a:lnTo>
                    <a:pt x="493" y="179"/>
                  </a:lnTo>
                  <a:lnTo>
                    <a:pt x="498" y="179"/>
                  </a:lnTo>
                  <a:lnTo>
                    <a:pt x="498" y="185"/>
                  </a:lnTo>
                  <a:lnTo>
                    <a:pt x="493" y="185"/>
                  </a:lnTo>
                  <a:lnTo>
                    <a:pt x="498" y="191"/>
                  </a:lnTo>
                  <a:lnTo>
                    <a:pt x="493" y="191"/>
                  </a:lnTo>
                  <a:lnTo>
                    <a:pt x="493" y="196"/>
                  </a:lnTo>
                  <a:lnTo>
                    <a:pt x="487" y="196"/>
                  </a:lnTo>
                  <a:lnTo>
                    <a:pt x="487" y="202"/>
                  </a:lnTo>
                  <a:lnTo>
                    <a:pt x="493" y="208"/>
                  </a:lnTo>
                  <a:lnTo>
                    <a:pt x="487" y="208"/>
                  </a:lnTo>
                  <a:lnTo>
                    <a:pt x="493" y="214"/>
                  </a:lnTo>
                  <a:lnTo>
                    <a:pt x="493" y="220"/>
                  </a:lnTo>
                  <a:lnTo>
                    <a:pt x="493" y="226"/>
                  </a:lnTo>
                  <a:lnTo>
                    <a:pt x="493" y="232"/>
                  </a:lnTo>
                  <a:lnTo>
                    <a:pt x="487" y="232"/>
                  </a:lnTo>
                  <a:lnTo>
                    <a:pt x="481" y="232"/>
                  </a:lnTo>
                  <a:lnTo>
                    <a:pt x="481" y="238"/>
                  </a:lnTo>
                  <a:lnTo>
                    <a:pt x="476" y="238"/>
                  </a:lnTo>
                  <a:lnTo>
                    <a:pt x="476" y="244"/>
                  </a:lnTo>
                  <a:lnTo>
                    <a:pt x="481" y="244"/>
                  </a:lnTo>
                  <a:lnTo>
                    <a:pt x="481" y="250"/>
                  </a:lnTo>
                  <a:lnTo>
                    <a:pt x="487" y="250"/>
                  </a:lnTo>
                  <a:lnTo>
                    <a:pt x="487" y="256"/>
                  </a:lnTo>
                  <a:lnTo>
                    <a:pt x="493" y="256"/>
                  </a:lnTo>
                  <a:lnTo>
                    <a:pt x="493" y="262"/>
                  </a:lnTo>
                  <a:lnTo>
                    <a:pt x="498" y="256"/>
                  </a:lnTo>
                  <a:lnTo>
                    <a:pt x="498" y="262"/>
                  </a:lnTo>
                  <a:lnTo>
                    <a:pt x="498" y="268"/>
                  </a:lnTo>
                  <a:lnTo>
                    <a:pt x="498" y="274"/>
                  </a:lnTo>
                  <a:lnTo>
                    <a:pt x="493" y="274"/>
                  </a:lnTo>
                  <a:lnTo>
                    <a:pt x="493" y="280"/>
                  </a:lnTo>
                  <a:lnTo>
                    <a:pt x="498" y="280"/>
                  </a:lnTo>
                  <a:lnTo>
                    <a:pt x="498" y="286"/>
                  </a:lnTo>
                  <a:lnTo>
                    <a:pt x="498" y="292"/>
                  </a:lnTo>
                  <a:lnTo>
                    <a:pt x="504" y="292"/>
                  </a:lnTo>
                  <a:lnTo>
                    <a:pt x="504" y="297"/>
                  </a:lnTo>
                  <a:lnTo>
                    <a:pt x="498" y="297"/>
                  </a:lnTo>
                  <a:lnTo>
                    <a:pt x="498" y="303"/>
                  </a:lnTo>
                  <a:lnTo>
                    <a:pt x="493" y="303"/>
                  </a:lnTo>
                  <a:lnTo>
                    <a:pt x="493" y="309"/>
                  </a:lnTo>
                  <a:lnTo>
                    <a:pt x="487" y="315"/>
                  </a:lnTo>
                  <a:lnTo>
                    <a:pt x="487" y="321"/>
                  </a:lnTo>
                  <a:lnTo>
                    <a:pt x="481" y="321"/>
                  </a:lnTo>
                  <a:lnTo>
                    <a:pt x="476" y="321"/>
                  </a:lnTo>
                  <a:lnTo>
                    <a:pt x="476" y="327"/>
                  </a:lnTo>
                  <a:lnTo>
                    <a:pt x="481" y="327"/>
                  </a:lnTo>
                  <a:lnTo>
                    <a:pt x="476" y="333"/>
                  </a:lnTo>
                  <a:lnTo>
                    <a:pt x="470" y="333"/>
                  </a:lnTo>
                  <a:lnTo>
                    <a:pt x="470" y="339"/>
                  </a:lnTo>
                  <a:lnTo>
                    <a:pt x="464" y="339"/>
                  </a:lnTo>
                  <a:lnTo>
                    <a:pt x="464" y="345"/>
                  </a:lnTo>
                  <a:lnTo>
                    <a:pt x="459" y="345"/>
                  </a:lnTo>
                  <a:lnTo>
                    <a:pt x="459" y="351"/>
                  </a:lnTo>
                  <a:lnTo>
                    <a:pt x="459" y="357"/>
                  </a:lnTo>
                  <a:lnTo>
                    <a:pt x="464" y="357"/>
                  </a:lnTo>
                  <a:lnTo>
                    <a:pt x="470" y="363"/>
                  </a:lnTo>
                  <a:lnTo>
                    <a:pt x="464" y="369"/>
                  </a:lnTo>
                  <a:lnTo>
                    <a:pt x="470" y="369"/>
                  </a:lnTo>
                  <a:lnTo>
                    <a:pt x="476" y="369"/>
                  </a:lnTo>
                  <a:lnTo>
                    <a:pt x="476" y="375"/>
                  </a:lnTo>
                  <a:lnTo>
                    <a:pt x="470" y="375"/>
                  </a:lnTo>
                  <a:lnTo>
                    <a:pt x="470" y="381"/>
                  </a:lnTo>
                  <a:lnTo>
                    <a:pt x="470" y="387"/>
                  </a:lnTo>
                  <a:lnTo>
                    <a:pt x="464" y="387"/>
                  </a:lnTo>
                  <a:lnTo>
                    <a:pt x="464" y="392"/>
                  </a:lnTo>
                  <a:lnTo>
                    <a:pt x="459" y="398"/>
                  </a:lnTo>
                  <a:lnTo>
                    <a:pt x="464" y="398"/>
                  </a:lnTo>
                  <a:lnTo>
                    <a:pt x="464" y="404"/>
                  </a:lnTo>
                  <a:lnTo>
                    <a:pt x="464" y="410"/>
                  </a:lnTo>
                  <a:lnTo>
                    <a:pt x="464" y="416"/>
                  </a:lnTo>
                  <a:lnTo>
                    <a:pt x="464" y="422"/>
                  </a:lnTo>
                  <a:lnTo>
                    <a:pt x="464" y="428"/>
                  </a:lnTo>
                  <a:lnTo>
                    <a:pt x="464" y="434"/>
                  </a:lnTo>
                  <a:lnTo>
                    <a:pt x="464" y="440"/>
                  </a:lnTo>
                  <a:lnTo>
                    <a:pt x="464" y="446"/>
                  </a:lnTo>
                  <a:lnTo>
                    <a:pt x="459" y="446"/>
                  </a:lnTo>
                  <a:lnTo>
                    <a:pt x="459" y="452"/>
                  </a:lnTo>
                  <a:lnTo>
                    <a:pt x="453" y="452"/>
                  </a:lnTo>
                  <a:lnTo>
                    <a:pt x="453" y="458"/>
                  </a:lnTo>
                  <a:lnTo>
                    <a:pt x="447" y="458"/>
                  </a:lnTo>
                  <a:lnTo>
                    <a:pt x="442" y="458"/>
                  </a:lnTo>
                  <a:lnTo>
                    <a:pt x="436" y="458"/>
                  </a:lnTo>
                  <a:lnTo>
                    <a:pt x="436" y="464"/>
                  </a:lnTo>
                  <a:lnTo>
                    <a:pt x="430" y="464"/>
                  </a:lnTo>
                  <a:lnTo>
                    <a:pt x="425" y="464"/>
                  </a:lnTo>
                  <a:lnTo>
                    <a:pt x="425" y="470"/>
                  </a:lnTo>
                  <a:lnTo>
                    <a:pt x="419" y="470"/>
                  </a:lnTo>
                  <a:lnTo>
                    <a:pt x="419" y="476"/>
                  </a:lnTo>
                  <a:lnTo>
                    <a:pt x="419" y="470"/>
                  </a:lnTo>
                  <a:lnTo>
                    <a:pt x="419" y="476"/>
                  </a:lnTo>
                  <a:lnTo>
                    <a:pt x="413" y="476"/>
                  </a:lnTo>
                  <a:lnTo>
                    <a:pt x="413" y="470"/>
                  </a:lnTo>
                  <a:lnTo>
                    <a:pt x="413" y="476"/>
                  </a:lnTo>
                  <a:lnTo>
                    <a:pt x="408" y="476"/>
                  </a:lnTo>
                  <a:lnTo>
                    <a:pt x="402" y="476"/>
                  </a:lnTo>
                  <a:lnTo>
                    <a:pt x="402" y="482"/>
                  </a:lnTo>
                  <a:lnTo>
                    <a:pt x="402" y="488"/>
                  </a:lnTo>
                  <a:lnTo>
                    <a:pt x="402" y="493"/>
                  </a:lnTo>
                  <a:lnTo>
                    <a:pt x="402" y="499"/>
                  </a:lnTo>
                  <a:lnTo>
                    <a:pt x="402" y="505"/>
                  </a:lnTo>
                  <a:lnTo>
                    <a:pt x="396" y="505"/>
                  </a:lnTo>
                  <a:lnTo>
                    <a:pt x="396" y="511"/>
                  </a:lnTo>
                  <a:lnTo>
                    <a:pt x="391" y="517"/>
                  </a:lnTo>
                  <a:lnTo>
                    <a:pt x="391" y="511"/>
                  </a:lnTo>
                  <a:lnTo>
                    <a:pt x="391" y="517"/>
                  </a:lnTo>
                  <a:lnTo>
                    <a:pt x="385" y="517"/>
                  </a:lnTo>
                  <a:lnTo>
                    <a:pt x="385" y="511"/>
                  </a:lnTo>
                  <a:lnTo>
                    <a:pt x="379" y="511"/>
                  </a:lnTo>
                  <a:lnTo>
                    <a:pt x="379" y="517"/>
                  </a:lnTo>
                  <a:lnTo>
                    <a:pt x="374" y="517"/>
                  </a:lnTo>
                  <a:lnTo>
                    <a:pt x="374" y="523"/>
                  </a:lnTo>
                  <a:lnTo>
                    <a:pt x="374" y="529"/>
                  </a:lnTo>
                  <a:lnTo>
                    <a:pt x="368" y="535"/>
                  </a:lnTo>
                  <a:lnTo>
                    <a:pt x="362" y="535"/>
                  </a:lnTo>
                  <a:lnTo>
                    <a:pt x="362" y="541"/>
                  </a:lnTo>
                  <a:lnTo>
                    <a:pt x="357" y="541"/>
                  </a:lnTo>
                  <a:lnTo>
                    <a:pt x="357" y="547"/>
                  </a:lnTo>
                  <a:lnTo>
                    <a:pt x="351" y="547"/>
                  </a:lnTo>
                  <a:lnTo>
                    <a:pt x="351" y="553"/>
                  </a:lnTo>
                  <a:lnTo>
                    <a:pt x="351" y="559"/>
                  </a:lnTo>
                  <a:lnTo>
                    <a:pt x="345" y="559"/>
                  </a:lnTo>
                  <a:lnTo>
                    <a:pt x="345" y="553"/>
                  </a:lnTo>
                  <a:lnTo>
                    <a:pt x="340" y="553"/>
                  </a:lnTo>
                  <a:lnTo>
                    <a:pt x="340" y="559"/>
                  </a:lnTo>
                  <a:lnTo>
                    <a:pt x="334" y="559"/>
                  </a:lnTo>
                  <a:lnTo>
                    <a:pt x="328" y="559"/>
                  </a:lnTo>
                  <a:lnTo>
                    <a:pt x="328" y="565"/>
                  </a:lnTo>
                  <a:lnTo>
                    <a:pt x="328" y="571"/>
                  </a:lnTo>
                  <a:lnTo>
                    <a:pt x="323" y="571"/>
                  </a:lnTo>
                  <a:lnTo>
                    <a:pt x="323" y="577"/>
                  </a:lnTo>
                  <a:lnTo>
                    <a:pt x="317" y="577"/>
                  </a:lnTo>
                  <a:lnTo>
                    <a:pt x="311" y="583"/>
                  </a:lnTo>
                  <a:lnTo>
                    <a:pt x="311" y="588"/>
                  </a:lnTo>
                  <a:lnTo>
                    <a:pt x="306" y="588"/>
                  </a:lnTo>
                  <a:lnTo>
                    <a:pt x="306" y="594"/>
                  </a:lnTo>
                  <a:lnTo>
                    <a:pt x="306" y="600"/>
                  </a:lnTo>
                  <a:lnTo>
                    <a:pt x="311" y="600"/>
                  </a:lnTo>
                  <a:lnTo>
                    <a:pt x="311" y="606"/>
                  </a:lnTo>
                  <a:lnTo>
                    <a:pt x="306" y="606"/>
                  </a:lnTo>
                  <a:lnTo>
                    <a:pt x="306" y="612"/>
                  </a:lnTo>
                  <a:lnTo>
                    <a:pt x="306" y="618"/>
                  </a:lnTo>
                  <a:lnTo>
                    <a:pt x="311" y="618"/>
                  </a:lnTo>
                  <a:lnTo>
                    <a:pt x="311" y="624"/>
                  </a:lnTo>
                  <a:lnTo>
                    <a:pt x="317" y="624"/>
                  </a:lnTo>
                  <a:lnTo>
                    <a:pt x="317" y="630"/>
                  </a:lnTo>
                  <a:lnTo>
                    <a:pt x="323" y="630"/>
                  </a:lnTo>
                  <a:lnTo>
                    <a:pt x="323" y="636"/>
                  </a:lnTo>
                  <a:lnTo>
                    <a:pt x="328" y="642"/>
                  </a:lnTo>
                  <a:lnTo>
                    <a:pt x="328" y="648"/>
                  </a:lnTo>
                  <a:lnTo>
                    <a:pt x="328" y="654"/>
                  </a:lnTo>
                  <a:lnTo>
                    <a:pt x="334" y="654"/>
                  </a:lnTo>
                  <a:lnTo>
                    <a:pt x="334" y="660"/>
                  </a:lnTo>
                  <a:lnTo>
                    <a:pt x="334" y="666"/>
                  </a:lnTo>
                  <a:lnTo>
                    <a:pt x="328" y="666"/>
                  </a:lnTo>
                  <a:lnTo>
                    <a:pt x="328" y="660"/>
                  </a:lnTo>
                  <a:lnTo>
                    <a:pt x="328" y="666"/>
                  </a:lnTo>
                  <a:lnTo>
                    <a:pt x="323" y="666"/>
                  </a:lnTo>
                  <a:lnTo>
                    <a:pt x="317" y="672"/>
                  </a:lnTo>
                  <a:lnTo>
                    <a:pt x="311" y="672"/>
                  </a:lnTo>
                  <a:lnTo>
                    <a:pt x="311" y="678"/>
                  </a:lnTo>
                  <a:lnTo>
                    <a:pt x="306" y="678"/>
                  </a:lnTo>
                  <a:lnTo>
                    <a:pt x="306" y="684"/>
                  </a:lnTo>
                  <a:lnTo>
                    <a:pt x="300" y="684"/>
                  </a:lnTo>
                  <a:lnTo>
                    <a:pt x="300" y="678"/>
                  </a:lnTo>
                  <a:lnTo>
                    <a:pt x="294" y="678"/>
                  </a:lnTo>
                  <a:lnTo>
                    <a:pt x="294" y="684"/>
                  </a:lnTo>
                  <a:lnTo>
                    <a:pt x="289" y="684"/>
                  </a:lnTo>
                  <a:lnTo>
                    <a:pt x="289" y="689"/>
                  </a:lnTo>
                  <a:lnTo>
                    <a:pt x="289" y="695"/>
                  </a:lnTo>
                  <a:lnTo>
                    <a:pt x="283" y="695"/>
                  </a:lnTo>
                  <a:lnTo>
                    <a:pt x="283" y="689"/>
                  </a:lnTo>
                  <a:lnTo>
                    <a:pt x="277" y="689"/>
                  </a:lnTo>
                  <a:lnTo>
                    <a:pt x="277" y="695"/>
                  </a:lnTo>
                  <a:lnTo>
                    <a:pt x="272" y="695"/>
                  </a:lnTo>
                  <a:lnTo>
                    <a:pt x="272" y="689"/>
                  </a:lnTo>
                  <a:lnTo>
                    <a:pt x="272" y="684"/>
                  </a:lnTo>
                  <a:lnTo>
                    <a:pt x="266" y="684"/>
                  </a:lnTo>
                  <a:lnTo>
                    <a:pt x="260" y="684"/>
                  </a:lnTo>
                  <a:lnTo>
                    <a:pt x="260" y="678"/>
                  </a:lnTo>
                  <a:lnTo>
                    <a:pt x="255" y="678"/>
                  </a:lnTo>
                  <a:lnTo>
                    <a:pt x="255" y="672"/>
                  </a:lnTo>
                  <a:lnTo>
                    <a:pt x="255" y="666"/>
                  </a:lnTo>
                  <a:lnTo>
                    <a:pt x="249" y="666"/>
                  </a:lnTo>
                  <a:lnTo>
                    <a:pt x="249" y="660"/>
                  </a:lnTo>
                  <a:lnTo>
                    <a:pt x="243" y="660"/>
                  </a:lnTo>
                  <a:lnTo>
                    <a:pt x="243" y="654"/>
                  </a:lnTo>
                  <a:lnTo>
                    <a:pt x="243" y="648"/>
                  </a:lnTo>
                  <a:lnTo>
                    <a:pt x="238" y="648"/>
                  </a:lnTo>
                  <a:lnTo>
                    <a:pt x="238" y="642"/>
                  </a:lnTo>
                  <a:lnTo>
                    <a:pt x="238" y="636"/>
                  </a:lnTo>
                  <a:lnTo>
                    <a:pt x="232" y="636"/>
                  </a:lnTo>
                  <a:lnTo>
                    <a:pt x="226" y="636"/>
                  </a:lnTo>
                  <a:lnTo>
                    <a:pt x="226" y="642"/>
                  </a:lnTo>
                  <a:lnTo>
                    <a:pt x="221" y="642"/>
                  </a:lnTo>
                  <a:lnTo>
                    <a:pt x="215" y="642"/>
                  </a:lnTo>
                  <a:lnTo>
                    <a:pt x="215" y="636"/>
                  </a:lnTo>
                  <a:lnTo>
                    <a:pt x="209" y="636"/>
                  </a:lnTo>
                  <a:lnTo>
                    <a:pt x="209" y="630"/>
                  </a:lnTo>
                  <a:lnTo>
                    <a:pt x="209" y="636"/>
                  </a:lnTo>
                  <a:lnTo>
                    <a:pt x="204" y="636"/>
                  </a:lnTo>
                  <a:lnTo>
                    <a:pt x="204" y="630"/>
                  </a:lnTo>
                  <a:lnTo>
                    <a:pt x="198" y="630"/>
                  </a:lnTo>
                  <a:lnTo>
                    <a:pt x="198" y="636"/>
                  </a:lnTo>
                  <a:lnTo>
                    <a:pt x="192" y="636"/>
                  </a:lnTo>
                  <a:lnTo>
                    <a:pt x="187" y="636"/>
                  </a:lnTo>
                  <a:lnTo>
                    <a:pt x="181" y="630"/>
                  </a:lnTo>
                  <a:lnTo>
                    <a:pt x="181" y="636"/>
                  </a:lnTo>
                  <a:lnTo>
                    <a:pt x="175" y="636"/>
                  </a:lnTo>
                  <a:lnTo>
                    <a:pt x="170" y="636"/>
                  </a:lnTo>
                  <a:lnTo>
                    <a:pt x="164" y="630"/>
                  </a:lnTo>
                  <a:lnTo>
                    <a:pt x="158" y="630"/>
                  </a:lnTo>
                  <a:lnTo>
                    <a:pt x="158" y="624"/>
                  </a:lnTo>
                  <a:lnTo>
                    <a:pt x="153" y="624"/>
                  </a:lnTo>
                  <a:lnTo>
                    <a:pt x="147" y="618"/>
                  </a:lnTo>
                  <a:lnTo>
                    <a:pt x="141" y="624"/>
                  </a:lnTo>
                  <a:lnTo>
                    <a:pt x="136" y="6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0" name="Freeform 150"/>
            <p:cNvSpPr>
              <a:spLocks/>
            </p:cNvSpPr>
            <p:nvPr/>
          </p:nvSpPr>
          <p:spPr bwMode="auto">
            <a:xfrm>
              <a:off x="6304733" y="1824248"/>
              <a:ext cx="963437" cy="784595"/>
            </a:xfrm>
            <a:custGeom>
              <a:avLst/>
              <a:gdLst>
                <a:gd name="T0" fmla="*/ 2147483647 w 617"/>
                <a:gd name="T1" fmla="*/ 2147483647 h 499"/>
                <a:gd name="T2" fmla="*/ 2147483647 w 617"/>
                <a:gd name="T3" fmla="*/ 2147483647 h 499"/>
                <a:gd name="T4" fmla="*/ 2147483647 w 617"/>
                <a:gd name="T5" fmla="*/ 2147483647 h 499"/>
                <a:gd name="T6" fmla="*/ 2147483647 w 617"/>
                <a:gd name="T7" fmla="*/ 2147483647 h 499"/>
                <a:gd name="T8" fmla="*/ 2147483647 w 617"/>
                <a:gd name="T9" fmla="*/ 2147483647 h 499"/>
                <a:gd name="T10" fmla="*/ 2147483647 w 617"/>
                <a:gd name="T11" fmla="*/ 2147483647 h 499"/>
                <a:gd name="T12" fmla="*/ 2147483647 w 617"/>
                <a:gd name="T13" fmla="*/ 2147483647 h 499"/>
                <a:gd name="T14" fmla="*/ 2147483647 w 617"/>
                <a:gd name="T15" fmla="*/ 2147483647 h 499"/>
                <a:gd name="T16" fmla="*/ 2147483647 w 617"/>
                <a:gd name="T17" fmla="*/ 2147483647 h 499"/>
                <a:gd name="T18" fmla="*/ 2147483647 w 617"/>
                <a:gd name="T19" fmla="*/ 2147483647 h 499"/>
                <a:gd name="T20" fmla="*/ 2147483647 w 617"/>
                <a:gd name="T21" fmla="*/ 2147483647 h 499"/>
                <a:gd name="T22" fmla="*/ 2147483647 w 617"/>
                <a:gd name="T23" fmla="*/ 2147483647 h 499"/>
                <a:gd name="T24" fmla="*/ 2147483647 w 617"/>
                <a:gd name="T25" fmla="*/ 2147483647 h 499"/>
                <a:gd name="T26" fmla="*/ 2147483647 w 617"/>
                <a:gd name="T27" fmla="*/ 2147483647 h 499"/>
                <a:gd name="T28" fmla="*/ 2147483647 w 617"/>
                <a:gd name="T29" fmla="*/ 2147483647 h 499"/>
                <a:gd name="T30" fmla="*/ 2147483647 w 617"/>
                <a:gd name="T31" fmla="*/ 2147483647 h 499"/>
                <a:gd name="T32" fmla="*/ 2147483647 w 617"/>
                <a:gd name="T33" fmla="*/ 2147483647 h 499"/>
                <a:gd name="T34" fmla="*/ 2147483647 w 617"/>
                <a:gd name="T35" fmla="*/ 2147483647 h 499"/>
                <a:gd name="T36" fmla="*/ 2147483647 w 617"/>
                <a:gd name="T37" fmla="*/ 2147483647 h 499"/>
                <a:gd name="T38" fmla="*/ 2147483647 w 617"/>
                <a:gd name="T39" fmla="*/ 2147483647 h 499"/>
                <a:gd name="T40" fmla="*/ 2147483647 w 617"/>
                <a:gd name="T41" fmla="*/ 2147483647 h 499"/>
                <a:gd name="T42" fmla="*/ 2147483647 w 617"/>
                <a:gd name="T43" fmla="*/ 2147483647 h 499"/>
                <a:gd name="T44" fmla="*/ 2147483647 w 617"/>
                <a:gd name="T45" fmla="*/ 2147483647 h 499"/>
                <a:gd name="T46" fmla="*/ 2147483647 w 617"/>
                <a:gd name="T47" fmla="*/ 2147483647 h 499"/>
                <a:gd name="T48" fmla="*/ 2147483647 w 617"/>
                <a:gd name="T49" fmla="*/ 2147483647 h 499"/>
                <a:gd name="T50" fmla="*/ 2147483647 w 617"/>
                <a:gd name="T51" fmla="*/ 2147483647 h 499"/>
                <a:gd name="T52" fmla="*/ 2147483647 w 617"/>
                <a:gd name="T53" fmla="*/ 2147483647 h 499"/>
                <a:gd name="T54" fmla="*/ 2147483647 w 617"/>
                <a:gd name="T55" fmla="*/ 2147483647 h 499"/>
                <a:gd name="T56" fmla="*/ 2147483647 w 617"/>
                <a:gd name="T57" fmla="*/ 2147483647 h 499"/>
                <a:gd name="T58" fmla="*/ 2147483647 w 617"/>
                <a:gd name="T59" fmla="*/ 2147483647 h 499"/>
                <a:gd name="T60" fmla="*/ 2147483647 w 617"/>
                <a:gd name="T61" fmla="*/ 2147483647 h 499"/>
                <a:gd name="T62" fmla="*/ 2147483647 w 617"/>
                <a:gd name="T63" fmla="*/ 2147483647 h 499"/>
                <a:gd name="T64" fmla="*/ 2147483647 w 617"/>
                <a:gd name="T65" fmla="*/ 2147483647 h 499"/>
                <a:gd name="T66" fmla="*/ 2147483647 w 617"/>
                <a:gd name="T67" fmla="*/ 2147483647 h 499"/>
                <a:gd name="T68" fmla="*/ 2147483647 w 617"/>
                <a:gd name="T69" fmla="*/ 2147483647 h 499"/>
                <a:gd name="T70" fmla="*/ 2147483647 w 617"/>
                <a:gd name="T71" fmla="*/ 2147483647 h 499"/>
                <a:gd name="T72" fmla="*/ 2147483647 w 617"/>
                <a:gd name="T73" fmla="*/ 2147483647 h 499"/>
                <a:gd name="T74" fmla="*/ 2147483647 w 617"/>
                <a:gd name="T75" fmla="*/ 2147483647 h 499"/>
                <a:gd name="T76" fmla="*/ 2147483647 w 617"/>
                <a:gd name="T77" fmla="*/ 2147483647 h 499"/>
                <a:gd name="T78" fmla="*/ 2147483647 w 617"/>
                <a:gd name="T79" fmla="*/ 2147483647 h 499"/>
                <a:gd name="T80" fmla="*/ 2147483647 w 617"/>
                <a:gd name="T81" fmla="*/ 2147483647 h 499"/>
                <a:gd name="T82" fmla="*/ 2147483647 w 617"/>
                <a:gd name="T83" fmla="*/ 2147483647 h 499"/>
                <a:gd name="T84" fmla="*/ 2147483647 w 617"/>
                <a:gd name="T85" fmla="*/ 2147483647 h 499"/>
                <a:gd name="T86" fmla="*/ 2147483647 w 617"/>
                <a:gd name="T87" fmla="*/ 2147483647 h 499"/>
                <a:gd name="T88" fmla="*/ 2147483647 w 617"/>
                <a:gd name="T89" fmla="*/ 2147483647 h 499"/>
                <a:gd name="T90" fmla="*/ 2147483647 w 617"/>
                <a:gd name="T91" fmla="*/ 2147483647 h 499"/>
                <a:gd name="T92" fmla="*/ 2147483647 w 617"/>
                <a:gd name="T93" fmla="*/ 2147483647 h 499"/>
                <a:gd name="T94" fmla="*/ 2147483647 w 617"/>
                <a:gd name="T95" fmla="*/ 2147483647 h 499"/>
                <a:gd name="T96" fmla="*/ 2147483647 w 617"/>
                <a:gd name="T97" fmla="*/ 2147483647 h 499"/>
                <a:gd name="T98" fmla="*/ 2147483647 w 617"/>
                <a:gd name="T99" fmla="*/ 2147483647 h 499"/>
                <a:gd name="T100" fmla="*/ 2147483647 w 617"/>
                <a:gd name="T101" fmla="*/ 2147483647 h 499"/>
                <a:gd name="T102" fmla="*/ 2147483647 w 617"/>
                <a:gd name="T103" fmla="*/ 2147483647 h 499"/>
                <a:gd name="T104" fmla="*/ 2147483647 w 617"/>
                <a:gd name="T105" fmla="*/ 2147483647 h 499"/>
                <a:gd name="T106" fmla="*/ 2147483647 w 617"/>
                <a:gd name="T107" fmla="*/ 2147483647 h 499"/>
                <a:gd name="T108" fmla="*/ 2147483647 w 617"/>
                <a:gd name="T109" fmla="*/ 2147483647 h 499"/>
                <a:gd name="T110" fmla="*/ 2147483647 w 617"/>
                <a:gd name="T111" fmla="*/ 2147483647 h 499"/>
                <a:gd name="T112" fmla="*/ 2147483647 w 617"/>
                <a:gd name="T113" fmla="*/ 2147483647 h 499"/>
                <a:gd name="T114" fmla="*/ 2147483647 w 617"/>
                <a:gd name="T115" fmla="*/ 2147483647 h 499"/>
                <a:gd name="T116" fmla="*/ 2147483647 w 617"/>
                <a:gd name="T117" fmla="*/ 2147483647 h 499"/>
                <a:gd name="T118" fmla="*/ 2147483647 w 617"/>
                <a:gd name="T119" fmla="*/ 0 h 499"/>
                <a:gd name="T120" fmla="*/ 2147483647 w 617"/>
                <a:gd name="T121" fmla="*/ 2147483647 h 499"/>
                <a:gd name="T122" fmla="*/ 2147483647 w 617"/>
                <a:gd name="T123" fmla="*/ 2147483647 h 499"/>
                <a:gd name="T124" fmla="*/ 2147483647 w 617"/>
                <a:gd name="T125" fmla="*/ 2147483647 h 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7" h="499">
                  <a:moveTo>
                    <a:pt x="407" y="47"/>
                  </a:moveTo>
                  <a:lnTo>
                    <a:pt x="407" y="53"/>
                  </a:lnTo>
                  <a:lnTo>
                    <a:pt x="413" y="53"/>
                  </a:lnTo>
                  <a:lnTo>
                    <a:pt x="413" y="59"/>
                  </a:lnTo>
                  <a:lnTo>
                    <a:pt x="419" y="59"/>
                  </a:lnTo>
                  <a:lnTo>
                    <a:pt x="424" y="59"/>
                  </a:lnTo>
                  <a:lnTo>
                    <a:pt x="424" y="65"/>
                  </a:lnTo>
                  <a:lnTo>
                    <a:pt x="424" y="71"/>
                  </a:lnTo>
                  <a:lnTo>
                    <a:pt x="430" y="71"/>
                  </a:lnTo>
                  <a:lnTo>
                    <a:pt x="436" y="71"/>
                  </a:lnTo>
                  <a:lnTo>
                    <a:pt x="436" y="77"/>
                  </a:lnTo>
                  <a:lnTo>
                    <a:pt x="441" y="77"/>
                  </a:lnTo>
                  <a:lnTo>
                    <a:pt x="447" y="77"/>
                  </a:lnTo>
                  <a:lnTo>
                    <a:pt x="447" y="83"/>
                  </a:lnTo>
                  <a:lnTo>
                    <a:pt x="453" y="83"/>
                  </a:lnTo>
                  <a:lnTo>
                    <a:pt x="453" y="89"/>
                  </a:lnTo>
                  <a:lnTo>
                    <a:pt x="447" y="89"/>
                  </a:lnTo>
                  <a:lnTo>
                    <a:pt x="453" y="95"/>
                  </a:lnTo>
                  <a:lnTo>
                    <a:pt x="458" y="95"/>
                  </a:lnTo>
                  <a:lnTo>
                    <a:pt x="458" y="101"/>
                  </a:lnTo>
                  <a:lnTo>
                    <a:pt x="464" y="95"/>
                  </a:lnTo>
                  <a:lnTo>
                    <a:pt x="464" y="101"/>
                  </a:lnTo>
                  <a:lnTo>
                    <a:pt x="470" y="101"/>
                  </a:lnTo>
                  <a:lnTo>
                    <a:pt x="475" y="101"/>
                  </a:lnTo>
                  <a:lnTo>
                    <a:pt x="475" y="107"/>
                  </a:lnTo>
                  <a:lnTo>
                    <a:pt x="481" y="107"/>
                  </a:lnTo>
                  <a:lnTo>
                    <a:pt x="481" y="113"/>
                  </a:lnTo>
                  <a:lnTo>
                    <a:pt x="487" y="113"/>
                  </a:lnTo>
                  <a:lnTo>
                    <a:pt x="492" y="113"/>
                  </a:lnTo>
                  <a:lnTo>
                    <a:pt x="498" y="113"/>
                  </a:lnTo>
                  <a:lnTo>
                    <a:pt x="498" y="119"/>
                  </a:lnTo>
                  <a:lnTo>
                    <a:pt x="498" y="125"/>
                  </a:lnTo>
                  <a:lnTo>
                    <a:pt x="498" y="131"/>
                  </a:lnTo>
                  <a:lnTo>
                    <a:pt x="492" y="131"/>
                  </a:lnTo>
                  <a:lnTo>
                    <a:pt x="487" y="131"/>
                  </a:lnTo>
                  <a:lnTo>
                    <a:pt x="487" y="136"/>
                  </a:lnTo>
                  <a:lnTo>
                    <a:pt x="481" y="142"/>
                  </a:lnTo>
                  <a:lnTo>
                    <a:pt x="481" y="148"/>
                  </a:lnTo>
                  <a:lnTo>
                    <a:pt x="481" y="154"/>
                  </a:lnTo>
                  <a:lnTo>
                    <a:pt x="475" y="154"/>
                  </a:lnTo>
                  <a:lnTo>
                    <a:pt x="470" y="160"/>
                  </a:lnTo>
                  <a:lnTo>
                    <a:pt x="470" y="166"/>
                  </a:lnTo>
                  <a:lnTo>
                    <a:pt x="464" y="166"/>
                  </a:lnTo>
                  <a:lnTo>
                    <a:pt x="458" y="166"/>
                  </a:lnTo>
                  <a:lnTo>
                    <a:pt x="453" y="166"/>
                  </a:lnTo>
                  <a:lnTo>
                    <a:pt x="453" y="160"/>
                  </a:lnTo>
                  <a:lnTo>
                    <a:pt x="447" y="160"/>
                  </a:lnTo>
                  <a:lnTo>
                    <a:pt x="441" y="160"/>
                  </a:lnTo>
                  <a:lnTo>
                    <a:pt x="436" y="166"/>
                  </a:lnTo>
                  <a:lnTo>
                    <a:pt x="441" y="166"/>
                  </a:lnTo>
                  <a:lnTo>
                    <a:pt x="441" y="172"/>
                  </a:lnTo>
                  <a:lnTo>
                    <a:pt x="436" y="172"/>
                  </a:lnTo>
                  <a:lnTo>
                    <a:pt x="430" y="172"/>
                  </a:lnTo>
                  <a:lnTo>
                    <a:pt x="430" y="178"/>
                  </a:lnTo>
                  <a:lnTo>
                    <a:pt x="424" y="178"/>
                  </a:lnTo>
                  <a:lnTo>
                    <a:pt x="419" y="178"/>
                  </a:lnTo>
                  <a:lnTo>
                    <a:pt x="419" y="184"/>
                  </a:lnTo>
                  <a:lnTo>
                    <a:pt x="413" y="184"/>
                  </a:lnTo>
                  <a:lnTo>
                    <a:pt x="413" y="190"/>
                  </a:lnTo>
                  <a:lnTo>
                    <a:pt x="413" y="196"/>
                  </a:lnTo>
                  <a:lnTo>
                    <a:pt x="419" y="196"/>
                  </a:lnTo>
                  <a:lnTo>
                    <a:pt x="424" y="196"/>
                  </a:lnTo>
                  <a:lnTo>
                    <a:pt x="424" y="202"/>
                  </a:lnTo>
                  <a:lnTo>
                    <a:pt x="430" y="202"/>
                  </a:lnTo>
                  <a:lnTo>
                    <a:pt x="436" y="202"/>
                  </a:lnTo>
                  <a:lnTo>
                    <a:pt x="441" y="202"/>
                  </a:lnTo>
                  <a:lnTo>
                    <a:pt x="441" y="208"/>
                  </a:lnTo>
                  <a:lnTo>
                    <a:pt x="447" y="208"/>
                  </a:lnTo>
                  <a:lnTo>
                    <a:pt x="453" y="208"/>
                  </a:lnTo>
                  <a:lnTo>
                    <a:pt x="458" y="208"/>
                  </a:lnTo>
                  <a:lnTo>
                    <a:pt x="464" y="208"/>
                  </a:lnTo>
                  <a:lnTo>
                    <a:pt x="470" y="208"/>
                  </a:lnTo>
                  <a:lnTo>
                    <a:pt x="475" y="208"/>
                  </a:lnTo>
                  <a:lnTo>
                    <a:pt x="475" y="202"/>
                  </a:lnTo>
                  <a:lnTo>
                    <a:pt x="481" y="208"/>
                  </a:lnTo>
                  <a:lnTo>
                    <a:pt x="481" y="202"/>
                  </a:lnTo>
                  <a:lnTo>
                    <a:pt x="487" y="202"/>
                  </a:lnTo>
                  <a:lnTo>
                    <a:pt x="492" y="202"/>
                  </a:lnTo>
                  <a:lnTo>
                    <a:pt x="492" y="208"/>
                  </a:lnTo>
                  <a:lnTo>
                    <a:pt x="492" y="214"/>
                  </a:lnTo>
                  <a:lnTo>
                    <a:pt x="498" y="214"/>
                  </a:lnTo>
                  <a:lnTo>
                    <a:pt x="498" y="220"/>
                  </a:lnTo>
                  <a:lnTo>
                    <a:pt x="504" y="220"/>
                  </a:lnTo>
                  <a:lnTo>
                    <a:pt x="504" y="226"/>
                  </a:lnTo>
                  <a:lnTo>
                    <a:pt x="509" y="226"/>
                  </a:lnTo>
                  <a:lnTo>
                    <a:pt x="515" y="226"/>
                  </a:lnTo>
                  <a:lnTo>
                    <a:pt x="515" y="232"/>
                  </a:lnTo>
                  <a:lnTo>
                    <a:pt x="521" y="232"/>
                  </a:lnTo>
                  <a:lnTo>
                    <a:pt x="521" y="237"/>
                  </a:lnTo>
                  <a:lnTo>
                    <a:pt x="521" y="243"/>
                  </a:lnTo>
                  <a:lnTo>
                    <a:pt x="521" y="249"/>
                  </a:lnTo>
                  <a:lnTo>
                    <a:pt x="515" y="249"/>
                  </a:lnTo>
                  <a:lnTo>
                    <a:pt x="509" y="249"/>
                  </a:lnTo>
                  <a:lnTo>
                    <a:pt x="509" y="255"/>
                  </a:lnTo>
                  <a:lnTo>
                    <a:pt x="509" y="261"/>
                  </a:lnTo>
                  <a:lnTo>
                    <a:pt x="509" y="267"/>
                  </a:lnTo>
                  <a:lnTo>
                    <a:pt x="515" y="267"/>
                  </a:lnTo>
                  <a:lnTo>
                    <a:pt x="509" y="267"/>
                  </a:lnTo>
                  <a:lnTo>
                    <a:pt x="509" y="273"/>
                  </a:lnTo>
                  <a:lnTo>
                    <a:pt x="509" y="279"/>
                  </a:lnTo>
                  <a:lnTo>
                    <a:pt x="515" y="279"/>
                  </a:lnTo>
                  <a:lnTo>
                    <a:pt x="521" y="279"/>
                  </a:lnTo>
                  <a:lnTo>
                    <a:pt x="526" y="279"/>
                  </a:lnTo>
                  <a:lnTo>
                    <a:pt x="526" y="285"/>
                  </a:lnTo>
                  <a:lnTo>
                    <a:pt x="532" y="285"/>
                  </a:lnTo>
                  <a:lnTo>
                    <a:pt x="538" y="285"/>
                  </a:lnTo>
                  <a:lnTo>
                    <a:pt x="543" y="285"/>
                  </a:lnTo>
                  <a:lnTo>
                    <a:pt x="543" y="279"/>
                  </a:lnTo>
                  <a:lnTo>
                    <a:pt x="538" y="279"/>
                  </a:lnTo>
                  <a:lnTo>
                    <a:pt x="543" y="279"/>
                  </a:lnTo>
                  <a:lnTo>
                    <a:pt x="549" y="279"/>
                  </a:lnTo>
                  <a:lnTo>
                    <a:pt x="549" y="273"/>
                  </a:lnTo>
                  <a:lnTo>
                    <a:pt x="555" y="273"/>
                  </a:lnTo>
                  <a:lnTo>
                    <a:pt x="560" y="273"/>
                  </a:lnTo>
                  <a:lnTo>
                    <a:pt x="566" y="273"/>
                  </a:lnTo>
                  <a:lnTo>
                    <a:pt x="572" y="273"/>
                  </a:lnTo>
                  <a:lnTo>
                    <a:pt x="572" y="279"/>
                  </a:lnTo>
                  <a:lnTo>
                    <a:pt x="577" y="279"/>
                  </a:lnTo>
                  <a:lnTo>
                    <a:pt x="583" y="279"/>
                  </a:lnTo>
                  <a:lnTo>
                    <a:pt x="583" y="285"/>
                  </a:lnTo>
                  <a:lnTo>
                    <a:pt x="589" y="291"/>
                  </a:lnTo>
                  <a:lnTo>
                    <a:pt x="589" y="285"/>
                  </a:lnTo>
                  <a:lnTo>
                    <a:pt x="589" y="291"/>
                  </a:lnTo>
                  <a:lnTo>
                    <a:pt x="594" y="291"/>
                  </a:lnTo>
                  <a:lnTo>
                    <a:pt x="600" y="291"/>
                  </a:lnTo>
                  <a:lnTo>
                    <a:pt x="600" y="297"/>
                  </a:lnTo>
                  <a:lnTo>
                    <a:pt x="594" y="297"/>
                  </a:lnTo>
                  <a:lnTo>
                    <a:pt x="594" y="303"/>
                  </a:lnTo>
                  <a:lnTo>
                    <a:pt x="589" y="303"/>
                  </a:lnTo>
                  <a:lnTo>
                    <a:pt x="594" y="303"/>
                  </a:lnTo>
                  <a:lnTo>
                    <a:pt x="594" y="309"/>
                  </a:lnTo>
                  <a:lnTo>
                    <a:pt x="600" y="309"/>
                  </a:lnTo>
                  <a:lnTo>
                    <a:pt x="600" y="315"/>
                  </a:lnTo>
                  <a:lnTo>
                    <a:pt x="606" y="315"/>
                  </a:lnTo>
                  <a:lnTo>
                    <a:pt x="606" y="321"/>
                  </a:lnTo>
                  <a:lnTo>
                    <a:pt x="611" y="321"/>
                  </a:lnTo>
                  <a:lnTo>
                    <a:pt x="617" y="321"/>
                  </a:lnTo>
                  <a:lnTo>
                    <a:pt x="611" y="321"/>
                  </a:lnTo>
                  <a:lnTo>
                    <a:pt x="611" y="327"/>
                  </a:lnTo>
                  <a:lnTo>
                    <a:pt x="606" y="327"/>
                  </a:lnTo>
                  <a:lnTo>
                    <a:pt x="606" y="332"/>
                  </a:lnTo>
                  <a:lnTo>
                    <a:pt x="606" y="327"/>
                  </a:lnTo>
                  <a:lnTo>
                    <a:pt x="600" y="327"/>
                  </a:lnTo>
                  <a:lnTo>
                    <a:pt x="600" y="332"/>
                  </a:lnTo>
                  <a:lnTo>
                    <a:pt x="606" y="332"/>
                  </a:lnTo>
                  <a:lnTo>
                    <a:pt x="606" y="338"/>
                  </a:lnTo>
                  <a:lnTo>
                    <a:pt x="606" y="344"/>
                  </a:lnTo>
                  <a:lnTo>
                    <a:pt x="611" y="344"/>
                  </a:lnTo>
                  <a:lnTo>
                    <a:pt x="606" y="344"/>
                  </a:lnTo>
                  <a:lnTo>
                    <a:pt x="606" y="350"/>
                  </a:lnTo>
                  <a:lnTo>
                    <a:pt x="611" y="350"/>
                  </a:lnTo>
                  <a:lnTo>
                    <a:pt x="611" y="356"/>
                  </a:lnTo>
                  <a:lnTo>
                    <a:pt x="606" y="356"/>
                  </a:lnTo>
                  <a:lnTo>
                    <a:pt x="600" y="362"/>
                  </a:lnTo>
                  <a:lnTo>
                    <a:pt x="594" y="362"/>
                  </a:lnTo>
                  <a:lnTo>
                    <a:pt x="589" y="362"/>
                  </a:lnTo>
                  <a:lnTo>
                    <a:pt x="589" y="356"/>
                  </a:lnTo>
                  <a:lnTo>
                    <a:pt x="583" y="356"/>
                  </a:lnTo>
                  <a:lnTo>
                    <a:pt x="577" y="356"/>
                  </a:lnTo>
                  <a:lnTo>
                    <a:pt x="577" y="362"/>
                  </a:lnTo>
                  <a:lnTo>
                    <a:pt x="583" y="362"/>
                  </a:lnTo>
                  <a:lnTo>
                    <a:pt x="583" y="368"/>
                  </a:lnTo>
                  <a:lnTo>
                    <a:pt x="577" y="368"/>
                  </a:lnTo>
                  <a:lnTo>
                    <a:pt x="572" y="368"/>
                  </a:lnTo>
                  <a:lnTo>
                    <a:pt x="572" y="374"/>
                  </a:lnTo>
                  <a:lnTo>
                    <a:pt x="566" y="374"/>
                  </a:lnTo>
                  <a:lnTo>
                    <a:pt x="560" y="374"/>
                  </a:lnTo>
                  <a:lnTo>
                    <a:pt x="560" y="380"/>
                  </a:lnTo>
                  <a:lnTo>
                    <a:pt x="555" y="380"/>
                  </a:lnTo>
                  <a:lnTo>
                    <a:pt x="555" y="386"/>
                  </a:lnTo>
                  <a:lnTo>
                    <a:pt x="549" y="386"/>
                  </a:lnTo>
                  <a:lnTo>
                    <a:pt x="549" y="392"/>
                  </a:lnTo>
                  <a:lnTo>
                    <a:pt x="543" y="392"/>
                  </a:lnTo>
                  <a:lnTo>
                    <a:pt x="543" y="398"/>
                  </a:lnTo>
                  <a:lnTo>
                    <a:pt x="543" y="404"/>
                  </a:lnTo>
                  <a:lnTo>
                    <a:pt x="549" y="404"/>
                  </a:lnTo>
                  <a:lnTo>
                    <a:pt x="555" y="404"/>
                  </a:lnTo>
                  <a:lnTo>
                    <a:pt x="560" y="404"/>
                  </a:lnTo>
                  <a:lnTo>
                    <a:pt x="560" y="410"/>
                  </a:lnTo>
                  <a:lnTo>
                    <a:pt x="566" y="410"/>
                  </a:lnTo>
                  <a:lnTo>
                    <a:pt x="560" y="410"/>
                  </a:lnTo>
                  <a:lnTo>
                    <a:pt x="566" y="410"/>
                  </a:lnTo>
                  <a:lnTo>
                    <a:pt x="566" y="416"/>
                  </a:lnTo>
                  <a:lnTo>
                    <a:pt x="566" y="422"/>
                  </a:lnTo>
                  <a:lnTo>
                    <a:pt x="560" y="422"/>
                  </a:lnTo>
                  <a:lnTo>
                    <a:pt x="566" y="428"/>
                  </a:lnTo>
                  <a:lnTo>
                    <a:pt x="560" y="428"/>
                  </a:lnTo>
                  <a:lnTo>
                    <a:pt x="560" y="433"/>
                  </a:lnTo>
                  <a:lnTo>
                    <a:pt x="555" y="433"/>
                  </a:lnTo>
                  <a:lnTo>
                    <a:pt x="549" y="433"/>
                  </a:lnTo>
                  <a:lnTo>
                    <a:pt x="543" y="433"/>
                  </a:lnTo>
                  <a:lnTo>
                    <a:pt x="543" y="439"/>
                  </a:lnTo>
                  <a:lnTo>
                    <a:pt x="538" y="439"/>
                  </a:lnTo>
                  <a:lnTo>
                    <a:pt x="543" y="439"/>
                  </a:lnTo>
                  <a:lnTo>
                    <a:pt x="538" y="439"/>
                  </a:lnTo>
                  <a:lnTo>
                    <a:pt x="538" y="445"/>
                  </a:lnTo>
                  <a:lnTo>
                    <a:pt x="532" y="445"/>
                  </a:lnTo>
                  <a:lnTo>
                    <a:pt x="526" y="445"/>
                  </a:lnTo>
                  <a:lnTo>
                    <a:pt x="521" y="445"/>
                  </a:lnTo>
                  <a:lnTo>
                    <a:pt x="521" y="451"/>
                  </a:lnTo>
                  <a:lnTo>
                    <a:pt x="515" y="457"/>
                  </a:lnTo>
                  <a:lnTo>
                    <a:pt x="509" y="463"/>
                  </a:lnTo>
                  <a:lnTo>
                    <a:pt x="509" y="469"/>
                  </a:lnTo>
                  <a:lnTo>
                    <a:pt x="509" y="475"/>
                  </a:lnTo>
                  <a:lnTo>
                    <a:pt x="504" y="475"/>
                  </a:lnTo>
                  <a:lnTo>
                    <a:pt x="504" y="481"/>
                  </a:lnTo>
                  <a:lnTo>
                    <a:pt x="498" y="481"/>
                  </a:lnTo>
                  <a:lnTo>
                    <a:pt x="504" y="481"/>
                  </a:lnTo>
                  <a:lnTo>
                    <a:pt x="504" y="487"/>
                  </a:lnTo>
                  <a:lnTo>
                    <a:pt x="504" y="493"/>
                  </a:lnTo>
                  <a:lnTo>
                    <a:pt x="498" y="493"/>
                  </a:lnTo>
                  <a:lnTo>
                    <a:pt x="492" y="493"/>
                  </a:lnTo>
                  <a:lnTo>
                    <a:pt x="492" y="487"/>
                  </a:lnTo>
                  <a:lnTo>
                    <a:pt x="487" y="487"/>
                  </a:lnTo>
                  <a:lnTo>
                    <a:pt x="487" y="493"/>
                  </a:lnTo>
                  <a:lnTo>
                    <a:pt x="481" y="493"/>
                  </a:lnTo>
                  <a:lnTo>
                    <a:pt x="481" y="487"/>
                  </a:lnTo>
                  <a:lnTo>
                    <a:pt x="481" y="493"/>
                  </a:lnTo>
                  <a:lnTo>
                    <a:pt x="475" y="493"/>
                  </a:lnTo>
                  <a:lnTo>
                    <a:pt x="475" y="499"/>
                  </a:lnTo>
                  <a:lnTo>
                    <a:pt x="470" y="499"/>
                  </a:lnTo>
                  <a:lnTo>
                    <a:pt x="470" y="493"/>
                  </a:lnTo>
                  <a:lnTo>
                    <a:pt x="464" y="493"/>
                  </a:lnTo>
                  <a:lnTo>
                    <a:pt x="464" y="499"/>
                  </a:lnTo>
                  <a:lnTo>
                    <a:pt x="464" y="493"/>
                  </a:lnTo>
                  <a:lnTo>
                    <a:pt x="464" y="499"/>
                  </a:lnTo>
                  <a:lnTo>
                    <a:pt x="464" y="493"/>
                  </a:lnTo>
                  <a:lnTo>
                    <a:pt x="458" y="493"/>
                  </a:lnTo>
                  <a:lnTo>
                    <a:pt x="453" y="493"/>
                  </a:lnTo>
                  <a:lnTo>
                    <a:pt x="453" y="487"/>
                  </a:lnTo>
                  <a:lnTo>
                    <a:pt x="453" y="481"/>
                  </a:lnTo>
                  <a:lnTo>
                    <a:pt x="447" y="481"/>
                  </a:lnTo>
                  <a:lnTo>
                    <a:pt x="441" y="481"/>
                  </a:lnTo>
                  <a:lnTo>
                    <a:pt x="436" y="481"/>
                  </a:lnTo>
                  <a:lnTo>
                    <a:pt x="436" y="475"/>
                  </a:lnTo>
                  <a:lnTo>
                    <a:pt x="430" y="475"/>
                  </a:lnTo>
                  <a:lnTo>
                    <a:pt x="424" y="475"/>
                  </a:lnTo>
                  <a:lnTo>
                    <a:pt x="424" y="469"/>
                  </a:lnTo>
                  <a:lnTo>
                    <a:pt x="430" y="469"/>
                  </a:lnTo>
                  <a:lnTo>
                    <a:pt x="424" y="469"/>
                  </a:lnTo>
                  <a:lnTo>
                    <a:pt x="430" y="469"/>
                  </a:lnTo>
                  <a:lnTo>
                    <a:pt x="430" y="463"/>
                  </a:lnTo>
                  <a:lnTo>
                    <a:pt x="424" y="463"/>
                  </a:lnTo>
                  <a:lnTo>
                    <a:pt x="419" y="463"/>
                  </a:lnTo>
                  <a:lnTo>
                    <a:pt x="413" y="463"/>
                  </a:lnTo>
                  <a:lnTo>
                    <a:pt x="413" y="469"/>
                  </a:lnTo>
                  <a:lnTo>
                    <a:pt x="407" y="469"/>
                  </a:lnTo>
                  <a:lnTo>
                    <a:pt x="402" y="469"/>
                  </a:lnTo>
                  <a:lnTo>
                    <a:pt x="402" y="475"/>
                  </a:lnTo>
                  <a:lnTo>
                    <a:pt x="396" y="475"/>
                  </a:lnTo>
                  <a:lnTo>
                    <a:pt x="396" y="469"/>
                  </a:lnTo>
                  <a:lnTo>
                    <a:pt x="390" y="469"/>
                  </a:lnTo>
                  <a:lnTo>
                    <a:pt x="390" y="463"/>
                  </a:lnTo>
                  <a:lnTo>
                    <a:pt x="385" y="469"/>
                  </a:lnTo>
                  <a:lnTo>
                    <a:pt x="385" y="463"/>
                  </a:lnTo>
                  <a:lnTo>
                    <a:pt x="385" y="469"/>
                  </a:lnTo>
                  <a:lnTo>
                    <a:pt x="379" y="469"/>
                  </a:lnTo>
                  <a:lnTo>
                    <a:pt x="379" y="463"/>
                  </a:lnTo>
                  <a:lnTo>
                    <a:pt x="373" y="463"/>
                  </a:lnTo>
                  <a:lnTo>
                    <a:pt x="368" y="463"/>
                  </a:lnTo>
                  <a:lnTo>
                    <a:pt x="362" y="463"/>
                  </a:lnTo>
                  <a:lnTo>
                    <a:pt x="356" y="463"/>
                  </a:lnTo>
                  <a:lnTo>
                    <a:pt x="356" y="469"/>
                  </a:lnTo>
                  <a:lnTo>
                    <a:pt x="351" y="469"/>
                  </a:lnTo>
                  <a:lnTo>
                    <a:pt x="345" y="469"/>
                  </a:lnTo>
                  <a:lnTo>
                    <a:pt x="345" y="463"/>
                  </a:lnTo>
                  <a:lnTo>
                    <a:pt x="339" y="463"/>
                  </a:lnTo>
                  <a:lnTo>
                    <a:pt x="345" y="463"/>
                  </a:lnTo>
                  <a:lnTo>
                    <a:pt x="345" y="457"/>
                  </a:lnTo>
                  <a:lnTo>
                    <a:pt x="339" y="457"/>
                  </a:lnTo>
                  <a:lnTo>
                    <a:pt x="339" y="451"/>
                  </a:lnTo>
                  <a:lnTo>
                    <a:pt x="345" y="451"/>
                  </a:lnTo>
                  <a:lnTo>
                    <a:pt x="339" y="445"/>
                  </a:lnTo>
                  <a:lnTo>
                    <a:pt x="339" y="439"/>
                  </a:lnTo>
                  <a:lnTo>
                    <a:pt x="334" y="439"/>
                  </a:lnTo>
                  <a:lnTo>
                    <a:pt x="339" y="439"/>
                  </a:lnTo>
                  <a:lnTo>
                    <a:pt x="339" y="433"/>
                  </a:lnTo>
                  <a:lnTo>
                    <a:pt x="334" y="433"/>
                  </a:lnTo>
                  <a:lnTo>
                    <a:pt x="334" y="428"/>
                  </a:lnTo>
                  <a:lnTo>
                    <a:pt x="339" y="428"/>
                  </a:lnTo>
                  <a:lnTo>
                    <a:pt x="339" y="422"/>
                  </a:lnTo>
                  <a:lnTo>
                    <a:pt x="339" y="416"/>
                  </a:lnTo>
                  <a:lnTo>
                    <a:pt x="345" y="416"/>
                  </a:lnTo>
                  <a:lnTo>
                    <a:pt x="339" y="416"/>
                  </a:lnTo>
                  <a:lnTo>
                    <a:pt x="345" y="416"/>
                  </a:lnTo>
                  <a:lnTo>
                    <a:pt x="345" y="410"/>
                  </a:lnTo>
                  <a:lnTo>
                    <a:pt x="345" y="404"/>
                  </a:lnTo>
                  <a:lnTo>
                    <a:pt x="345" y="398"/>
                  </a:lnTo>
                  <a:lnTo>
                    <a:pt x="351" y="398"/>
                  </a:lnTo>
                  <a:lnTo>
                    <a:pt x="345" y="392"/>
                  </a:lnTo>
                  <a:lnTo>
                    <a:pt x="339" y="398"/>
                  </a:lnTo>
                  <a:lnTo>
                    <a:pt x="339" y="404"/>
                  </a:lnTo>
                  <a:lnTo>
                    <a:pt x="334" y="404"/>
                  </a:lnTo>
                  <a:lnTo>
                    <a:pt x="328" y="404"/>
                  </a:lnTo>
                  <a:lnTo>
                    <a:pt x="322" y="404"/>
                  </a:lnTo>
                  <a:lnTo>
                    <a:pt x="322" y="410"/>
                  </a:lnTo>
                  <a:lnTo>
                    <a:pt x="322" y="404"/>
                  </a:lnTo>
                  <a:lnTo>
                    <a:pt x="317" y="404"/>
                  </a:lnTo>
                  <a:lnTo>
                    <a:pt x="311" y="404"/>
                  </a:lnTo>
                  <a:lnTo>
                    <a:pt x="305" y="404"/>
                  </a:lnTo>
                  <a:lnTo>
                    <a:pt x="305" y="398"/>
                  </a:lnTo>
                  <a:lnTo>
                    <a:pt x="300" y="398"/>
                  </a:lnTo>
                  <a:lnTo>
                    <a:pt x="300" y="404"/>
                  </a:lnTo>
                  <a:lnTo>
                    <a:pt x="300" y="410"/>
                  </a:lnTo>
                  <a:lnTo>
                    <a:pt x="294" y="410"/>
                  </a:lnTo>
                  <a:lnTo>
                    <a:pt x="294" y="416"/>
                  </a:lnTo>
                  <a:lnTo>
                    <a:pt x="288" y="416"/>
                  </a:lnTo>
                  <a:lnTo>
                    <a:pt x="288" y="422"/>
                  </a:lnTo>
                  <a:lnTo>
                    <a:pt x="283" y="422"/>
                  </a:lnTo>
                  <a:lnTo>
                    <a:pt x="277" y="422"/>
                  </a:lnTo>
                  <a:lnTo>
                    <a:pt x="277" y="428"/>
                  </a:lnTo>
                  <a:lnTo>
                    <a:pt x="271" y="428"/>
                  </a:lnTo>
                  <a:lnTo>
                    <a:pt x="271" y="433"/>
                  </a:lnTo>
                  <a:lnTo>
                    <a:pt x="266" y="433"/>
                  </a:lnTo>
                  <a:lnTo>
                    <a:pt x="266" y="428"/>
                  </a:lnTo>
                  <a:lnTo>
                    <a:pt x="266" y="422"/>
                  </a:lnTo>
                  <a:lnTo>
                    <a:pt x="260" y="422"/>
                  </a:lnTo>
                  <a:lnTo>
                    <a:pt x="260" y="416"/>
                  </a:lnTo>
                  <a:lnTo>
                    <a:pt x="254" y="410"/>
                  </a:lnTo>
                  <a:lnTo>
                    <a:pt x="249" y="410"/>
                  </a:lnTo>
                  <a:lnTo>
                    <a:pt x="243" y="410"/>
                  </a:lnTo>
                  <a:lnTo>
                    <a:pt x="243" y="404"/>
                  </a:lnTo>
                  <a:lnTo>
                    <a:pt x="243" y="410"/>
                  </a:lnTo>
                  <a:lnTo>
                    <a:pt x="238" y="410"/>
                  </a:lnTo>
                  <a:lnTo>
                    <a:pt x="238" y="404"/>
                  </a:lnTo>
                  <a:lnTo>
                    <a:pt x="238" y="410"/>
                  </a:lnTo>
                  <a:lnTo>
                    <a:pt x="238" y="404"/>
                  </a:lnTo>
                  <a:lnTo>
                    <a:pt x="243" y="404"/>
                  </a:lnTo>
                  <a:lnTo>
                    <a:pt x="243" y="398"/>
                  </a:lnTo>
                  <a:lnTo>
                    <a:pt x="249" y="398"/>
                  </a:lnTo>
                  <a:lnTo>
                    <a:pt x="249" y="392"/>
                  </a:lnTo>
                  <a:lnTo>
                    <a:pt x="243" y="392"/>
                  </a:lnTo>
                  <a:lnTo>
                    <a:pt x="243" y="386"/>
                  </a:lnTo>
                  <a:lnTo>
                    <a:pt x="243" y="380"/>
                  </a:lnTo>
                  <a:lnTo>
                    <a:pt x="243" y="374"/>
                  </a:lnTo>
                  <a:lnTo>
                    <a:pt x="249" y="374"/>
                  </a:lnTo>
                  <a:lnTo>
                    <a:pt x="243" y="374"/>
                  </a:lnTo>
                  <a:lnTo>
                    <a:pt x="243" y="368"/>
                  </a:lnTo>
                  <a:lnTo>
                    <a:pt x="249" y="368"/>
                  </a:lnTo>
                  <a:lnTo>
                    <a:pt x="243" y="368"/>
                  </a:lnTo>
                  <a:lnTo>
                    <a:pt x="243" y="362"/>
                  </a:lnTo>
                  <a:lnTo>
                    <a:pt x="238" y="362"/>
                  </a:lnTo>
                  <a:lnTo>
                    <a:pt x="238" y="356"/>
                  </a:lnTo>
                  <a:lnTo>
                    <a:pt x="232" y="356"/>
                  </a:lnTo>
                  <a:lnTo>
                    <a:pt x="238" y="356"/>
                  </a:lnTo>
                  <a:lnTo>
                    <a:pt x="232" y="356"/>
                  </a:lnTo>
                  <a:lnTo>
                    <a:pt x="232" y="350"/>
                  </a:lnTo>
                  <a:lnTo>
                    <a:pt x="226" y="350"/>
                  </a:lnTo>
                  <a:lnTo>
                    <a:pt x="226" y="344"/>
                  </a:lnTo>
                  <a:lnTo>
                    <a:pt x="221" y="344"/>
                  </a:lnTo>
                  <a:lnTo>
                    <a:pt x="215" y="338"/>
                  </a:lnTo>
                  <a:lnTo>
                    <a:pt x="215" y="344"/>
                  </a:lnTo>
                  <a:lnTo>
                    <a:pt x="215" y="338"/>
                  </a:lnTo>
                  <a:lnTo>
                    <a:pt x="209" y="338"/>
                  </a:lnTo>
                  <a:lnTo>
                    <a:pt x="204" y="338"/>
                  </a:lnTo>
                  <a:lnTo>
                    <a:pt x="204" y="344"/>
                  </a:lnTo>
                  <a:lnTo>
                    <a:pt x="198" y="344"/>
                  </a:lnTo>
                  <a:lnTo>
                    <a:pt x="198" y="350"/>
                  </a:lnTo>
                  <a:lnTo>
                    <a:pt x="192" y="350"/>
                  </a:lnTo>
                  <a:lnTo>
                    <a:pt x="187" y="350"/>
                  </a:lnTo>
                  <a:lnTo>
                    <a:pt x="187" y="356"/>
                  </a:lnTo>
                  <a:lnTo>
                    <a:pt x="181" y="356"/>
                  </a:lnTo>
                  <a:lnTo>
                    <a:pt x="181" y="362"/>
                  </a:lnTo>
                  <a:lnTo>
                    <a:pt x="181" y="368"/>
                  </a:lnTo>
                  <a:lnTo>
                    <a:pt x="181" y="374"/>
                  </a:lnTo>
                  <a:lnTo>
                    <a:pt x="181" y="380"/>
                  </a:lnTo>
                  <a:lnTo>
                    <a:pt x="175" y="380"/>
                  </a:lnTo>
                  <a:lnTo>
                    <a:pt x="170" y="380"/>
                  </a:lnTo>
                  <a:lnTo>
                    <a:pt x="164" y="380"/>
                  </a:lnTo>
                  <a:lnTo>
                    <a:pt x="164" y="374"/>
                  </a:lnTo>
                  <a:lnTo>
                    <a:pt x="164" y="368"/>
                  </a:lnTo>
                  <a:lnTo>
                    <a:pt x="158" y="368"/>
                  </a:lnTo>
                  <a:lnTo>
                    <a:pt x="158" y="374"/>
                  </a:lnTo>
                  <a:lnTo>
                    <a:pt x="164" y="374"/>
                  </a:lnTo>
                  <a:lnTo>
                    <a:pt x="164" y="380"/>
                  </a:lnTo>
                  <a:lnTo>
                    <a:pt x="164" y="386"/>
                  </a:lnTo>
                  <a:lnTo>
                    <a:pt x="158" y="386"/>
                  </a:lnTo>
                  <a:lnTo>
                    <a:pt x="153" y="386"/>
                  </a:lnTo>
                  <a:lnTo>
                    <a:pt x="147" y="386"/>
                  </a:lnTo>
                  <a:lnTo>
                    <a:pt x="147" y="392"/>
                  </a:lnTo>
                  <a:lnTo>
                    <a:pt x="147" y="386"/>
                  </a:lnTo>
                  <a:lnTo>
                    <a:pt x="141" y="386"/>
                  </a:lnTo>
                  <a:lnTo>
                    <a:pt x="141" y="392"/>
                  </a:lnTo>
                  <a:lnTo>
                    <a:pt x="136" y="392"/>
                  </a:lnTo>
                  <a:lnTo>
                    <a:pt x="130" y="392"/>
                  </a:lnTo>
                  <a:lnTo>
                    <a:pt x="124" y="392"/>
                  </a:lnTo>
                  <a:lnTo>
                    <a:pt x="124" y="398"/>
                  </a:lnTo>
                  <a:lnTo>
                    <a:pt x="119" y="398"/>
                  </a:lnTo>
                  <a:lnTo>
                    <a:pt x="119" y="404"/>
                  </a:lnTo>
                  <a:lnTo>
                    <a:pt x="113" y="404"/>
                  </a:lnTo>
                  <a:lnTo>
                    <a:pt x="107" y="404"/>
                  </a:lnTo>
                  <a:lnTo>
                    <a:pt x="107" y="398"/>
                  </a:lnTo>
                  <a:lnTo>
                    <a:pt x="102" y="398"/>
                  </a:lnTo>
                  <a:lnTo>
                    <a:pt x="96" y="398"/>
                  </a:lnTo>
                  <a:lnTo>
                    <a:pt x="96" y="392"/>
                  </a:lnTo>
                  <a:lnTo>
                    <a:pt x="90" y="392"/>
                  </a:lnTo>
                  <a:lnTo>
                    <a:pt x="85" y="398"/>
                  </a:lnTo>
                  <a:lnTo>
                    <a:pt x="79" y="398"/>
                  </a:lnTo>
                  <a:lnTo>
                    <a:pt x="79" y="392"/>
                  </a:lnTo>
                  <a:lnTo>
                    <a:pt x="73" y="392"/>
                  </a:lnTo>
                  <a:lnTo>
                    <a:pt x="73" y="386"/>
                  </a:lnTo>
                  <a:lnTo>
                    <a:pt x="68" y="386"/>
                  </a:lnTo>
                  <a:lnTo>
                    <a:pt x="62" y="386"/>
                  </a:lnTo>
                  <a:lnTo>
                    <a:pt x="56" y="386"/>
                  </a:lnTo>
                  <a:lnTo>
                    <a:pt x="51" y="386"/>
                  </a:lnTo>
                  <a:lnTo>
                    <a:pt x="51" y="392"/>
                  </a:lnTo>
                  <a:lnTo>
                    <a:pt x="51" y="386"/>
                  </a:lnTo>
                  <a:lnTo>
                    <a:pt x="45" y="386"/>
                  </a:lnTo>
                  <a:lnTo>
                    <a:pt x="39" y="386"/>
                  </a:lnTo>
                  <a:lnTo>
                    <a:pt x="34" y="380"/>
                  </a:lnTo>
                  <a:lnTo>
                    <a:pt x="39" y="380"/>
                  </a:lnTo>
                  <a:lnTo>
                    <a:pt x="34" y="380"/>
                  </a:lnTo>
                  <a:lnTo>
                    <a:pt x="34" y="374"/>
                  </a:lnTo>
                  <a:lnTo>
                    <a:pt x="39" y="374"/>
                  </a:lnTo>
                  <a:lnTo>
                    <a:pt x="34" y="374"/>
                  </a:lnTo>
                  <a:lnTo>
                    <a:pt x="28" y="374"/>
                  </a:lnTo>
                  <a:lnTo>
                    <a:pt x="22" y="374"/>
                  </a:lnTo>
                  <a:lnTo>
                    <a:pt x="22" y="380"/>
                  </a:lnTo>
                  <a:lnTo>
                    <a:pt x="22" y="374"/>
                  </a:lnTo>
                  <a:lnTo>
                    <a:pt x="22" y="380"/>
                  </a:lnTo>
                  <a:lnTo>
                    <a:pt x="17" y="380"/>
                  </a:lnTo>
                  <a:lnTo>
                    <a:pt x="11" y="380"/>
                  </a:lnTo>
                  <a:lnTo>
                    <a:pt x="5" y="380"/>
                  </a:lnTo>
                  <a:lnTo>
                    <a:pt x="5" y="374"/>
                  </a:lnTo>
                  <a:lnTo>
                    <a:pt x="5" y="368"/>
                  </a:lnTo>
                  <a:lnTo>
                    <a:pt x="5" y="362"/>
                  </a:lnTo>
                  <a:lnTo>
                    <a:pt x="5" y="356"/>
                  </a:lnTo>
                  <a:lnTo>
                    <a:pt x="5" y="350"/>
                  </a:lnTo>
                  <a:lnTo>
                    <a:pt x="5" y="344"/>
                  </a:lnTo>
                  <a:lnTo>
                    <a:pt x="5" y="338"/>
                  </a:lnTo>
                  <a:lnTo>
                    <a:pt x="0" y="338"/>
                  </a:lnTo>
                  <a:lnTo>
                    <a:pt x="5" y="332"/>
                  </a:lnTo>
                  <a:lnTo>
                    <a:pt x="5" y="327"/>
                  </a:lnTo>
                  <a:lnTo>
                    <a:pt x="11" y="327"/>
                  </a:lnTo>
                  <a:lnTo>
                    <a:pt x="11" y="321"/>
                  </a:lnTo>
                  <a:lnTo>
                    <a:pt x="11" y="315"/>
                  </a:lnTo>
                  <a:lnTo>
                    <a:pt x="17" y="315"/>
                  </a:lnTo>
                  <a:lnTo>
                    <a:pt x="17" y="309"/>
                  </a:lnTo>
                  <a:lnTo>
                    <a:pt x="11" y="309"/>
                  </a:lnTo>
                  <a:lnTo>
                    <a:pt x="5" y="309"/>
                  </a:lnTo>
                  <a:lnTo>
                    <a:pt x="11" y="303"/>
                  </a:lnTo>
                  <a:lnTo>
                    <a:pt x="5" y="297"/>
                  </a:lnTo>
                  <a:lnTo>
                    <a:pt x="0" y="297"/>
                  </a:lnTo>
                  <a:lnTo>
                    <a:pt x="0" y="291"/>
                  </a:lnTo>
                  <a:lnTo>
                    <a:pt x="0" y="285"/>
                  </a:lnTo>
                  <a:lnTo>
                    <a:pt x="5" y="285"/>
                  </a:lnTo>
                  <a:lnTo>
                    <a:pt x="5" y="279"/>
                  </a:lnTo>
                  <a:lnTo>
                    <a:pt x="11" y="279"/>
                  </a:lnTo>
                  <a:lnTo>
                    <a:pt x="11" y="273"/>
                  </a:lnTo>
                  <a:lnTo>
                    <a:pt x="17" y="273"/>
                  </a:lnTo>
                  <a:lnTo>
                    <a:pt x="22" y="267"/>
                  </a:lnTo>
                  <a:lnTo>
                    <a:pt x="17" y="267"/>
                  </a:lnTo>
                  <a:lnTo>
                    <a:pt x="17" y="261"/>
                  </a:lnTo>
                  <a:lnTo>
                    <a:pt x="22" y="261"/>
                  </a:lnTo>
                  <a:lnTo>
                    <a:pt x="28" y="261"/>
                  </a:lnTo>
                  <a:lnTo>
                    <a:pt x="28" y="255"/>
                  </a:lnTo>
                  <a:lnTo>
                    <a:pt x="34" y="249"/>
                  </a:lnTo>
                  <a:lnTo>
                    <a:pt x="34" y="243"/>
                  </a:lnTo>
                  <a:lnTo>
                    <a:pt x="39" y="243"/>
                  </a:lnTo>
                  <a:lnTo>
                    <a:pt x="39" y="237"/>
                  </a:lnTo>
                  <a:lnTo>
                    <a:pt x="45" y="237"/>
                  </a:lnTo>
                  <a:lnTo>
                    <a:pt x="45" y="232"/>
                  </a:lnTo>
                  <a:lnTo>
                    <a:pt x="39" y="232"/>
                  </a:lnTo>
                  <a:lnTo>
                    <a:pt x="39" y="226"/>
                  </a:lnTo>
                  <a:lnTo>
                    <a:pt x="39" y="220"/>
                  </a:lnTo>
                  <a:lnTo>
                    <a:pt x="34" y="220"/>
                  </a:lnTo>
                  <a:lnTo>
                    <a:pt x="34" y="214"/>
                  </a:lnTo>
                  <a:lnTo>
                    <a:pt x="39" y="214"/>
                  </a:lnTo>
                  <a:lnTo>
                    <a:pt x="39" y="208"/>
                  </a:lnTo>
                  <a:lnTo>
                    <a:pt x="39" y="202"/>
                  </a:lnTo>
                  <a:lnTo>
                    <a:pt x="39" y="196"/>
                  </a:lnTo>
                  <a:lnTo>
                    <a:pt x="34" y="202"/>
                  </a:lnTo>
                  <a:lnTo>
                    <a:pt x="34" y="196"/>
                  </a:lnTo>
                  <a:lnTo>
                    <a:pt x="28" y="196"/>
                  </a:lnTo>
                  <a:lnTo>
                    <a:pt x="28" y="190"/>
                  </a:lnTo>
                  <a:lnTo>
                    <a:pt x="22" y="190"/>
                  </a:lnTo>
                  <a:lnTo>
                    <a:pt x="22" y="184"/>
                  </a:lnTo>
                  <a:lnTo>
                    <a:pt x="17" y="184"/>
                  </a:lnTo>
                  <a:lnTo>
                    <a:pt x="17" y="178"/>
                  </a:lnTo>
                  <a:lnTo>
                    <a:pt x="22" y="178"/>
                  </a:lnTo>
                  <a:lnTo>
                    <a:pt x="22" y="172"/>
                  </a:lnTo>
                  <a:lnTo>
                    <a:pt x="28" y="172"/>
                  </a:lnTo>
                  <a:lnTo>
                    <a:pt x="34" y="172"/>
                  </a:lnTo>
                  <a:lnTo>
                    <a:pt x="34" y="166"/>
                  </a:lnTo>
                  <a:lnTo>
                    <a:pt x="34" y="160"/>
                  </a:lnTo>
                  <a:lnTo>
                    <a:pt x="34" y="154"/>
                  </a:lnTo>
                  <a:lnTo>
                    <a:pt x="28" y="148"/>
                  </a:lnTo>
                  <a:lnTo>
                    <a:pt x="34" y="148"/>
                  </a:lnTo>
                  <a:lnTo>
                    <a:pt x="28" y="142"/>
                  </a:lnTo>
                  <a:lnTo>
                    <a:pt x="28" y="136"/>
                  </a:lnTo>
                  <a:lnTo>
                    <a:pt x="34" y="136"/>
                  </a:lnTo>
                  <a:lnTo>
                    <a:pt x="34" y="131"/>
                  </a:lnTo>
                  <a:lnTo>
                    <a:pt x="39" y="131"/>
                  </a:lnTo>
                  <a:lnTo>
                    <a:pt x="34" y="125"/>
                  </a:lnTo>
                  <a:lnTo>
                    <a:pt x="39" y="125"/>
                  </a:lnTo>
                  <a:lnTo>
                    <a:pt x="39" y="119"/>
                  </a:lnTo>
                  <a:lnTo>
                    <a:pt x="34" y="119"/>
                  </a:lnTo>
                  <a:lnTo>
                    <a:pt x="34" y="113"/>
                  </a:lnTo>
                  <a:lnTo>
                    <a:pt x="34" y="107"/>
                  </a:lnTo>
                  <a:lnTo>
                    <a:pt x="34" y="101"/>
                  </a:lnTo>
                  <a:lnTo>
                    <a:pt x="39" y="95"/>
                  </a:lnTo>
                  <a:lnTo>
                    <a:pt x="45" y="95"/>
                  </a:lnTo>
                  <a:lnTo>
                    <a:pt x="45" y="89"/>
                  </a:lnTo>
                  <a:lnTo>
                    <a:pt x="51" y="89"/>
                  </a:lnTo>
                  <a:lnTo>
                    <a:pt x="56" y="89"/>
                  </a:lnTo>
                  <a:lnTo>
                    <a:pt x="56" y="83"/>
                  </a:lnTo>
                  <a:lnTo>
                    <a:pt x="62" y="83"/>
                  </a:lnTo>
                  <a:lnTo>
                    <a:pt x="68" y="77"/>
                  </a:lnTo>
                  <a:lnTo>
                    <a:pt x="73" y="77"/>
                  </a:lnTo>
                  <a:lnTo>
                    <a:pt x="79" y="77"/>
                  </a:lnTo>
                  <a:lnTo>
                    <a:pt x="85" y="77"/>
                  </a:lnTo>
                  <a:lnTo>
                    <a:pt x="85" y="71"/>
                  </a:lnTo>
                  <a:lnTo>
                    <a:pt x="90" y="71"/>
                  </a:lnTo>
                  <a:lnTo>
                    <a:pt x="96" y="71"/>
                  </a:lnTo>
                  <a:lnTo>
                    <a:pt x="96" y="65"/>
                  </a:lnTo>
                  <a:lnTo>
                    <a:pt x="102" y="65"/>
                  </a:lnTo>
                  <a:lnTo>
                    <a:pt x="107" y="65"/>
                  </a:lnTo>
                  <a:lnTo>
                    <a:pt x="107" y="59"/>
                  </a:lnTo>
                  <a:lnTo>
                    <a:pt x="113" y="59"/>
                  </a:lnTo>
                  <a:lnTo>
                    <a:pt x="113" y="53"/>
                  </a:lnTo>
                  <a:lnTo>
                    <a:pt x="119" y="53"/>
                  </a:lnTo>
                  <a:lnTo>
                    <a:pt x="119" y="59"/>
                  </a:lnTo>
                  <a:lnTo>
                    <a:pt x="124" y="59"/>
                  </a:lnTo>
                  <a:lnTo>
                    <a:pt x="124" y="65"/>
                  </a:lnTo>
                  <a:lnTo>
                    <a:pt x="119" y="65"/>
                  </a:lnTo>
                  <a:lnTo>
                    <a:pt x="124" y="65"/>
                  </a:lnTo>
                  <a:lnTo>
                    <a:pt x="124" y="71"/>
                  </a:lnTo>
                  <a:lnTo>
                    <a:pt x="130" y="71"/>
                  </a:lnTo>
                  <a:lnTo>
                    <a:pt x="130" y="77"/>
                  </a:lnTo>
                  <a:lnTo>
                    <a:pt x="130" y="83"/>
                  </a:lnTo>
                  <a:lnTo>
                    <a:pt x="136" y="83"/>
                  </a:lnTo>
                  <a:lnTo>
                    <a:pt x="141" y="83"/>
                  </a:lnTo>
                  <a:lnTo>
                    <a:pt x="147" y="83"/>
                  </a:lnTo>
                  <a:lnTo>
                    <a:pt x="153" y="83"/>
                  </a:lnTo>
                  <a:lnTo>
                    <a:pt x="158" y="83"/>
                  </a:lnTo>
                  <a:lnTo>
                    <a:pt x="164" y="83"/>
                  </a:lnTo>
                  <a:lnTo>
                    <a:pt x="164" y="89"/>
                  </a:lnTo>
                  <a:lnTo>
                    <a:pt x="170" y="89"/>
                  </a:lnTo>
                  <a:lnTo>
                    <a:pt x="170" y="95"/>
                  </a:lnTo>
                  <a:lnTo>
                    <a:pt x="175" y="95"/>
                  </a:lnTo>
                  <a:lnTo>
                    <a:pt x="175" y="101"/>
                  </a:lnTo>
                  <a:lnTo>
                    <a:pt x="181" y="101"/>
                  </a:lnTo>
                  <a:lnTo>
                    <a:pt x="181" y="107"/>
                  </a:lnTo>
                  <a:lnTo>
                    <a:pt x="187" y="107"/>
                  </a:lnTo>
                  <a:lnTo>
                    <a:pt x="181" y="107"/>
                  </a:lnTo>
                  <a:lnTo>
                    <a:pt x="187" y="107"/>
                  </a:lnTo>
                  <a:lnTo>
                    <a:pt x="187" y="113"/>
                  </a:lnTo>
                  <a:lnTo>
                    <a:pt x="192" y="113"/>
                  </a:lnTo>
                  <a:lnTo>
                    <a:pt x="198" y="113"/>
                  </a:lnTo>
                  <a:lnTo>
                    <a:pt x="204" y="113"/>
                  </a:lnTo>
                  <a:lnTo>
                    <a:pt x="204" y="107"/>
                  </a:lnTo>
                  <a:lnTo>
                    <a:pt x="209" y="107"/>
                  </a:lnTo>
                  <a:lnTo>
                    <a:pt x="204" y="101"/>
                  </a:lnTo>
                  <a:lnTo>
                    <a:pt x="204" y="95"/>
                  </a:lnTo>
                  <a:lnTo>
                    <a:pt x="204" y="89"/>
                  </a:lnTo>
                  <a:lnTo>
                    <a:pt x="209" y="89"/>
                  </a:lnTo>
                  <a:lnTo>
                    <a:pt x="215" y="89"/>
                  </a:lnTo>
                  <a:lnTo>
                    <a:pt x="215" y="83"/>
                  </a:lnTo>
                  <a:lnTo>
                    <a:pt x="215" y="89"/>
                  </a:lnTo>
                  <a:lnTo>
                    <a:pt x="221" y="83"/>
                  </a:lnTo>
                  <a:lnTo>
                    <a:pt x="226" y="83"/>
                  </a:lnTo>
                  <a:lnTo>
                    <a:pt x="221" y="83"/>
                  </a:lnTo>
                  <a:lnTo>
                    <a:pt x="221" y="77"/>
                  </a:lnTo>
                  <a:lnTo>
                    <a:pt x="221" y="71"/>
                  </a:lnTo>
                  <a:lnTo>
                    <a:pt x="221" y="65"/>
                  </a:lnTo>
                  <a:lnTo>
                    <a:pt x="221" y="59"/>
                  </a:lnTo>
                  <a:lnTo>
                    <a:pt x="226" y="59"/>
                  </a:lnTo>
                  <a:lnTo>
                    <a:pt x="226" y="53"/>
                  </a:lnTo>
                  <a:lnTo>
                    <a:pt x="232" y="53"/>
                  </a:lnTo>
                  <a:lnTo>
                    <a:pt x="226" y="53"/>
                  </a:lnTo>
                  <a:lnTo>
                    <a:pt x="226" y="47"/>
                  </a:lnTo>
                  <a:lnTo>
                    <a:pt x="226" y="41"/>
                  </a:lnTo>
                  <a:lnTo>
                    <a:pt x="232" y="41"/>
                  </a:lnTo>
                  <a:lnTo>
                    <a:pt x="238" y="41"/>
                  </a:lnTo>
                  <a:lnTo>
                    <a:pt x="243" y="47"/>
                  </a:lnTo>
                  <a:lnTo>
                    <a:pt x="249" y="47"/>
                  </a:lnTo>
                  <a:lnTo>
                    <a:pt x="249" y="41"/>
                  </a:lnTo>
                  <a:lnTo>
                    <a:pt x="249" y="36"/>
                  </a:lnTo>
                  <a:lnTo>
                    <a:pt x="254" y="36"/>
                  </a:lnTo>
                  <a:lnTo>
                    <a:pt x="260" y="30"/>
                  </a:lnTo>
                  <a:lnTo>
                    <a:pt x="260" y="36"/>
                  </a:lnTo>
                  <a:lnTo>
                    <a:pt x="266" y="36"/>
                  </a:lnTo>
                  <a:lnTo>
                    <a:pt x="271" y="36"/>
                  </a:lnTo>
                  <a:lnTo>
                    <a:pt x="271" y="30"/>
                  </a:lnTo>
                  <a:lnTo>
                    <a:pt x="277" y="30"/>
                  </a:lnTo>
                  <a:lnTo>
                    <a:pt x="277" y="24"/>
                  </a:lnTo>
                  <a:lnTo>
                    <a:pt x="283" y="24"/>
                  </a:lnTo>
                  <a:lnTo>
                    <a:pt x="288" y="24"/>
                  </a:lnTo>
                  <a:lnTo>
                    <a:pt x="294" y="24"/>
                  </a:lnTo>
                  <a:lnTo>
                    <a:pt x="300" y="24"/>
                  </a:lnTo>
                  <a:lnTo>
                    <a:pt x="305" y="24"/>
                  </a:lnTo>
                  <a:lnTo>
                    <a:pt x="305" y="18"/>
                  </a:lnTo>
                  <a:lnTo>
                    <a:pt x="311" y="18"/>
                  </a:lnTo>
                  <a:lnTo>
                    <a:pt x="311" y="12"/>
                  </a:lnTo>
                  <a:lnTo>
                    <a:pt x="305" y="12"/>
                  </a:lnTo>
                  <a:lnTo>
                    <a:pt x="311" y="12"/>
                  </a:lnTo>
                  <a:lnTo>
                    <a:pt x="311" y="6"/>
                  </a:lnTo>
                  <a:lnTo>
                    <a:pt x="317" y="6"/>
                  </a:lnTo>
                  <a:lnTo>
                    <a:pt x="322" y="6"/>
                  </a:lnTo>
                  <a:lnTo>
                    <a:pt x="322" y="0"/>
                  </a:lnTo>
                  <a:lnTo>
                    <a:pt x="328" y="0"/>
                  </a:lnTo>
                  <a:lnTo>
                    <a:pt x="334" y="0"/>
                  </a:lnTo>
                  <a:lnTo>
                    <a:pt x="334" y="6"/>
                  </a:lnTo>
                  <a:lnTo>
                    <a:pt x="334" y="12"/>
                  </a:lnTo>
                  <a:lnTo>
                    <a:pt x="339" y="12"/>
                  </a:lnTo>
                  <a:lnTo>
                    <a:pt x="339" y="6"/>
                  </a:lnTo>
                  <a:lnTo>
                    <a:pt x="345" y="6"/>
                  </a:lnTo>
                  <a:lnTo>
                    <a:pt x="351" y="6"/>
                  </a:lnTo>
                  <a:lnTo>
                    <a:pt x="356" y="6"/>
                  </a:lnTo>
                  <a:lnTo>
                    <a:pt x="351" y="6"/>
                  </a:lnTo>
                  <a:lnTo>
                    <a:pt x="351" y="12"/>
                  </a:lnTo>
                  <a:lnTo>
                    <a:pt x="356" y="12"/>
                  </a:lnTo>
                  <a:lnTo>
                    <a:pt x="362" y="12"/>
                  </a:lnTo>
                  <a:lnTo>
                    <a:pt x="368" y="12"/>
                  </a:lnTo>
                  <a:lnTo>
                    <a:pt x="368" y="18"/>
                  </a:lnTo>
                  <a:lnTo>
                    <a:pt x="373" y="18"/>
                  </a:lnTo>
                  <a:lnTo>
                    <a:pt x="368" y="18"/>
                  </a:lnTo>
                  <a:lnTo>
                    <a:pt x="368" y="24"/>
                  </a:lnTo>
                  <a:lnTo>
                    <a:pt x="373" y="24"/>
                  </a:lnTo>
                  <a:lnTo>
                    <a:pt x="373" y="30"/>
                  </a:lnTo>
                  <a:lnTo>
                    <a:pt x="373" y="24"/>
                  </a:lnTo>
                  <a:lnTo>
                    <a:pt x="379" y="24"/>
                  </a:lnTo>
                  <a:lnTo>
                    <a:pt x="385" y="24"/>
                  </a:lnTo>
                  <a:lnTo>
                    <a:pt x="390" y="24"/>
                  </a:lnTo>
                  <a:lnTo>
                    <a:pt x="390" y="30"/>
                  </a:lnTo>
                  <a:lnTo>
                    <a:pt x="396" y="30"/>
                  </a:lnTo>
                  <a:lnTo>
                    <a:pt x="396" y="36"/>
                  </a:lnTo>
                  <a:lnTo>
                    <a:pt x="402" y="36"/>
                  </a:lnTo>
                  <a:lnTo>
                    <a:pt x="402" y="41"/>
                  </a:lnTo>
                  <a:lnTo>
                    <a:pt x="402" y="47"/>
                  </a:lnTo>
                  <a:lnTo>
                    <a:pt x="407" y="47"/>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1" name="Freeform 151"/>
            <p:cNvSpPr>
              <a:spLocks/>
            </p:cNvSpPr>
            <p:nvPr/>
          </p:nvSpPr>
          <p:spPr bwMode="auto">
            <a:xfrm>
              <a:off x="4905639" y="2402866"/>
              <a:ext cx="769812" cy="1410383"/>
            </a:xfrm>
            <a:custGeom>
              <a:avLst/>
              <a:gdLst>
                <a:gd name="T0" fmla="*/ 2147483647 w 493"/>
                <a:gd name="T1" fmla="*/ 2147483647 h 897"/>
                <a:gd name="T2" fmla="*/ 2147483647 w 493"/>
                <a:gd name="T3" fmla="*/ 2147483647 h 897"/>
                <a:gd name="T4" fmla="*/ 2147483647 w 493"/>
                <a:gd name="T5" fmla="*/ 2147483647 h 897"/>
                <a:gd name="T6" fmla="*/ 2147483647 w 493"/>
                <a:gd name="T7" fmla="*/ 2147483647 h 897"/>
                <a:gd name="T8" fmla="*/ 2147483647 w 493"/>
                <a:gd name="T9" fmla="*/ 2147483647 h 897"/>
                <a:gd name="T10" fmla="*/ 2147483647 w 493"/>
                <a:gd name="T11" fmla="*/ 2147483647 h 897"/>
                <a:gd name="T12" fmla="*/ 2147483647 w 493"/>
                <a:gd name="T13" fmla="*/ 2147483647 h 897"/>
                <a:gd name="T14" fmla="*/ 2147483647 w 493"/>
                <a:gd name="T15" fmla="*/ 2147483647 h 897"/>
                <a:gd name="T16" fmla="*/ 2147483647 w 493"/>
                <a:gd name="T17" fmla="*/ 2147483647 h 897"/>
                <a:gd name="T18" fmla="*/ 2147483647 w 493"/>
                <a:gd name="T19" fmla="*/ 2147483647 h 897"/>
                <a:gd name="T20" fmla="*/ 2147483647 w 493"/>
                <a:gd name="T21" fmla="*/ 2147483647 h 897"/>
                <a:gd name="T22" fmla="*/ 2147483647 w 493"/>
                <a:gd name="T23" fmla="*/ 2147483647 h 897"/>
                <a:gd name="T24" fmla="*/ 2147483647 w 493"/>
                <a:gd name="T25" fmla="*/ 2147483647 h 897"/>
                <a:gd name="T26" fmla="*/ 2147483647 w 493"/>
                <a:gd name="T27" fmla="*/ 2147483647 h 897"/>
                <a:gd name="T28" fmla="*/ 2147483647 w 493"/>
                <a:gd name="T29" fmla="*/ 2147483647 h 897"/>
                <a:gd name="T30" fmla="*/ 2147483647 w 493"/>
                <a:gd name="T31" fmla="*/ 2147483647 h 897"/>
                <a:gd name="T32" fmla="*/ 2147483647 w 493"/>
                <a:gd name="T33" fmla="*/ 2147483647 h 897"/>
                <a:gd name="T34" fmla="*/ 2147483647 w 493"/>
                <a:gd name="T35" fmla="*/ 2147483647 h 897"/>
                <a:gd name="T36" fmla="*/ 2147483647 w 493"/>
                <a:gd name="T37" fmla="*/ 2147483647 h 897"/>
                <a:gd name="T38" fmla="*/ 2147483647 w 493"/>
                <a:gd name="T39" fmla="*/ 2147483647 h 897"/>
                <a:gd name="T40" fmla="*/ 2147483647 w 493"/>
                <a:gd name="T41" fmla="*/ 2147483647 h 897"/>
                <a:gd name="T42" fmla="*/ 2147483647 w 493"/>
                <a:gd name="T43" fmla="*/ 2147483647 h 897"/>
                <a:gd name="T44" fmla="*/ 2147483647 w 493"/>
                <a:gd name="T45" fmla="*/ 2147483647 h 897"/>
                <a:gd name="T46" fmla="*/ 2147483647 w 493"/>
                <a:gd name="T47" fmla="*/ 2147483647 h 897"/>
                <a:gd name="T48" fmla="*/ 2147483647 w 493"/>
                <a:gd name="T49" fmla="*/ 2147483647 h 897"/>
                <a:gd name="T50" fmla="*/ 2147483647 w 493"/>
                <a:gd name="T51" fmla="*/ 2147483647 h 897"/>
                <a:gd name="T52" fmla="*/ 2147483647 w 493"/>
                <a:gd name="T53" fmla="*/ 2147483647 h 897"/>
                <a:gd name="T54" fmla="*/ 2147483647 w 493"/>
                <a:gd name="T55" fmla="*/ 2147483647 h 897"/>
                <a:gd name="T56" fmla="*/ 2147483647 w 493"/>
                <a:gd name="T57" fmla="*/ 2147483647 h 897"/>
                <a:gd name="T58" fmla="*/ 2147483647 w 493"/>
                <a:gd name="T59" fmla="*/ 2147483647 h 897"/>
                <a:gd name="T60" fmla="*/ 2147483647 w 493"/>
                <a:gd name="T61" fmla="*/ 2147483647 h 897"/>
                <a:gd name="T62" fmla="*/ 2147483647 w 493"/>
                <a:gd name="T63" fmla="*/ 2147483647 h 897"/>
                <a:gd name="T64" fmla="*/ 2147483647 w 493"/>
                <a:gd name="T65" fmla="*/ 2147483647 h 897"/>
                <a:gd name="T66" fmla="*/ 2147483647 w 493"/>
                <a:gd name="T67" fmla="*/ 2147483647 h 897"/>
                <a:gd name="T68" fmla="*/ 2147483647 w 493"/>
                <a:gd name="T69" fmla="*/ 2147483647 h 897"/>
                <a:gd name="T70" fmla="*/ 2147483647 w 493"/>
                <a:gd name="T71" fmla="*/ 2147483647 h 897"/>
                <a:gd name="T72" fmla="*/ 2147483647 w 493"/>
                <a:gd name="T73" fmla="*/ 2147483647 h 897"/>
                <a:gd name="T74" fmla="*/ 2147483647 w 493"/>
                <a:gd name="T75" fmla="*/ 2147483647 h 897"/>
                <a:gd name="T76" fmla="*/ 2147483647 w 493"/>
                <a:gd name="T77" fmla="*/ 2147483647 h 897"/>
                <a:gd name="T78" fmla="*/ 2147483647 w 493"/>
                <a:gd name="T79" fmla="*/ 2147483647 h 897"/>
                <a:gd name="T80" fmla="*/ 2147483647 w 493"/>
                <a:gd name="T81" fmla="*/ 2147483647 h 897"/>
                <a:gd name="T82" fmla="*/ 2147483647 w 493"/>
                <a:gd name="T83" fmla="*/ 2147483647 h 897"/>
                <a:gd name="T84" fmla="*/ 2147483647 w 493"/>
                <a:gd name="T85" fmla="*/ 2147483647 h 897"/>
                <a:gd name="T86" fmla="*/ 2147483647 w 493"/>
                <a:gd name="T87" fmla="*/ 2147483647 h 897"/>
                <a:gd name="T88" fmla="*/ 2147483647 w 493"/>
                <a:gd name="T89" fmla="*/ 2147483647 h 897"/>
                <a:gd name="T90" fmla="*/ 2147483647 w 493"/>
                <a:gd name="T91" fmla="*/ 2147483647 h 897"/>
                <a:gd name="T92" fmla="*/ 2147483647 w 493"/>
                <a:gd name="T93" fmla="*/ 2147483647 h 897"/>
                <a:gd name="T94" fmla="*/ 2147483647 w 493"/>
                <a:gd name="T95" fmla="*/ 2147483647 h 897"/>
                <a:gd name="T96" fmla="*/ 2147483647 w 493"/>
                <a:gd name="T97" fmla="*/ 2147483647 h 897"/>
                <a:gd name="T98" fmla="*/ 2147483647 w 493"/>
                <a:gd name="T99" fmla="*/ 2147483647 h 897"/>
                <a:gd name="T100" fmla="*/ 2147483647 w 493"/>
                <a:gd name="T101" fmla="*/ 2147483647 h 897"/>
                <a:gd name="T102" fmla="*/ 2147483647 w 493"/>
                <a:gd name="T103" fmla="*/ 2147483647 h 897"/>
                <a:gd name="T104" fmla="*/ 2147483647 w 493"/>
                <a:gd name="T105" fmla="*/ 2147483647 h 897"/>
                <a:gd name="T106" fmla="*/ 2147483647 w 493"/>
                <a:gd name="T107" fmla="*/ 2147483647 h 897"/>
                <a:gd name="T108" fmla="*/ 2147483647 w 493"/>
                <a:gd name="T109" fmla="*/ 2147483647 h 897"/>
                <a:gd name="T110" fmla="*/ 2147483647 w 493"/>
                <a:gd name="T111" fmla="*/ 2147483647 h 897"/>
                <a:gd name="T112" fmla="*/ 2147483647 w 493"/>
                <a:gd name="T113" fmla="*/ 2147483647 h 897"/>
                <a:gd name="T114" fmla="*/ 2147483647 w 493"/>
                <a:gd name="T115" fmla="*/ 2147483647 h 897"/>
                <a:gd name="T116" fmla="*/ 2147483647 w 493"/>
                <a:gd name="T117" fmla="*/ 2147483647 h 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3" h="897">
                  <a:moveTo>
                    <a:pt x="250" y="624"/>
                  </a:moveTo>
                  <a:lnTo>
                    <a:pt x="250" y="618"/>
                  </a:lnTo>
                  <a:lnTo>
                    <a:pt x="244" y="618"/>
                  </a:lnTo>
                  <a:lnTo>
                    <a:pt x="244" y="624"/>
                  </a:lnTo>
                  <a:lnTo>
                    <a:pt x="244" y="618"/>
                  </a:lnTo>
                  <a:lnTo>
                    <a:pt x="238" y="618"/>
                  </a:lnTo>
                  <a:lnTo>
                    <a:pt x="238" y="612"/>
                  </a:lnTo>
                  <a:lnTo>
                    <a:pt x="238" y="606"/>
                  </a:lnTo>
                  <a:lnTo>
                    <a:pt x="233" y="606"/>
                  </a:lnTo>
                  <a:lnTo>
                    <a:pt x="238" y="606"/>
                  </a:lnTo>
                  <a:lnTo>
                    <a:pt x="238" y="600"/>
                  </a:lnTo>
                  <a:lnTo>
                    <a:pt x="244" y="600"/>
                  </a:lnTo>
                  <a:lnTo>
                    <a:pt x="238" y="600"/>
                  </a:lnTo>
                  <a:lnTo>
                    <a:pt x="238" y="594"/>
                  </a:lnTo>
                  <a:lnTo>
                    <a:pt x="238" y="588"/>
                  </a:lnTo>
                  <a:lnTo>
                    <a:pt x="244" y="588"/>
                  </a:lnTo>
                  <a:lnTo>
                    <a:pt x="244" y="582"/>
                  </a:lnTo>
                  <a:lnTo>
                    <a:pt x="250" y="582"/>
                  </a:lnTo>
                  <a:lnTo>
                    <a:pt x="250" y="576"/>
                  </a:lnTo>
                  <a:lnTo>
                    <a:pt x="244" y="576"/>
                  </a:lnTo>
                  <a:lnTo>
                    <a:pt x="238" y="576"/>
                  </a:lnTo>
                  <a:lnTo>
                    <a:pt x="238" y="570"/>
                  </a:lnTo>
                  <a:lnTo>
                    <a:pt x="233" y="570"/>
                  </a:lnTo>
                  <a:lnTo>
                    <a:pt x="233" y="564"/>
                  </a:lnTo>
                  <a:lnTo>
                    <a:pt x="227" y="564"/>
                  </a:lnTo>
                  <a:lnTo>
                    <a:pt x="221" y="564"/>
                  </a:lnTo>
                  <a:lnTo>
                    <a:pt x="216" y="564"/>
                  </a:lnTo>
                  <a:lnTo>
                    <a:pt x="216" y="558"/>
                  </a:lnTo>
                  <a:lnTo>
                    <a:pt x="216" y="552"/>
                  </a:lnTo>
                  <a:lnTo>
                    <a:pt x="210" y="552"/>
                  </a:lnTo>
                  <a:lnTo>
                    <a:pt x="210" y="547"/>
                  </a:lnTo>
                  <a:lnTo>
                    <a:pt x="204" y="547"/>
                  </a:lnTo>
                  <a:lnTo>
                    <a:pt x="204" y="541"/>
                  </a:lnTo>
                  <a:lnTo>
                    <a:pt x="210" y="541"/>
                  </a:lnTo>
                  <a:lnTo>
                    <a:pt x="204" y="541"/>
                  </a:lnTo>
                  <a:lnTo>
                    <a:pt x="210" y="541"/>
                  </a:lnTo>
                  <a:lnTo>
                    <a:pt x="210" y="535"/>
                  </a:lnTo>
                  <a:lnTo>
                    <a:pt x="216" y="529"/>
                  </a:lnTo>
                  <a:lnTo>
                    <a:pt x="221" y="529"/>
                  </a:lnTo>
                  <a:lnTo>
                    <a:pt x="221" y="523"/>
                  </a:lnTo>
                  <a:lnTo>
                    <a:pt x="221" y="517"/>
                  </a:lnTo>
                  <a:lnTo>
                    <a:pt x="221" y="511"/>
                  </a:lnTo>
                  <a:lnTo>
                    <a:pt x="227" y="511"/>
                  </a:lnTo>
                  <a:lnTo>
                    <a:pt x="233" y="511"/>
                  </a:lnTo>
                  <a:lnTo>
                    <a:pt x="238" y="505"/>
                  </a:lnTo>
                  <a:lnTo>
                    <a:pt x="238" y="499"/>
                  </a:lnTo>
                  <a:lnTo>
                    <a:pt x="244" y="499"/>
                  </a:lnTo>
                  <a:lnTo>
                    <a:pt x="250" y="499"/>
                  </a:lnTo>
                  <a:lnTo>
                    <a:pt x="250" y="493"/>
                  </a:lnTo>
                  <a:lnTo>
                    <a:pt x="250" y="487"/>
                  </a:lnTo>
                  <a:lnTo>
                    <a:pt x="250" y="481"/>
                  </a:lnTo>
                  <a:lnTo>
                    <a:pt x="250" y="475"/>
                  </a:lnTo>
                  <a:lnTo>
                    <a:pt x="255" y="475"/>
                  </a:lnTo>
                  <a:lnTo>
                    <a:pt x="261" y="475"/>
                  </a:lnTo>
                  <a:lnTo>
                    <a:pt x="267" y="475"/>
                  </a:lnTo>
                  <a:lnTo>
                    <a:pt x="267" y="469"/>
                  </a:lnTo>
                  <a:lnTo>
                    <a:pt x="272" y="469"/>
                  </a:lnTo>
                  <a:lnTo>
                    <a:pt x="272" y="463"/>
                  </a:lnTo>
                  <a:lnTo>
                    <a:pt x="272" y="457"/>
                  </a:lnTo>
                  <a:lnTo>
                    <a:pt x="278" y="457"/>
                  </a:lnTo>
                  <a:lnTo>
                    <a:pt x="278" y="452"/>
                  </a:lnTo>
                  <a:lnTo>
                    <a:pt x="284" y="452"/>
                  </a:lnTo>
                  <a:lnTo>
                    <a:pt x="278" y="452"/>
                  </a:lnTo>
                  <a:lnTo>
                    <a:pt x="278" y="446"/>
                  </a:lnTo>
                  <a:lnTo>
                    <a:pt x="272" y="446"/>
                  </a:lnTo>
                  <a:lnTo>
                    <a:pt x="272" y="440"/>
                  </a:lnTo>
                  <a:lnTo>
                    <a:pt x="267" y="440"/>
                  </a:lnTo>
                  <a:lnTo>
                    <a:pt x="267" y="434"/>
                  </a:lnTo>
                  <a:lnTo>
                    <a:pt x="267" y="428"/>
                  </a:lnTo>
                  <a:lnTo>
                    <a:pt x="272" y="428"/>
                  </a:lnTo>
                  <a:lnTo>
                    <a:pt x="272" y="422"/>
                  </a:lnTo>
                  <a:lnTo>
                    <a:pt x="272" y="416"/>
                  </a:lnTo>
                  <a:lnTo>
                    <a:pt x="272" y="410"/>
                  </a:lnTo>
                  <a:lnTo>
                    <a:pt x="278" y="410"/>
                  </a:lnTo>
                  <a:lnTo>
                    <a:pt x="278" y="404"/>
                  </a:lnTo>
                  <a:lnTo>
                    <a:pt x="272" y="404"/>
                  </a:lnTo>
                  <a:lnTo>
                    <a:pt x="272" y="398"/>
                  </a:lnTo>
                  <a:lnTo>
                    <a:pt x="272" y="392"/>
                  </a:lnTo>
                  <a:lnTo>
                    <a:pt x="278" y="392"/>
                  </a:lnTo>
                  <a:lnTo>
                    <a:pt x="278" y="386"/>
                  </a:lnTo>
                  <a:lnTo>
                    <a:pt x="272" y="380"/>
                  </a:lnTo>
                  <a:lnTo>
                    <a:pt x="272" y="374"/>
                  </a:lnTo>
                  <a:lnTo>
                    <a:pt x="278" y="374"/>
                  </a:lnTo>
                  <a:lnTo>
                    <a:pt x="278" y="368"/>
                  </a:lnTo>
                  <a:lnTo>
                    <a:pt x="284" y="368"/>
                  </a:lnTo>
                  <a:lnTo>
                    <a:pt x="284" y="362"/>
                  </a:lnTo>
                  <a:lnTo>
                    <a:pt x="289" y="362"/>
                  </a:lnTo>
                  <a:lnTo>
                    <a:pt x="289" y="356"/>
                  </a:lnTo>
                  <a:lnTo>
                    <a:pt x="289" y="351"/>
                  </a:lnTo>
                  <a:lnTo>
                    <a:pt x="289" y="345"/>
                  </a:lnTo>
                  <a:lnTo>
                    <a:pt x="295" y="345"/>
                  </a:lnTo>
                  <a:lnTo>
                    <a:pt x="295" y="339"/>
                  </a:lnTo>
                  <a:lnTo>
                    <a:pt x="301" y="339"/>
                  </a:lnTo>
                  <a:lnTo>
                    <a:pt x="306" y="339"/>
                  </a:lnTo>
                  <a:lnTo>
                    <a:pt x="306" y="333"/>
                  </a:lnTo>
                  <a:lnTo>
                    <a:pt x="306" y="327"/>
                  </a:lnTo>
                  <a:lnTo>
                    <a:pt x="312" y="321"/>
                  </a:lnTo>
                  <a:lnTo>
                    <a:pt x="306" y="321"/>
                  </a:lnTo>
                  <a:lnTo>
                    <a:pt x="306" y="315"/>
                  </a:lnTo>
                  <a:lnTo>
                    <a:pt x="301" y="315"/>
                  </a:lnTo>
                  <a:lnTo>
                    <a:pt x="301" y="309"/>
                  </a:lnTo>
                  <a:lnTo>
                    <a:pt x="295" y="309"/>
                  </a:lnTo>
                  <a:lnTo>
                    <a:pt x="295" y="303"/>
                  </a:lnTo>
                  <a:lnTo>
                    <a:pt x="289" y="303"/>
                  </a:lnTo>
                  <a:lnTo>
                    <a:pt x="289" y="297"/>
                  </a:lnTo>
                  <a:lnTo>
                    <a:pt x="284" y="297"/>
                  </a:lnTo>
                  <a:lnTo>
                    <a:pt x="278" y="291"/>
                  </a:lnTo>
                  <a:lnTo>
                    <a:pt x="278" y="285"/>
                  </a:lnTo>
                  <a:lnTo>
                    <a:pt x="278" y="279"/>
                  </a:lnTo>
                  <a:lnTo>
                    <a:pt x="278" y="273"/>
                  </a:lnTo>
                  <a:lnTo>
                    <a:pt x="278" y="267"/>
                  </a:lnTo>
                  <a:lnTo>
                    <a:pt x="278" y="261"/>
                  </a:lnTo>
                  <a:lnTo>
                    <a:pt x="278" y="256"/>
                  </a:lnTo>
                  <a:lnTo>
                    <a:pt x="278" y="250"/>
                  </a:lnTo>
                  <a:lnTo>
                    <a:pt x="278" y="244"/>
                  </a:lnTo>
                  <a:lnTo>
                    <a:pt x="278" y="238"/>
                  </a:lnTo>
                  <a:lnTo>
                    <a:pt x="272" y="238"/>
                  </a:lnTo>
                  <a:lnTo>
                    <a:pt x="272" y="232"/>
                  </a:lnTo>
                  <a:lnTo>
                    <a:pt x="272" y="226"/>
                  </a:lnTo>
                  <a:lnTo>
                    <a:pt x="272" y="220"/>
                  </a:lnTo>
                  <a:lnTo>
                    <a:pt x="278" y="220"/>
                  </a:lnTo>
                  <a:lnTo>
                    <a:pt x="272" y="220"/>
                  </a:lnTo>
                  <a:lnTo>
                    <a:pt x="272" y="214"/>
                  </a:lnTo>
                  <a:lnTo>
                    <a:pt x="267" y="214"/>
                  </a:lnTo>
                  <a:lnTo>
                    <a:pt x="267" y="208"/>
                  </a:lnTo>
                  <a:lnTo>
                    <a:pt x="261" y="208"/>
                  </a:lnTo>
                  <a:lnTo>
                    <a:pt x="261" y="202"/>
                  </a:lnTo>
                  <a:lnTo>
                    <a:pt x="261" y="196"/>
                  </a:lnTo>
                  <a:lnTo>
                    <a:pt x="255" y="190"/>
                  </a:lnTo>
                  <a:lnTo>
                    <a:pt x="261" y="190"/>
                  </a:lnTo>
                  <a:lnTo>
                    <a:pt x="261" y="184"/>
                  </a:lnTo>
                  <a:lnTo>
                    <a:pt x="267" y="184"/>
                  </a:lnTo>
                  <a:lnTo>
                    <a:pt x="267" y="178"/>
                  </a:lnTo>
                  <a:lnTo>
                    <a:pt x="267" y="172"/>
                  </a:lnTo>
                  <a:lnTo>
                    <a:pt x="267" y="166"/>
                  </a:lnTo>
                  <a:lnTo>
                    <a:pt x="272" y="166"/>
                  </a:lnTo>
                  <a:lnTo>
                    <a:pt x="278" y="166"/>
                  </a:lnTo>
                  <a:lnTo>
                    <a:pt x="284" y="166"/>
                  </a:lnTo>
                  <a:lnTo>
                    <a:pt x="284" y="160"/>
                  </a:lnTo>
                  <a:lnTo>
                    <a:pt x="284" y="155"/>
                  </a:lnTo>
                  <a:lnTo>
                    <a:pt x="289" y="155"/>
                  </a:lnTo>
                  <a:lnTo>
                    <a:pt x="289" y="149"/>
                  </a:lnTo>
                  <a:lnTo>
                    <a:pt x="289" y="143"/>
                  </a:lnTo>
                  <a:lnTo>
                    <a:pt x="289" y="137"/>
                  </a:lnTo>
                  <a:lnTo>
                    <a:pt x="289" y="131"/>
                  </a:lnTo>
                  <a:lnTo>
                    <a:pt x="295" y="131"/>
                  </a:lnTo>
                  <a:lnTo>
                    <a:pt x="289" y="131"/>
                  </a:lnTo>
                  <a:lnTo>
                    <a:pt x="289" y="125"/>
                  </a:lnTo>
                  <a:lnTo>
                    <a:pt x="284" y="125"/>
                  </a:lnTo>
                  <a:lnTo>
                    <a:pt x="284" y="119"/>
                  </a:lnTo>
                  <a:lnTo>
                    <a:pt x="284" y="125"/>
                  </a:lnTo>
                  <a:lnTo>
                    <a:pt x="278" y="119"/>
                  </a:lnTo>
                  <a:lnTo>
                    <a:pt x="272" y="119"/>
                  </a:lnTo>
                  <a:lnTo>
                    <a:pt x="267" y="119"/>
                  </a:lnTo>
                  <a:lnTo>
                    <a:pt x="267" y="125"/>
                  </a:lnTo>
                  <a:lnTo>
                    <a:pt x="261" y="125"/>
                  </a:lnTo>
                  <a:lnTo>
                    <a:pt x="255" y="125"/>
                  </a:lnTo>
                  <a:lnTo>
                    <a:pt x="250" y="125"/>
                  </a:lnTo>
                  <a:lnTo>
                    <a:pt x="244" y="125"/>
                  </a:lnTo>
                  <a:lnTo>
                    <a:pt x="238" y="125"/>
                  </a:lnTo>
                  <a:lnTo>
                    <a:pt x="238" y="131"/>
                  </a:lnTo>
                  <a:lnTo>
                    <a:pt x="238" y="125"/>
                  </a:lnTo>
                  <a:lnTo>
                    <a:pt x="233" y="125"/>
                  </a:lnTo>
                  <a:lnTo>
                    <a:pt x="227" y="125"/>
                  </a:lnTo>
                  <a:lnTo>
                    <a:pt x="227" y="119"/>
                  </a:lnTo>
                  <a:lnTo>
                    <a:pt x="221" y="119"/>
                  </a:lnTo>
                  <a:lnTo>
                    <a:pt x="221" y="113"/>
                  </a:lnTo>
                  <a:lnTo>
                    <a:pt x="216" y="113"/>
                  </a:lnTo>
                  <a:lnTo>
                    <a:pt x="216" y="107"/>
                  </a:lnTo>
                  <a:lnTo>
                    <a:pt x="210" y="107"/>
                  </a:lnTo>
                  <a:lnTo>
                    <a:pt x="204" y="107"/>
                  </a:lnTo>
                  <a:lnTo>
                    <a:pt x="199" y="107"/>
                  </a:lnTo>
                  <a:lnTo>
                    <a:pt x="193" y="107"/>
                  </a:lnTo>
                  <a:lnTo>
                    <a:pt x="187" y="107"/>
                  </a:lnTo>
                  <a:lnTo>
                    <a:pt x="182" y="107"/>
                  </a:lnTo>
                  <a:lnTo>
                    <a:pt x="176" y="107"/>
                  </a:lnTo>
                  <a:lnTo>
                    <a:pt x="170" y="107"/>
                  </a:lnTo>
                  <a:lnTo>
                    <a:pt x="165" y="107"/>
                  </a:lnTo>
                  <a:lnTo>
                    <a:pt x="165" y="101"/>
                  </a:lnTo>
                  <a:lnTo>
                    <a:pt x="165" y="107"/>
                  </a:lnTo>
                  <a:lnTo>
                    <a:pt x="159" y="107"/>
                  </a:lnTo>
                  <a:lnTo>
                    <a:pt x="159" y="113"/>
                  </a:lnTo>
                  <a:lnTo>
                    <a:pt x="153" y="119"/>
                  </a:lnTo>
                  <a:lnTo>
                    <a:pt x="153" y="125"/>
                  </a:lnTo>
                  <a:lnTo>
                    <a:pt x="148" y="125"/>
                  </a:lnTo>
                  <a:lnTo>
                    <a:pt x="148" y="131"/>
                  </a:lnTo>
                  <a:lnTo>
                    <a:pt x="142" y="131"/>
                  </a:lnTo>
                  <a:lnTo>
                    <a:pt x="142" y="137"/>
                  </a:lnTo>
                  <a:lnTo>
                    <a:pt x="136" y="137"/>
                  </a:lnTo>
                  <a:lnTo>
                    <a:pt x="136" y="143"/>
                  </a:lnTo>
                  <a:lnTo>
                    <a:pt x="131" y="149"/>
                  </a:lnTo>
                  <a:lnTo>
                    <a:pt x="125" y="155"/>
                  </a:lnTo>
                  <a:lnTo>
                    <a:pt x="119" y="155"/>
                  </a:lnTo>
                  <a:lnTo>
                    <a:pt x="119" y="149"/>
                  </a:lnTo>
                  <a:lnTo>
                    <a:pt x="114" y="149"/>
                  </a:lnTo>
                  <a:lnTo>
                    <a:pt x="114" y="143"/>
                  </a:lnTo>
                  <a:lnTo>
                    <a:pt x="108" y="143"/>
                  </a:lnTo>
                  <a:lnTo>
                    <a:pt x="102" y="143"/>
                  </a:lnTo>
                  <a:lnTo>
                    <a:pt x="102" y="137"/>
                  </a:lnTo>
                  <a:lnTo>
                    <a:pt x="97" y="137"/>
                  </a:lnTo>
                  <a:lnTo>
                    <a:pt x="91" y="137"/>
                  </a:lnTo>
                  <a:lnTo>
                    <a:pt x="91" y="131"/>
                  </a:lnTo>
                  <a:lnTo>
                    <a:pt x="85" y="131"/>
                  </a:lnTo>
                  <a:lnTo>
                    <a:pt x="80" y="131"/>
                  </a:lnTo>
                  <a:lnTo>
                    <a:pt x="74" y="131"/>
                  </a:lnTo>
                  <a:lnTo>
                    <a:pt x="68" y="131"/>
                  </a:lnTo>
                  <a:lnTo>
                    <a:pt x="68" y="137"/>
                  </a:lnTo>
                  <a:lnTo>
                    <a:pt x="68" y="143"/>
                  </a:lnTo>
                  <a:lnTo>
                    <a:pt x="63" y="149"/>
                  </a:lnTo>
                  <a:lnTo>
                    <a:pt x="57" y="149"/>
                  </a:lnTo>
                  <a:lnTo>
                    <a:pt x="51" y="149"/>
                  </a:lnTo>
                  <a:lnTo>
                    <a:pt x="51" y="143"/>
                  </a:lnTo>
                  <a:lnTo>
                    <a:pt x="46" y="143"/>
                  </a:lnTo>
                  <a:lnTo>
                    <a:pt x="40" y="143"/>
                  </a:lnTo>
                  <a:lnTo>
                    <a:pt x="34" y="143"/>
                  </a:lnTo>
                  <a:lnTo>
                    <a:pt x="34" y="137"/>
                  </a:lnTo>
                  <a:lnTo>
                    <a:pt x="29" y="137"/>
                  </a:lnTo>
                  <a:lnTo>
                    <a:pt x="29" y="131"/>
                  </a:lnTo>
                  <a:lnTo>
                    <a:pt x="29" y="125"/>
                  </a:lnTo>
                  <a:lnTo>
                    <a:pt x="29" y="119"/>
                  </a:lnTo>
                  <a:lnTo>
                    <a:pt x="29" y="113"/>
                  </a:lnTo>
                  <a:lnTo>
                    <a:pt x="29" y="107"/>
                  </a:lnTo>
                  <a:lnTo>
                    <a:pt x="23" y="107"/>
                  </a:lnTo>
                  <a:lnTo>
                    <a:pt x="17" y="101"/>
                  </a:lnTo>
                  <a:lnTo>
                    <a:pt x="17" y="95"/>
                  </a:lnTo>
                  <a:lnTo>
                    <a:pt x="17" y="89"/>
                  </a:lnTo>
                  <a:lnTo>
                    <a:pt x="12" y="89"/>
                  </a:lnTo>
                  <a:lnTo>
                    <a:pt x="12" y="83"/>
                  </a:lnTo>
                  <a:lnTo>
                    <a:pt x="12" y="77"/>
                  </a:lnTo>
                  <a:lnTo>
                    <a:pt x="17" y="77"/>
                  </a:lnTo>
                  <a:lnTo>
                    <a:pt x="17" y="71"/>
                  </a:lnTo>
                  <a:lnTo>
                    <a:pt x="12" y="71"/>
                  </a:lnTo>
                  <a:lnTo>
                    <a:pt x="12" y="65"/>
                  </a:lnTo>
                  <a:lnTo>
                    <a:pt x="6" y="65"/>
                  </a:lnTo>
                  <a:lnTo>
                    <a:pt x="6" y="60"/>
                  </a:lnTo>
                  <a:lnTo>
                    <a:pt x="0" y="60"/>
                  </a:lnTo>
                  <a:lnTo>
                    <a:pt x="6" y="54"/>
                  </a:lnTo>
                  <a:lnTo>
                    <a:pt x="6" y="48"/>
                  </a:lnTo>
                  <a:lnTo>
                    <a:pt x="12" y="48"/>
                  </a:lnTo>
                  <a:lnTo>
                    <a:pt x="12" y="42"/>
                  </a:lnTo>
                  <a:lnTo>
                    <a:pt x="17" y="42"/>
                  </a:lnTo>
                  <a:lnTo>
                    <a:pt x="23" y="48"/>
                  </a:lnTo>
                  <a:lnTo>
                    <a:pt x="29" y="48"/>
                  </a:lnTo>
                  <a:lnTo>
                    <a:pt x="34" y="48"/>
                  </a:lnTo>
                  <a:lnTo>
                    <a:pt x="40" y="48"/>
                  </a:lnTo>
                  <a:lnTo>
                    <a:pt x="46" y="48"/>
                  </a:lnTo>
                  <a:lnTo>
                    <a:pt x="51" y="42"/>
                  </a:lnTo>
                  <a:lnTo>
                    <a:pt x="51" y="48"/>
                  </a:lnTo>
                  <a:lnTo>
                    <a:pt x="57" y="48"/>
                  </a:lnTo>
                  <a:lnTo>
                    <a:pt x="63" y="42"/>
                  </a:lnTo>
                  <a:lnTo>
                    <a:pt x="63" y="36"/>
                  </a:lnTo>
                  <a:lnTo>
                    <a:pt x="68" y="36"/>
                  </a:lnTo>
                  <a:lnTo>
                    <a:pt x="74" y="36"/>
                  </a:lnTo>
                  <a:lnTo>
                    <a:pt x="80" y="36"/>
                  </a:lnTo>
                  <a:lnTo>
                    <a:pt x="85" y="36"/>
                  </a:lnTo>
                  <a:lnTo>
                    <a:pt x="91" y="36"/>
                  </a:lnTo>
                  <a:lnTo>
                    <a:pt x="97" y="36"/>
                  </a:lnTo>
                  <a:lnTo>
                    <a:pt x="97" y="30"/>
                  </a:lnTo>
                  <a:lnTo>
                    <a:pt x="102" y="30"/>
                  </a:lnTo>
                  <a:lnTo>
                    <a:pt x="108" y="24"/>
                  </a:lnTo>
                  <a:lnTo>
                    <a:pt x="114" y="18"/>
                  </a:lnTo>
                  <a:lnTo>
                    <a:pt x="119" y="18"/>
                  </a:lnTo>
                  <a:lnTo>
                    <a:pt x="125" y="12"/>
                  </a:lnTo>
                  <a:lnTo>
                    <a:pt x="131" y="12"/>
                  </a:lnTo>
                  <a:lnTo>
                    <a:pt x="131" y="6"/>
                  </a:lnTo>
                  <a:lnTo>
                    <a:pt x="136" y="6"/>
                  </a:lnTo>
                  <a:lnTo>
                    <a:pt x="142" y="6"/>
                  </a:lnTo>
                  <a:lnTo>
                    <a:pt x="148" y="12"/>
                  </a:lnTo>
                  <a:lnTo>
                    <a:pt x="153" y="12"/>
                  </a:lnTo>
                  <a:lnTo>
                    <a:pt x="159" y="12"/>
                  </a:lnTo>
                  <a:lnTo>
                    <a:pt x="165" y="12"/>
                  </a:lnTo>
                  <a:lnTo>
                    <a:pt x="170" y="12"/>
                  </a:lnTo>
                  <a:lnTo>
                    <a:pt x="176" y="12"/>
                  </a:lnTo>
                  <a:lnTo>
                    <a:pt x="182" y="18"/>
                  </a:lnTo>
                  <a:lnTo>
                    <a:pt x="187" y="18"/>
                  </a:lnTo>
                  <a:lnTo>
                    <a:pt x="187" y="24"/>
                  </a:lnTo>
                  <a:lnTo>
                    <a:pt x="193" y="24"/>
                  </a:lnTo>
                  <a:lnTo>
                    <a:pt x="199" y="24"/>
                  </a:lnTo>
                  <a:lnTo>
                    <a:pt x="199" y="30"/>
                  </a:lnTo>
                  <a:lnTo>
                    <a:pt x="204" y="30"/>
                  </a:lnTo>
                  <a:lnTo>
                    <a:pt x="204" y="24"/>
                  </a:lnTo>
                  <a:lnTo>
                    <a:pt x="210" y="24"/>
                  </a:lnTo>
                  <a:lnTo>
                    <a:pt x="210" y="30"/>
                  </a:lnTo>
                  <a:lnTo>
                    <a:pt x="216" y="30"/>
                  </a:lnTo>
                  <a:lnTo>
                    <a:pt x="221" y="30"/>
                  </a:lnTo>
                  <a:lnTo>
                    <a:pt x="227" y="24"/>
                  </a:lnTo>
                  <a:lnTo>
                    <a:pt x="227" y="18"/>
                  </a:lnTo>
                  <a:lnTo>
                    <a:pt x="233" y="18"/>
                  </a:lnTo>
                  <a:lnTo>
                    <a:pt x="238" y="18"/>
                  </a:lnTo>
                  <a:lnTo>
                    <a:pt x="238" y="12"/>
                  </a:lnTo>
                  <a:lnTo>
                    <a:pt x="244" y="12"/>
                  </a:lnTo>
                  <a:lnTo>
                    <a:pt x="250" y="12"/>
                  </a:lnTo>
                  <a:lnTo>
                    <a:pt x="250" y="18"/>
                  </a:lnTo>
                  <a:lnTo>
                    <a:pt x="250" y="24"/>
                  </a:lnTo>
                  <a:lnTo>
                    <a:pt x="255" y="24"/>
                  </a:lnTo>
                  <a:lnTo>
                    <a:pt x="261" y="24"/>
                  </a:lnTo>
                  <a:lnTo>
                    <a:pt x="261" y="30"/>
                  </a:lnTo>
                  <a:lnTo>
                    <a:pt x="267" y="30"/>
                  </a:lnTo>
                  <a:lnTo>
                    <a:pt x="272" y="30"/>
                  </a:lnTo>
                  <a:lnTo>
                    <a:pt x="272" y="36"/>
                  </a:lnTo>
                  <a:lnTo>
                    <a:pt x="278" y="36"/>
                  </a:lnTo>
                  <a:lnTo>
                    <a:pt x="278" y="42"/>
                  </a:lnTo>
                  <a:lnTo>
                    <a:pt x="284" y="42"/>
                  </a:lnTo>
                  <a:lnTo>
                    <a:pt x="289" y="42"/>
                  </a:lnTo>
                  <a:lnTo>
                    <a:pt x="289" y="36"/>
                  </a:lnTo>
                  <a:lnTo>
                    <a:pt x="295" y="36"/>
                  </a:lnTo>
                  <a:lnTo>
                    <a:pt x="301" y="36"/>
                  </a:lnTo>
                  <a:lnTo>
                    <a:pt x="306" y="36"/>
                  </a:lnTo>
                  <a:lnTo>
                    <a:pt x="312" y="36"/>
                  </a:lnTo>
                  <a:lnTo>
                    <a:pt x="318" y="42"/>
                  </a:lnTo>
                  <a:lnTo>
                    <a:pt x="323" y="42"/>
                  </a:lnTo>
                  <a:lnTo>
                    <a:pt x="329" y="42"/>
                  </a:lnTo>
                  <a:lnTo>
                    <a:pt x="329" y="36"/>
                  </a:lnTo>
                  <a:lnTo>
                    <a:pt x="335" y="36"/>
                  </a:lnTo>
                  <a:lnTo>
                    <a:pt x="335" y="42"/>
                  </a:lnTo>
                  <a:lnTo>
                    <a:pt x="335" y="36"/>
                  </a:lnTo>
                  <a:lnTo>
                    <a:pt x="340" y="36"/>
                  </a:lnTo>
                  <a:lnTo>
                    <a:pt x="346" y="36"/>
                  </a:lnTo>
                  <a:lnTo>
                    <a:pt x="352" y="36"/>
                  </a:lnTo>
                  <a:lnTo>
                    <a:pt x="357" y="36"/>
                  </a:lnTo>
                  <a:lnTo>
                    <a:pt x="363" y="36"/>
                  </a:lnTo>
                  <a:lnTo>
                    <a:pt x="363" y="42"/>
                  </a:lnTo>
                  <a:lnTo>
                    <a:pt x="369" y="36"/>
                  </a:lnTo>
                  <a:lnTo>
                    <a:pt x="374" y="36"/>
                  </a:lnTo>
                  <a:lnTo>
                    <a:pt x="380" y="36"/>
                  </a:lnTo>
                  <a:lnTo>
                    <a:pt x="386" y="36"/>
                  </a:lnTo>
                  <a:lnTo>
                    <a:pt x="391" y="36"/>
                  </a:lnTo>
                  <a:lnTo>
                    <a:pt x="397" y="36"/>
                  </a:lnTo>
                  <a:lnTo>
                    <a:pt x="403" y="36"/>
                  </a:lnTo>
                  <a:lnTo>
                    <a:pt x="403" y="30"/>
                  </a:lnTo>
                  <a:lnTo>
                    <a:pt x="397" y="30"/>
                  </a:lnTo>
                  <a:lnTo>
                    <a:pt x="397" y="24"/>
                  </a:lnTo>
                  <a:lnTo>
                    <a:pt x="403" y="24"/>
                  </a:lnTo>
                  <a:lnTo>
                    <a:pt x="408" y="24"/>
                  </a:lnTo>
                  <a:lnTo>
                    <a:pt x="414" y="18"/>
                  </a:lnTo>
                  <a:lnTo>
                    <a:pt x="420" y="18"/>
                  </a:lnTo>
                  <a:lnTo>
                    <a:pt x="420" y="12"/>
                  </a:lnTo>
                  <a:lnTo>
                    <a:pt x="425" y="12"/>
                  </a:lnTo>
                  <a:lnTo>
                    <a:pt x="425" y="6"/>
                  </a:lnTo>
                  <a:lnTo>
                    <a:pt x="431" y="6"/>
                  </a:lnTo>
                  <a:lnTo>
                    <a:pt x="431" y="0"/>
                  </a:lnTo>
                  <a:lnTo>
                    <a:pt x="437" y="0"/>
                  </a:lnTo>
                  <a:lnTo>
                    <a:pt x="437" y="6"/>
                  </a:lnTo>
                  <a:lnTo>
                    <a:pt x="442" y="6"/>
                  </a:lnTo>
                  <a:lnTo>
                    <a:pt x="442" y="12"/>
                  </a:lnTo>
                  <a:lnTo>
                    <a:pt x="442" y="18"/>
                  </a:lnTo>
                  <a:lnTo>
                    <a:pt x="448" y="18"/>
                  </a:lnTo>
                  <a:lnTo>
                    <a:pt x="448" y="24"/>
                  </a:lnTo>
                  <a:lnTo>
                    <a:pt x="454" y="24"/>
                  </a:lnTo>
                  <a:lnTo>
                    <a:pt x="454" y="30"/>
                  </a:lnTo>
                  <a:lnTo>
                    <a:pt x="454" y="36"/>
                  </a:lnTo>
                  <a:lnTo>
                    <a:pt x="454" y="42"/>
                  </a:lnTo>
                  <a:lnTo>
                    <a:pt x="448" y="48"/>
                  </a:lnTo>
                  <a:lnTo>
                    <a:pt x="448" y="54"/>
                  </a:lnTo>
                  <a:lnTo>
                    <a:pt x="448" y="60"/>
                  </a:lnTo>
                  <a:lnTo>
                    <a:pt x="448" y="65"/>
                  </a:lnTo>
                  <a:lnTo>
                    <a:pt x="442" y="65"/>
                  </a:lnTo>
                  <a:lnTo>
                    <a:pt x="442" y="71"/>
                  </a:lnTo>
                  <a:lnTo>
                    <a:pt x="442" y="77"/>
                  </a:lnTo>
                  <a:lnTo>
                    <a:pt x="442" y="83"/>
                  </a:lnTo>
                  <a:lnTo>
                    <a:pt x="442" y="89"/>
                  </a:lnTo>
                  <a:lnTo>
                    <a:pt x="448" y="89"/>
                  </a:lnTo>
                  <a:lnTo>
                    <a:pt x="442" y="95"/>
                  </a:lnTo>
                  <a:lnTo>
                    <a:pt x="448" y="95"/>
                  </a:lnTo>
                  <a:lnTo>
                    <a:pt x="442" y="95"/>
                  </a:lnTo>
                  <a:lnTo>
                    <a:pt x="448" y="95"/>
                  </a:lnTo>
                  <a:lnTo>
                    <a:pt x="442" y="95"/>
                  </a:lnTo>
                  <a:lnTo>
                    <a:pt x="448" y="95"/>
                  </a:lnTo>
                  <a:lnTo>
                    <a:pt x="448" y="101"/>
                  </a:lnTo>
                  <a:lnTo>
                    <a:pt x="448" y="107"/>
                  </a:lnTo>
                  <a:lnTo>
                    <a:pt x="448" y="113"/>
                  </a:lnTo>
                  <a:lnTo>
                    <a:pt x="454" y="107"/>
                  </a:lnTo>
                  <a:lnTo>
                    <a:pt x="459" y="107"/>
                  </a:lnTo>
                  <a:lnTo>
                    <a:pt x="459" y="101"/>
                  </a:lnTo>
                  <a:lnTo>
                    <a:pt x="465" y="101"/>
                  </a:lnTo>
                  <a:lnTo>
                    <a:pt x="471" y="101"/>
                  </a:lnTo>
                  <a:lnTo>
                    <a:pt x="465" y="101"/>
                  </a:lnTo>
                  <a:lnTo>
                    <a:pt x="465" y="107"/>
                  </a:lnTo>
                  <a:lnTo>
                    <a:pt x="465" y="113"/>
                  </a:lnTo>
                  <a:lnTo>
                    <a:pt x="465" y="119"/>
                  </a:lnTo>
                  <a:lnTo>
                    <a:pt x="459" y="119"/>
                  </a:lnTo>
                  <a:lnTo>
                    <a:pt x="459" y="125"/>
                  </a:lnTo>
                  <a:lnTo>
                    <a:pt x="459" y="131"/>
                  </a:lnTo>
                  <a:lnTo>
                    <a:pt x="465" y="131"/>
                  </a:lnTo>
                  <a:lnTo>
                    <a:pt x="465" y="137"/>
                  </a:lnTo>
                  <a:lnTo>
                    <a:pt x="465" y="143"/>
                  </a:lnTo>
                  <a:lnTo>
                    <a:pt x="465" y="149"/>
                  </a:lnTo>
                  <a:lnTo>
                    <a:pt x="465" y="155"/>
                  </a:lnTo>
                  <a:lnTo>
                    <a:pt x="459" y="155"/>
                  </a:lnTo>
                  <a:lnTo>
                    <a:pt x="459" y="160"/>
                  </a:lnTo>
                  <a:lnTo>
                    <a:pt x="459" y="166"/>
                  </a:lnTo>
                  <a:lnTo>
                    <a:pt x="465" y="166"/>
                  </a:lnTo>
                  <a:lnTo>
                    <a:pt x="465" y="172"/>
                  </a:lnTo>
                  <a:lnTo>
                    <a:pt x="465" y="178"/>
                  </a:lnTo>
                  <a:lnTo>
                    <a:pt x="471" y="178"/>
                  </a:lnTo>
                  <a:lnTo>
                    <a:pt x="471" y="184"/>
                  </a:lnTo>
                  <a:lnTo>
                    <a:pt x="476" y="184"/>
                  </a:lnTo>
                  <a:lnTo>
                    <a:pt x="476" y="190"/>
                  </a:lnTo>
                  <a:lnTo>
                    <a:pt x="482" y="190"/>
                  </a:lnTo>
                  <a:lnTo>
                    <a:pt x="488" y="190"/>
                  </a:lnTo>
                  <a:lnTo>
                    <a:pt x="493" y="190"/>
                  </a:lnTo>
                  <a:lnTo>
                    <a:pt x="493" y="196"/>
                  </a:lnTo>
                  <a:lnTo>
                    <a:pt x="488" y="196"/>
                  </a:lnTo>
                  <a:lnTo>
                    <a:pt x="488" y="202"/>
                  </a:lnTo>
                  <a:lnTo>
                    <a:pt x="482" y="202"/>
                  </a:lnTo>
                  <a:lnTo>
                    <a:pt x="482" y="208"/>
                  </a:lnTo>
                  <a:lnTo>
                    <a:pt x="476" y="208"/>
                  </a:lnTo>
                  <a:lnTo>
                    <a:pt x="476" y="214"/>
                  </a:lnTo>
                  <a:lnTo>
                    <a:pt x="471" y="220"/>
                  </a:lnTo>
                  <a:lnTo>
                    <a:pt x="471" y="226"/>
                  </a:lnTo>
                  <a:lnTo>
                    <a:pt x="471" y="232"/>
                  </a:lnTo>
                  <a:lnTo>
                    <a:pt x="465" y="232"/>
                  </a:lnTo>
                  <a:lnTo>
                    <a:pt x="465" y="238"/>
                  </a:lnTo>
                  <a:lnTo>
                    <a:pt x="465" y="244"/>
                  </a:lnTo>
                  <a:lnTo>
                    <a:pt x="465" y="250"/>
                  </a:lnTo>
                  <a:lnTo>
                    <a:pt x="465" y="256"/>
                  </a:lnTo>
                  <a:lnTo>
                    <a:pt x="465" y="261"/>
                  </a:lnTo>
                  <a:lnTo>
                    <a:pt x="465" y="267"/>
                  </a:lnTo>
                  <a:lnTo>
                    <a:pt x="465" y="273"/>
                  </a:lnTo>
                  <a:lnTo>
                    <a:pt x="465" y="279"/>
                  </a:lnTo>
                  <a:lnTo>
                    <a:pt x="465" y="285"/>
                  </a:lnTo>
                  <a:lnTo>
                    <a:pt x="459" y="285"/>
                  </a:lnTo>
                  <a:lnTo>
                    <a:pt x="459" y="291"/>
                  </a:lnTo>
                  <a:lnTo>
                    <a:pt x="459" y="297"/>
                  </a:lnTo>
                  <a:lnTo>
                    <a:pt x="459" y="303"/>
                  </a:lnTo>
                  <a:lnTo>
                    <a:pt x="459" y="309"/>
                  </a:lnTo>
                  <a:lnTo>
                    <a:pt x="459" y="315"/>
                  </a:lnTo>
                  <a:lnTo>
                    <a:pt x="459" y="321"/>
                  </a:lnTo>
                  <a:lnTo>
                    <a:pt x="459" y="327"/>
                  </a:lnTo>
                  <a:lnTo>
                    <a:pt x="459" y="333"/>
                  </a:lnTo>
                  <a:lnTo>
                    <a:pt x="454" y="333"/>
                  </a:lnTo>
                  <a:lnTo>
                    <a:pt x="454" y="339"/>
                  </a:lnTo>
                  <a:lnTo>
                    <a:pt x="459" y="339"/>
                  </a:lnTo>
                  <a:lnTo>
                    <a:pt x="454" y="345"/>
                  </a:lnTo>
                  <a:lnTo>
                    <a:pt x="459" y="345"/>
                  </a:lnTo>
                  <a:lnTo>
                    <a:pt x="459" y="351"/>
                  </a:lnTo>
                  <a:lnTo>
                    <a:pt x="459" y="356"/>
                  </a:lnTo>
                  <a:lnTo>
                    <a:pt x="459" y="362"/>
                  </a:lnTo>
                  <a:lnTo>
                    <a:pt x="454" y="362"/>
                  </a:lnTo>
                  <a:lnTo>
                    <a:pt x="454" y="368"/>
                  </a:lnTo>
                  <a:lnTo>
                    <a:pt x="454" y="374"/>
                  </a:lnTo>
                  <a:lnTo>
                    <a:pt x="454" y="380"/>
                  </a:lnTo>
                  <a:lnTo>
                    <a:pt x="454" y="386"/>
                  </a:lnTo>
                  <a:lnTo>
                    <a:pt x="454" y="392"/>
                  </a:lnTo>
                  <a:lnTo>
                    <a:pt x="459" y="392"/>
                  </a:lnTo>
                  <a:lnTo>
                    <a:pt x="465" y="392"/>
                  </a:lnTo>
                  <a:lnTo>
                    <a:pt x="465" y="398"/>
                  </a:lnTo>
                  <a:lnTo>
                    <a:pt x="471" y="398"/>
                  </a:lnTo>
                  <a:lnTo>
                    <a:pt x="471" y="404"/>
                  </a:lnTo>
                  <a:lnTo>
                    <a:pt x="471" y="410"/>
                  </a:lnTo>
                  <a:lnTo>
                    <a:pt x="471" y="416"/>
                  </a:lnTo>
                  <a:lnTo>
                    <a:pt x="471" y="422"/>
                  </a:lnTo>
                  <a:lnTo>
                    <a:pt x="471" y="428"/>
                  </a:lnTo>
                  <a:lnTo>
                    <a:pt x="465" y="428"/>
                  </a:lnTo>
                  <a:lnTo>
                    <a:pt x="465" y="434"/>
                  </a:lnTo>
                  <a:lnTo>
                    <a:pt x="465" y="440"/>
                  </a:lnTo>
                  <a:lnTo>
                    <a:pt x="459" y="440"/>
                  </a:lnTo>
                  <a:lnTo>
                    <a:pt x="459" y="446"/>
                  </a:lnTo>
                  <a:lnTo>
                    <a:pt x="459" y="452"/>
                  </a:lnTo>
                  <a:lnTo>
                    <a:pt x="459" y="457"/>
                  </a:lnTo>
                  <a:lnTo>
                    <a:pt x="454" y="457"/>
                  </a:lnTo>
                  <a:lnTo>
                    <a:pt x="454" y="463"/>
                  </a:lnTo>
                  <a:lnTo>
                    <a:pt x="454" y="469"/>
                  </a:lnTo>
                  <a:lnTo>
                    <a:pt x="454" y="475"/>
                  </a:lnTo>
                  <a:lnTo>
                    <a:pt x="448" y="481"/>
                  </a:lnTo>
                  <a:lnTo>
                    <a:pt x="448" y="487"/>
                  </a:lnTo>
                  <a:lnTo>
                    <a:pt x="442" y="487"/>
                  </a:lnTo>
                  <a:lnTo>
                    <a:pt x="442" y="493"/>
                  </a:lnTo>
                  <a:lnTo>
                    <a:pt x="442" y="499"/>
                  </a:lnTo>
                  <a:lnTo>
                    <a:pt x="442" y="505"/>
                  </a:lnTo>
                  <a:lnTo>
                    <a:pt x="437" y="505"/>
                  </a:lnTo>
                  <a:lnTo>
                    <a:pt x="437" y="511"/>
                  </a:lnTo>
                  <a:lnTo>
                    <a:pt x="431" y="511"/>
                  </a:lnTo>
                  <a:lnTo>
                    <a:pt x="431" y="517"/>
                  </a:lnTo>
                  <a:lnTo>
                    <a:pt x="431" y="523"/>
                  </a:lnTo>
                  <a:lnTo>
                    <a:pt x="425" y="523"/>
                  </a:lnTo>
                  <a:lnTo>
                    <a:pt x="425" y="529"/>
                  </a:lnTo>
                  <a:lnTo>
                    <a:pt x="420" y="529"/>
                  </a:lnTo>
                  <a:lnTo>
                    <a:pt x="420" y="535"/>
                  </a:lnTo>
                  <a:lnTo>
                    <a:pt x="414" y="535"/>
                  </a:lnTo>
                  <a:lnTo>
                    <a:pt x="408" y="535"/>
                  </a:lnTo>
                  <a:lnTo>
                    <a:pt x="403" y="529"/>
                  </a:lnTo>
                  <a:lnTo>
                    <a:pt x="403" y="535"/>
                  </a:lnTo>
                  <a:lnTo>
                    <a:pt x="397" y="535"/>
                  </a:lnTo>
                  <a:lnTo>
                    <a:pt x="397" y="541"/>
                  </a:lnTo>
                  <a:lnTo>
                    <a:pt x="397" y="547"/>
                  </a:lnTo>
                  <a:lnTo>
                    <a:pt x="391" y="547"/>
                  </a:lnTo>
                  <a:lnTo>
                    <a:pt x="391" y="552"/>
                  </a:lnTo>
                  <a:lnTo>
                    <a:pt x="386" y="552"/>
                  </a:lnTo>
                  <a:lnTo>
                    <a:pt x="386" y="558"/>
                  </a:lnTo>
                  <a:lnTo>
                    <a:pt x="380" y="558"/>
                  </a:lnTo>
                  <a:lnTo>
                    <a:pt x="374" y="558"/>
                  </a:lnTo>
                  <a:lnTo>
                    <a:pt x="374" y="564"/>
                  </a:lnTo>
                  <a:lnTo>
                    <a:pt x="374" y="570"/>
                  </a:lnTo>
                  <a:lnTo>
                    <a:pt x="369" y="576"/>
                  </a:lnTo>
                  <a:lnTo>
                    <a:pt x="369" y="582"/>
                  </a:lnTo>
                  <a:lnTo>
                    <a:pt x="363" y="582"/>
                  </a:lnTo>
                  <a:lnTo>
                    <a:pt x="363" y="588"/>
                  </a:lnTo>
                  <a:lnTo>
                    <a:pt x="357" y="588"/>
                  </a:lnTo>
                  <a:lnTo>
                    <a:pt x="352" y="588"/>
                  </a:lnTo>
                  <a:lnTo>
                    <a:pt x="346" y="588"/>
                  </a:lnTo>
                  <a:lnTo>
                    <a:pt x="346" y="594"/>
                  </a:lnTo>
                  <a:lnTo>
                    <a:pt x="340" y="594"/>
                  </a:lnTo>
                  <a:lnTo>
                    <a:pt x="340" y="600"/>
                  </a:lnTo>
                  <a:lnTo>
                    <a:pt x="340" y="606"/>
                  </a:lnTo>
                  <a:lnTo>
                    <a:pt x="335" y="606"/>
                  </a:lnTo>
                  <a:lnTo>
                    <a:pt x="335" y="612"/>
                  </a:lnTo>
                  <a:lnTo>
                    <a:pt x="329" y="612"/>
                  </a:lnTo>
                  <a:lnTo>
                    <a:pt x="329" y="618"/>
                  </a:lnTo>
                  <a:lnTo>
                    <a:pt x="323" y="618"/>
                  </a:lnTo>
                  <a:lnTo>
                    <a:pt x="323" y="624"/>
                  </a:lnTo>
                  <a:lnTo>
                    <a:pt x="323" y="630"/>
                  </a:lnTo>
                  <a:lnTo>
                    <a:pt x="318" y="630"/>
                  </a:lnTo>
                  <a:lnTo>
                    <a:pt x="318" y="636"/>
                  </a:lnTo>
                  <a:lnTo>
                    <a:pt x="318" y="642"/>
                  </a:lnTo>
                  <a:lnTo>
                    <a:pt x="318" y="648"/>
                  </a:lnTo>
                  <a:lnTo>
                    <a:pt x="318" y="653"/>
                  </a:lnTo>
                  <a:lnTo>
                    <a:pt x="318" y="659"/>
                  </a:lnTo>
                  <a:lnTo>
                    <a:pt x="318" y="665"/>
                  </a:lnTo>
                  <a:lnTo>
                    <a:pt x="323" y="665"/>
                  </a:lnTo>
                  <a:lnTo>
                    <a:pt x="323" y="671"/>
                  </a:lnTo>
                  <a:lnTo>
                    <a:pt x="323" y="677"/>
                  </a:lnTo>
                  <a:lnTo>
                    <a:pt x="323" y="683"/>
                  </a:lnTo>
                  <a:lnTo>
                    <a:pt x="323" y="689"/>
                  </a:lnTo>
                  <a:lnTo>
                    <a:pt x="329" y="695"/>
                  </a:lnTo>
                  <a:lnTo>
                    <a:pt x="329" y="701"/>
                  </a:lnTo>
                  <a:lnTo>
                    <a:pt x="323" y="707"/>
                  </a:lnTo>
                  <a:lnTo>
                    <a:pt x="323" y="713"/>
                  </a:lnTo>
                  <a:lnTo>
                    <a:pt x="323" y="719"/>
                  </a:lnTo>
                  <a:lnTo>
                    <a:pt x="323" y="725"/>
                  </a:lnTo>
                  <a:lnTo>
                    <a:pt x="323" y="731"/>
                  </a:lnTo>
                  <a:lnTo>
                    <a:pt x="323" y="737"/>
                  </a:lnTo>
                  <a:lnTo>
                    <a:pt x="329" y="737"/>
                  </a:lnTo>
                  <a:lnTo>
                    <a:pt x="329" y="743"/>
                  </a:lnTo>
                  <a:lnTo>
                    <a:pt x="329" y="748"/>
                  </a:lnTo>
                  <a:lnTo>
                    <a:pt x="335" y="748"/>
                  </a:lnTo>
                  <a:lnTo>
                    <a:pt x="340" y="748"/>
                  </a:lnTo>
                  <a:lnTo>
                    <a:pt x="346" y="743"/>
                  </a:lnTo>
                  <a:lnTo>
                    <a:pt x="346" y="748"/>
                  </a:lnTo>
                  <a:lnTo>
                    <a:pt x="346" y="754"/>
                  </a:lnTo>
                  <a:lnTo>
                    <a:pt x="352" y="754"/>
                  </a:lnTo>
                  <a:lnTo>
                    <a:pt x="357" y="754"/>
                  </a:lnTo>
                  <a:lnTo>
                    <a:pt x="357" y="748"/>
                  </a:lnTo>
                  <a:lnTo>
                    <a:pt x="363" y="748"/>
                  </a:lnTo>
                  <a:lnTo>
                    <a:pt x="363" y="754"/>
                  </a:lnTo>
                  <a:lnTo>
                    <a:pt x="363" y="760"/>
                  </a:lnTo>
                  <a:lnTo>
                    <a:pt x="357" y="760"/>
                  </a:lnTo>
                  <a:lnTo>
                    <a:pt x="357" y="766"/>
                  </a:lnTo>
                  <a:lnTo>
                    <a:pt x="363" y="766"/>
                  </a:lnTo>
                  <a:lnTo>
                    <a:pt x="363" y="772"/>
                  </a:lnTo>
                  <a:lnTo>
                    <a:pt x="369" y="772"/>
                  </a:lnTo>
                  <a:lnTo>
                    <a:pt x="369" y="766"/>
                  </a:lnTo>
                  <a:lnTo>
                    <a:pt x="369" y="772"/>
                  </a:lnTo>
                  <a:lnTo>
                    <a:pt x="374" y="772"/>
                  </a:lnTo>
                  <a:lnTo>
                    <a:pt x="374" y="778"/>
                  </a:lnTo>
                  <a:lnTo>
                    <a:pt x="374" y="784"/>
                  </a:lnTo>
                  <a:lnTo>
                    <a:pt x="369" y="778"/>
                  </a:lnTo>
                  <a:lnTo>
                    <a:pt x="369" y="784"/>
                  </a:lnTo>
                  <a:lnTo>
                    <a:pt x="363" y="784"/>
                  </a:lnTo>
                  <a:lnTo>
                    <a:pt x="357" y="784"/>
                  </a:lnTo>
                  <a:lnTo>
                    <a:pt x="357" y="790"/>
                  </a:lnTo>
                  <a:lnTo>
                    <a:pt x="352" y="790"/>
                  </a:lnTo>
                  <a:lnTo>
                    <a:pt x="346" y="790"/>
                  </a:lnTo>
                  <a:lnTo>
                    <a:pt x="346" y="796"/>
                  </a:lnTo>
                  <a:lnTo>
                    <a:pt x="352" y="796"/>
                  </a:lnTo>
                  <a:lnTo>
                    <a:pt x="346" y="796"/>
                  </a:lnTo>
                  <a:lnTo>
                    <a:pt x="346" y="802"/>
                  </a:lnTo>
                  <a:lnTo>
                    <a:pt x="346" y="796"/>
                  </a:lnTo>
                  <a:lnTo>
                    <a:pt x="340" y="796"/>
                  </a:lnTo>
                  <a:lnTo>
                    <a:pt x="340" y="790"/>
                  </a:lnTo>
                  <a:lnTo>
                    <a:pt x="346" y="790"/>
                  </a:lnTo>
                  <a:lnTo>
                    <a:pt x="340" y="790"/>
                  </a:lnTo>
                  <a:lnTo>
                    <a:pt x="335" y="790"/>
                  </a:lnTo>
                  <a:lnTo>
                    <a:pt x="340" y="790"/>
                  </a:lnTo>
                  <a:lnTo>
                    <a:pt x="340" y="796"/>
                  </a:lnTo>
                  <a:lnTo>
                    <a:pt x="335" y="796"/>
                  </a:lnTo>
                  <a:lnTo>
                    <a:pt x="335" y="802"/>
                  </a:lnTo>
                  <a:lnTo>
                    <a:pt x="329" y="802"/>
                  </a:lnTo>
                  <a:lnTo>
                    <a:pt x="335" y="802"/>
                  </a:lnTo>
                  <a:lnTo>
                    <a:pt x="329" y="802"/>
                  </a:lnTo>
                  <a:lnTo>
                    <a:pt x="329" y="796"/>
                  </a:lnTo>
                  <a:lnTo>
                    <a:pt x="323" y="796"/>
                  </a:lnTo>
                  <a:lnTo>
                    <a:pt x="323" y="802"/>
                  </a:lnTo>
                  <a:lnTo>
                    <a:pt x="323" y="796"/>
                  </a:lnTo>
                  <a:lnTo>
                    <a:pt x="318" y="796"/>
                  </a:lnTo>
                  <a:lnTo>
                    <a:pt x="318" y="802"/>
                  </a:lnTo>
                  <a:lnTo>
                    <a:pt x="323" y="802"/>
                  </a:lnTo>
                  <a:lnTo>
                    <a:pt x="329" y="808"/>
                  </a:lnTo>
                  <a:lnTo>
                    <a:pt x="323" y="808"/>
                  </a:lnTo>
                  <a:lnTo>
                    <a:pt x="318" y="808"/>
                  </a:lnTo>
                  <a:lnTo>
                    <a:pt x="318" y="814"/>
                  </a:lnTo>
                  <a:lnTo>
                    <a:pt x="318" y="820"/>
                  </a:lnTo>
                  <a:lnTo>
                    <a:pt x="318" y="814"/>
                  </a:lnTo>
                  <a:lnTo>
                    <a:pt x="312" y="814"/>
                  </a:lnTo>
                  <a:lnTo>
                    <a:pt x="306" y="814"/>
                  </a:lnTo>
                  <a:lnTo>
                    <a:pt x="306" y="820"/>
                  </a:lnTo>
                  <a:lnTo>
                    <a:pt x="301" y="820"/>
                  </a:lnTo>
                  <a:lnTo>
                    <a:pt x="301" y="826"/>
                  </a:lnTo>
                  <a:lnTo>
                    <a:pt x="295" y="826"/>
                  </a:lnTo>
                  <a:lnTo>
                    <a:pt x="289" y="826"/>
                  </a:lnTo>
                  <a:lnTo>
                    <a:pt x="284" y="832"/>
                  </a:lnTo>
                  <a:lnTo>
                    <a:pt x="284" y="838"/>
                  </a:lnTo>
                  <a:lnTo>
                    <a:pt x="278" y="838"/>
                  </a:lnTo>
                  <a:lnTo>
                    <a:pt x="278" y="844"/>
                  </a:lnTo>
                  <a:lnTo>
                    <a:pt x="272" y="844"/>
                  </a:lnTo>
                  <a:lnTo>
                    <a:pt x="272" y="849"/>
                  </a:lnTo>
                  <a:lnTo>
                    <a:pt x="267" y="849"/>
                  </a:lnTo>
                  <a:lnTo>
                    <a:pt x="267" y="855"/>
                  </a:lnTo>
                  <a:lnTo>
                    <a:pt x="267" y="861"/>
                  </a:lnTo>
                  <a:lnTo>
                    <a:pt x="261" y="861"/>
                  </a:lnTo>
                  <a:lnTo>
                    <a:pt x="261" y="867"/>
                  </a:lnTo>
                  <a:lnTo>
                    <a:pt x="255" y="873"/>
                  </a:lnTo>
                  <a:lnTo>
                    <a:pt x="250" y="873"/>
                  </a:lnTo>
                  <a:lnTo>
                    <a:pt x="244" y="873"/>
                  </a:lnTo>
                  <a:lnTo>
                    <a:pt x="238" y="873"/>
                  </a:lnTo>
                  <a:lnTo>
                    <a:pt x="238" y="879"/>
                  </a:lnTo>
                  <a:lnTo>
                    <a:pt x="244" y="879"/>
                  </a:lnTo>
                  <a:lnTo>
                    <a:pt x="238" y="879"/>
                  </a:lnTo>
                  <a:lnTo>
                    <a:pt x="244" y="879"/>
                  </a:lnTo>
                  <a:lnTo>
                    <a:pt x="238" y="879"/>
                  </a:lnTo>
                  <a:lnTo>
                    <a:pt x="244" y="879"/>
                  </a:lnTo>
                  <a:lnTo>
                    <a:pt x="244" y="885"/>
                  </a:lnTo>
                  <a:lnTo>
                    <a:pt x="238" y="885"/>
                  </a:lnTo>
                  <a:lnTo>
                    <a:pt x="238" y="891"/>
                  </a:lnTo>
                  <a:lnTo>
                    <a:pt x="233" y="891"/>
                  </a:lnTo>
                  <a:lnTo>
                    <a:pt x="238" y="891"/>
                  </a:lnTo>
                  <a:lnTo>
                    <a:pt x="233" y="897"/>
                  </a:lnTo>
                  <a:lnTo>
                    <a:pt x="233" y="891"/>
                  </a:lnTo>
                  <a:lnTo>
                    <a:pt x="227" y="891"/>
                  </a:lnTo>
                  <a:lnTo>
                    <a:pt x="221" y="891"/>
                  </a:lnTo>
                  <a:lnTo>
                    <a:pt x="216" y="891"/>
                  </a:lnTo>
                  <a:lnTo>
                    <a:pt x="216" y="885"/>
                  </a:lnTo>
                  <a:lnTo>
                    <a:pt x="216" y="879"/>
                  </a:lnTo>
                  <a:lnTo>
                    <a:pt x="210" y="879"/>
                  </a:lnTo>
                  <a:lnTo>
                    <a:pt x="204" y="879"/>
                  </a:lnTo>
                  <a:lnTo>
                    <a:pt x="204" y="873"/>
                  </a:lnTo>
                  <a:lnTo>
                    <a:pt x="199" y="873"/>
                  </a:lnTo>
                  <a:lnTo>
                    <a:pt x="199" y="867"/>
                  </a:lnTo>
                  <a:lnTo>
                    <a:pt x="193" y="867"/>
                  </a:lnTo>
                  <a:lnTo>
                    <a:pt x="193" y="861"/>
                  </a:lnTo>
                  <a:lnTo>
                    <a:pt x="187" y="861"/>
                  </a:lnTo>
                  <a:lnTo>
                    <a:pt x="193" y="861"/>
                  </a:lnTo>
                  <a:lnTo>
                    <a:pt x="187" y="861"/>
                  </a:lnTo>
                  <a:lnTo>
                    <a:pt x="182" y="861"/>
                  </a:lnTo>
                  <a:lnTo>
                    <a:pt x="182" y="855"/>
                  </a:lnTo>
                  <a:lnTo>
                    <a:pt x="176" y="855"/>
                  </a:lnTo>
                  <a:lnTo>
                    <a:pt x="170" y="855"/>
                  </a:lnTo>
                  <a:lnTo>
                    <a:pt x="165" y="855"/>
                  </a:lnTo>
                  <a:lnTo>
                    <a:pt x="159" y="855"/>
                  </a:lnTo>
                  <a:lnTo>
                    <a:pt x="153" y="849"/>
                  </a:lnTo>
                  <a:lnTo>
                    <a:pt x="148" y="849"/>
                  </a:lnTo>
                  <a:lnTo>
                    <a:pt x="142" y="844"/>
                  </a:lnTo>
                  <a:lnTo>
                    <a:pt x="142" y="838"/>
                  </a:lnTo>
                  <a:lnTo>
                    <a:pt x="142" y="832"/>
                  </a:lnTo>
                  <a:lnTo>
                    <a:pt x="142" y="826"/>
                  </a:lnTo>
                  <a:lnTo>
                    <a:pt x="148" y="820"/>
                  </a:lnTo>
                  <a:lnTo>
                    <a:pt x="153" y="820"/>
                  </a:lnTo>
                  <a:lnTo>
                    <a:pt x="153" y="814"/>
                  </a:lnTo>
                  <a:lnTo>
                    <a:pt x="159" y="808"/>
                  </a:lnTo>
                  <a:lnTo>
                    <a:pt x="159" y="802"/>
                  </a:lnTo>
                  <a:lnTo>
                    <a:pt x="165" y="796"/>
                  </a:lnTo>
                  <a:lnTo>
                    <a:pt x="170" y="784"/>
                  </a:lnTo>
                  <a:lnTo>
                    <a:pt x="170" y="778"/>
                  </a:lnTo>
                  <a:lnTo>
                    <a:pt x="176" y="778"/>
                  </a:lnTo>
                  <a:lnTo>
                    <a:pt x="176" y="772"/>
                  </a:lnTo>
                  <a:lnTo>
                    <a:pt x="182" y="772"/>
                  </a:lnTo>
                  <a:lnTo>
                    <a:pt x="182" y="766"/>
                  </a:lnTo>
                  <a:lnTo>
                    <a:pt x="187" y="766"/>
                  </a:lnTo>
                  <a:lnTo>
                    <a:pt x="187" y="760"/>
                  </a:lnTo>
                  <a:lnTo>
                    <a:pt x="193" y="760"/>
                  </a:lnTo>
                  <a:lnTo>
                    <a:pt x="193" y="754"/>
                  </a:lnTo>
                  <a:lnTo>
                    <a:pt x="193" y="748"/>
                  </a:lnTo>
                  <a:lnTo>
                    <a:pt x="187" y="748"/>
                  </a:lnTo>
                  <a:lnTo>
                    <a:pt x="187" y="743"/>
                  </a:lnTo>
                  <a:lnTo>
                    <a:pt x="193" y="743"/>
                  </a:lnTo>
                  <a:lnTo>
                    <a:pt x="193" y="737"/>
                  </a:lnTo>
                  <a:lnTo>
                    <a:pt x="199" y="737"/>
                  </a:lnTo>
                  <a:lnTo>
                    <a:pt x="199" y="731"/>
                  </a:lnTo>
                  <a:lnTo>
                    <a:pt x="204" y="731"/>
                  </a:lnTo>
                  <a:lnTo>
                    <a:pt x="210" y="731"/>
                  </a:lnTo>
                  <a:lnTo>
                    <a:pt x="210" y="725"/>
                  </a:lnTo>
                  <a:lnTo>
                    <a:pt x="216" y="731"/>
                  </a:lnTo>
                  <a:lnTo>
                    <a:pt x="216" y="725"/>
                  </a:lnTo>
                  <a:lnTo>
                    <a:pt x="221" y="719"/>
                  </a:lnTo>
                  <a:lnTo>
                    <a:pt x="227" y="719"/>
                  </a:lnTo>
                  <a:lnTo>
                    <a:pt x="221" y="719"/>
                  </a:lnTo>
                  <a:lnTo>
                    <a:pt x="221" y="713"/>
                  </a:lnTo>
                  <a:lnTo>
                    <a:pt x="227" y="713"/>
                  </a:lnTo>
                  <a:lnTo>
                    <a:pt x="227" y="707"/>
                  </a:lnTo>
                  <a:lnTo>
                    <a:pt x="227" y="701"/>
                  </a:lnTo>
                  <a:lnTo>
                    <a:pt x="227" y="695"/>
                  </a:lnTo>
                  <a:lnTo>
                    <a:pt x="233" y="695"/>
                  </a:lnTo>
                  <a:lnTo>
                    <a:pt x="233" y="689"/>
                  </a:lnTo>
                  <a:lnTo>
                    <a:pt x="238" y="689"/>
                  </a:lnTo>
                  <a:lnTo>
                    <a:pt x="244" y="683"/>
                  </a:lnTo>
                  <a:lnTo>
                    <a:pt x="244" y="677"/>
                  </a:lnTo>
                  <a:lnTo>
                    <a:pt x="250" y="677"/>
                  </a:lnTo>
                  <a:lnTo>
                    <a:pt x="244" y="677"/>
                  </a:lnTo>
                  <a:lnTo>
                    <a:pt x="244" y="671"/>
                  </a:lnTo>
                  <a:lnTo>
                    <a:pt x="244" y="665"/>
                  </a:lnTo>
                  <a:lnTo>
                    <a:pt x="238" y="665"/>
                  </a:lnTo>
                  <a:lnTo>
                    <a:pt x="238" y="659"/>
                  </a:lnTo>
                  <a:lnTo>
                    <a:pt x="244" y="659"/>
                  </a:lnTo>
                  <a:lnTo>
                    <a:pt x="238" y="659"/>
                  </a:lnTo>
                  <a:lnTo>
                    <a:pt x="238" y="653"/>
                  </a:lnTo>
                  <a:lnTo>
                    <a:pt x="244" y="653"/>
                  </a:lnTo>
                  <a:lnTo>
                    <a:pt x="244" y="648"/>
                  </a:lnTo>
                  <a:lnTo>
                    <a:pt x="244" y="642"/>
                  </a:lnTo>
                  <a:lnTo>
                    <a:pt x="244" y="636"/>
                  </a:lnTo>
                  <a:lnTo>
                    <a:pt x="250" y="636"/>
                  </a:lnTo>
                  <a:lnTo>
                    <a:pt x="250" y="630"/>
                  </a:lnTo>
                  <a:lnTo>
                    <a:pt x="250" y="62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2" name="Freeform 152"/>
            <p:cNvSpPr>
              <a:spLocks/>
            </p:cNvSpPr>
            <p:nvPr/>
          </p:nvSpPr>
          <p:spPr bwMode="auto">
            <a:xfrm>
              <a:off x="6065824" y="2355696"/>
              <a:ext cx="830711" cy="710694"/>
            </a:xfrm>
            <a:custGeom>
              <a:avLst/>
              <a:gdLst>
                <a:gd name="T0" fmla="*/ 2147483647 w 532"/>
                <a:gd name="T1" fmla="*/ 2147483647 h 452"/>
                <a:gd name="T2" fmla="*/ 2147483647 w 532"/>
                <a:gd name="T3" fmla="*/ 2147483647 h 452"/>
                <a:gd name="T4" fmla="*/ 2147483647 w 532"/>
                <a:gd name="T5" fmla="*/ 2147483647 h 452"/>
                <a:gd name="T6" fmla="*/ 2147483647 w 532"/>
                <a:gd name="T7" fmla="*/ 2147483647 h 452"/>
                <a:gd name="T8" fmla="*/ 2147483647 w 532"/>
                <a:gd name="T9" fmla="*/ 2147483647 h 452"/>
                <a:gd name="T10" fmla="*/ 2147483647 w 532"/>
                <a:gd name="T11" fmla="*/ 2147483647 h 452"/>
                <a:gd name="T12" fmla="*/ 2147483647 w 532"/>
                <a:gd name="T13" fmla="*/ 2147483647 h 452"/>
                <a:gd name="T14" fmla="*/ 2147483647 w 532"/>
                <a:gd name="T15" fmla="*/ 2147483647 h 452"/>
                <a:gd name="T16" fmla="*/ 2147483647 w 532"/>
                <a:gd name="T17" fmla="*/ 2147483647 h 452"/>
                <a:gd name="T18" fmla="*/ 2147483647 w 532"/>
                <a:gd name="T19" fmla="*/ 2147483647 h 452"/>
                <a:gd name="T20" fmla="*/ 2147483647 w 532"/>
                <a:gd name="T21" fmla="*/ 2147483647 h 452"/>
                <a:gd name="T22" fmla="*/ 2147483647 w 532"/>
                <a:gd name="T23" fmla="*/ 2147483647 h 452"/>
                <a:gd name="T24" fmla="*/ 2147483647 w 532"/>
                <a:gd name="T25" fmla="*/ 2147483647 h 452"/>
                <a:gd name="T26" fmla="*/ 2147483647 w 532"/>
                <a:gd name="T27" fmla="*/ 2147483647 h 452"/>
                <a:gd name="T28" fmla="*/ 2147483647 w 532"/>
                <a:gd name="T29" fmla="*/ 2147483647 h 452"/>
                <a:gd name="T30" fmla="*/ 2147483647 w 532"/>
                <a:gd name="T31" fmla="*/ 2147483647 h 452"/>
                <a:gd name="T32" fmla="*/ 2147483647 w 532"/>
                <a:gd name="T33" fmla="*/ 2147483647 h 452"/>
                <a:gd name="T34" fmla="*/ 2147483647 w 532"/>
                <a:gd name="T35" fmla="*/ 2147483647 h 452"/>
                <a:gd name="T36" fmla="*/ 2147483647 w 532"/>
                <a:gd name="T37" fmla="*/ 2147483647 h 452"/>
                <a:gd name="T38" fmla="*/ 2147483647 w 532"/>
                <a:gd name="T39" fmla="*/ 2147483647 h 452"/>
                <a:gd name="T40" fmla="*/ 2147483647 w 532"/>
                <a:gd name="T41" fmla="*/ 2147483647 h 452"/>
                <a:gd name="T42" fmla="*/ 2147483647 w 532"/>
                <a:gd name="T43" fmla="*/ 2147483647 h 452"/>
                <a:gd name="T44" fmla="*/ 2147483647 w 532"/>
                <a:gd name="T45" fmla="*/ 2147483647 h 452"/>
                <a:gd name="T46" fmla="*/ 2147483647 w 532"/>
                <a:gd name="T47" fmla="*/ 2147483647 h 452"/>
                <a:gd name="T48" fmla="*/ 2147483647 w 532"/>
                <a:gd name="T49" fmla="*/ 2147483647 h 452"/>
                <a:gd name="T50" fmla="*/ 2147483647 w 532"/>
                <a:gd name="T51" fmla="*/ 2147483647 h 452"/>
                <a:gd name="T52" fmla="*/ 2147483647 w 532"/>
                <a:gd name="T53" fmla="*/ 2147483647 h 452"/>
                <a:gd name="T54" fmla="*/ 2147483647 w 532"/>
                <a:gd name="T55" fmla="*/ 2147483647 h 452"/>
                <a:gd name="T56" fmla="*/ 2147483647 w 532"/>
                <a:gd name="T57" fmla="*/ 2147483647 h 452"/>
                <a:gd name="T58" fmla="*/ 2147483647 w 532"/>
                <a:gd name="T59" fmla="*/ 2147483647 h 452"/>
                <a:gd name="T60" fmla="*/ 2147483647 w 532"/>
                <a:gd name="T61" fmla="*/ 2147483647 h 452"/>
                <a:gd name="T62" fmla="*/ 2147483647 w 532"/>
                <a:gd name="T63" fmla="*/ 2147483647 h 452"/>
                <a:gd name="T64" fmla="*/ 2147483647 w 532"/>
                <a:gd name="T65" fmla="*/ 2147483647 h 452"/>
                <a:gd name="T66" fmla="*/ 2147483647 w 532"/>
                <a:gd name="T67" fmla="*/ 2147483647 h 452"/>
                <a:gd name="T68" fmla="*/ 2147483647 w 532"/>
                <a:gd name="T69" fmla="*/ 2147483647 h 452"/>
                <a:gd name="T70" fmla="*/ 2147483647 w 532"/>
                <a:gd name="T71" fmla="*/ 2147483647 h 452"/>
                <a:gd name="T72" fmla="*/ 2147483647 w 532"/>
                <a:gd name="T73" fmla="*/ 2147483647 h 452"/>
                <a:gd name="T74" fmla="*/ 2147483647 w 532"/>
                <a:gd name="T75" fmla="*/ 2147483647 h 452"/>
                <a:gd name="T76" fmla="*/ 2147483647 w 532"/>
                <a:gd name="T77" fmla="*/ 2147483647 h 452"/>
                <a:gd name="T78" fmla="*/ 2147483647 w 532"/>
                <a:gd name="T79" fmla="*/ 2147483647 h 452"/>
                <a:gd name="T80" fmla="*/ 2147483647 w 532"/>
                <a:gd name="T81" fmla="*/ 2147483647 h 452"/>
                <a:gd name="T82" fmla="*/ 2147483647 w 532"/>
                <a:gd name="T83" fmla="*/ 2147483647 h 452"/>
                <a:gd name="T84" fmla="*/ 2147483647 w 532"/>
                <a:gd name="T85" fmla="*/ 2147483647 h 452"/>
                <a:gd name="T86" fmla="*/ 2147483647 w 532"/>
                <a:gd name="T87" fmla="*/ 2147483647 h 452"/>
                <a:gd name="T88" fmla="*/ 2147483647 w 532"/>
                <a:gd name="T89" fmla="*/ 2147483647 h 452"/>
                <a:gd name="T90" fmla="*/ 2147483647 w 532"/>
                <a:gd name="T91" fmla="*/ 2147483647 h 452"/>
                <a:gd name="T92" fmla="*/ 2147483647 w 532"/>
                <a:gd name="T93" fmla="*/ 2147483647 h 452"/>
                <a:gd name="T94" fmla="*/ 2147483647 w 532"/>
                <a:gd name="T95" fmla="*/ 2147483647 h 452"/>
                <a:gd name="T96" fmla="*/ 2147483647 w 532"/>
                <a:gd name="T97" fmla="*/ 2147483647 h 452"/>
                <a:gd name="T98" fmla="*/ 2147483647 w 532"/>
                <a:gd name="T99" fmla="*/ 2147483647 h 452"/>
                <a:gd name="T100" fmla="*/ 2147483647 w 532"/>
                <a:gd name="T101" fmla="*/ 2147483647 h 452"/>
                <a:gd name="T102" fmla="*/ 2147483647 w 532"/>
                <a:gd name="T103" fmla="*/ 2147483647 h 452"/>
                <a:gd name="T104" fmla="*/ 2147483647 w 532"/>
                <a:gd name="T105" fmla="*/ 2147483647 h 452"/>
                <a:gd name="T106" fmla="*/ 2147483647 w 532"/>
                <a:gd name="T107" fmla="*/ 2147483647 h 452"/>
                <a:gd name="T108" fmla="*/ 0 w 532"/>
                <a:gd name="T109" fmla="*/ 2147483647 h 452"/>
                <a:gd name="T110" fmla="*/ 2147483647 w 532"/>
                <a:gd name="T111" fmla="*/ 2147483647 h 452"/>
                <a:gd name="T112" fmla="*/ 2147483647 w 532"/>
                <a:gd name="T113" fmla="*/ 2147483647 h 452"/>
                <a:gd name="T114" fmla="*/ 2147483647 w 532"/>
                <a:gd name="T115" fmla="*/ 2147483647 h 452"/>
                <a:gd name="T116" fmla="*/ 2147483647 w 532"/>
                <a:gd name="T117" fmla="*/ 2147483647 h 452"/>
                <a:gd name="T118" fmla="*/ 2147483647 w 532"/>
                <a:gd name="T119" fmla="*/ 2147483647 h 452"/>
                <a:gd name="T120" fmla="*/ 2147483647 w 532"/>
                <a:gd name="T121" fmla="*/ 2147483647 h 452"/>
                <a:gd name="T122" fmla="*/ 2147483647 w 532"/>
                <a:gd name="T123" fmla="*/ 2147483647 h 452"/>
                <a:gd name="T124" fmla="*/ 2147483647 w 532"/>
                <a:gd name="T125" fmla="*/ 2147483647 h 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2" h="452">
                  <a:moveTo>
                    <a:pt x="158" y="42"/>
                  </a:moveTo>
                  <a:lnTo>
                    <a:pt x="164" y="42"/>
                  </a:lnTo>
                  <a:lnTo>
                    <a:pt x="170" y="42"/>
                  </a:lnTo>
                  <a:lnTo>
                    <a:pt x="175" y="42"/>
                  </a:lnTo>
                  <a:lnTo>
                    <a:pt x="175" y="36"/>
                  </a:lnTo>
                  <a:lnTo>
                    <a:pt x="175" y="42"/>
                  </a:lnTo>
                  <a:lnTo>
                    <a:pt x="175" y="36"/>
                  </a:lnTo>
                  <a:lnTo>
                    <a:pt x="181" y="36"/>
                  </a:lnTo>
                  <a:lnTo>
                    <a:pt x="187" y="36"/>
                  </a:lnTo>
                  <a:lnTo>
                    <a:pt x="192" y="36"/>
                  </a:lnTo>
                  <a:lnTo>
                    <a:pt x="187" y="36"/>
                  </a:lnTo>
                  <a:lnTo>
                    <a:pt x="187" y="42"/>
                  </a:lnTo>
                  <a:lnTo>
                    <a:pt x="192" y="42"/>
                  </a:lnTo>
                  <a:lnTo>
                    <a:pt x="187" y="42"/>
                  </a:lnTo>
                  <a:lnTo>
                    <a:pt x="192" y="48"/>
                  </a:lnTo>
                  <a:lnTo>
                    <a:pt x="198" y="48"/>
                  </a:lnTo>
                  <a:lnTo>
                    <a:pt x="204" y="48"/>
                  </a:lnTo>
                  <a:lnTo>
                    <a:pt x="204" y="54"/>
                  </a:lnTo>
                  <a:lnTo>
                    <a:pt x="204" y="48"/>
                  </a:lnTo>
                  <a:lnTo>
                    <a:pt x="209" y="48"/>
                  </a:lnTo>
                  <a:lnTo>
                    <a:pt x="215" y="48"/>
                  </a:lnTo>
                  <a:lnTo>
                    <a:pt x="221" y="48"/>
                  </a:lnTo>
                  <a:lnTo>
                    <a:pt x="226" y="48"/>
                  </a:lnTo>
                  <a:lnTo>
                    <a:pt x="226" y="54"/>
                  </a:lnTo>
                  <a:lnTo>
                    <a:pt x="232" y="54"/>
                  </a:lnTo>
                  <a:lnTo>
                    <a:pt x="232" y="60"/>
                  </a:lnTo>
                  <a:lnTo>
                    <a:pt x="238" y="60"/>
                  </a:lnTo>
                  <a:lnTo>
                    <a:pt x="243" y="54"/>
                  </a:lnTo>
                  <a:lnTo>
                    <a:pt x="249" y="54"/>
                  </a:lnTo>
                  <a:lnTo>
                    <a:pt x="249" y="60"/>
                  </a:lnTo>
                  <a:lnTo>
                    <a:pt x="255" y="60"/>
                  </a:lnTo>
                  <a:lnTo>
                    <a:pt x="260" y="60"/>
                  </a:lnTo>
                  <a:lnTo>
                    <a:pt x="260" y="66"/>
                  </a:lnTo>
                  <a:lnTo>
                    <a:pt x="266" y="66"/>
                  </a:lnTo>
                  <a:lnTo>
                    <a:pt x="272" y="66"/>
                  </a:lnTo>
                  <a:lnTo>
                    <a:pt x="272" y="60"/>
                  </a:lnTo>
                  <a:lnTo>
                    <a:pt x="277" y="60"/>
                  </a:lnTo>
                  <a:lnTo>
                    <a:pt x="277" y="54"/>
                  </a:lnTo>
                  <a:lnTo>
                    <a:pt x="283" y="54"/>
                  </a:lnTo>
                  <a:lnTo>
                    <a:pt x="289" y="54"/>
                  </a:lnTo>
                  <a:lnTo>
                    <a:pt x="294" y="54"/>
                  </a:lnTo>
                  <a:lnTo>
                    <a:pt x="294" y="48"/>
                  </a:lnTo>
                  <a:lnTo>
                    <a:pt x="300" y="48"/>
                  </a:lnTo>
                  <a:lnTo>
                    <a:pt x="300" y="54"/>
                  </a:lnTo>
                  <a:lnTo>
                    <a:pt x="300" y="48"/>
                  </a:lnTo>
                  <a:lnTo>
                    <a:pt x="306" y="48"/>
                  </a:lnTo>
                  <a:lnTo>
                    <a:pt x="311" y="48"/>
                  </a:lnTo>
                  <a:lnTo>
                    <a:pt x="317" y="48"/>
                  </a:lnTo>
                  <a:lnTo>
                    <a:pt x="317" y="42"/>
                  </a:lnTo>
                  <a:lnTo>
                    <a:pt x="317" y="36"/>
                  </a:lnTo>
                  <a:lnTo>
                    <a:pt x="311" y="36"/>
                  </a:lnTo>
                  <a:lnTo>
                    <a:pt x="311" y="30"/>
                  </a:lnTo>
                  <a:lnTo>
                    <a:pt x="317" y="30"/>
                  </a:lnTo>
                  <a:lnTo>
                    <a:pt x="317" y="36"/>
                  </a:lnTo>
                  <a:lnTo>
                    <a:pt x="317" y="42"/>
                  </a:lnTo>
                  <a:lnTo>
                    <a:pt x="323" y="42"/>
                  </a:lnTo>
                  <a:lnTo>
                    <a:pt x="328" y="42"/>
                  </a:lnTo>
                  <a:lnTo>
                    <a:pt x="334" y="42"/>
                  </a:lnTo>
                  <a:lnTo>
                    <a:pt x="334" y="36"/>
                  </a:lnTo>
                  <a:lnTo>
                    <a:pt x="334" y="30"/>
                  </a:lnTo>
                  <a:lnTo>
                    <a:pt x="334" y="24"/>
                  </a:lnTo>
                  <a:lnTo>
                    <a:pt x="334" y="18"/>
                  </a:lnTo>
                  <a:lnTo>
                    <a:pt x="340" y="18"/>
                  </a:lnTo>
                  <a:lnTo>
                    <a:pt x="340" y="12"/>
                  </a:lnTo>
                  <a:lnTo>
                    <a:pt x="345" y="12"/>
                  </a:lnTo>
                  <a:lnTo>
                    <a:pt x="351" y="12"/>
                  </a:lnTo>
                  <a:lnTo>
                    <a:pt x="351" y="6"/>
                  </a:lnTo>
                  <a:lnTo>
                    <a:pt x="357" y="6"/>
                  </a:lnTo>
                  <a:lnTo>
                    <a:pt x="357" y="0"/>
                  </a:lnTo>
                  <a:lnTo>
                    <a:pt x="362" y="0"/>
                  </a:lnTo>
                  <a:lnTo>
                    <a:pt x="368" y="0"/>
                  </a:lnTo>
                  <a:lnTo>
                    <a:pt x="368" y="6"/>
                  </a:lnTo>
                  <a:lnTo>
                    <a:pt x="368" y="0"/>
                  </a:lnTo>
                  <a:lnTo>
                    <a:pt x="374" y="6"/>
                  </a:lnTo>
                  <a:lnTo>
                    <a:pt x="379" y="6"/>
                  </a:lnTo>
                  <a:lnTo>
                    <a:pt x="379" y="12"/>
                  </a:lnTo>
                  <a:lnTo>
                    <a:pt x="385" y="12"/>
                  </a:lnTo>
                  <a:lnTo>
                    <a:pt x="385" y="18"/>
                  </a:lnTo>
                  <a:lnTo>
                    <a:pt x="391" y="18"/>
                  </a:lnTo>
                  <a:lnTo>
                    <a:pt x="385" y="18"/>
                  </a:lnTo>
                  <a:lnTo>
                    <a:pt x="391" y="18"/>
                  </a:lnTo>
                  <a:lnTo>
                    <a:pt x="391" y="24"/>
                  </a:lnTo>
                  <a:lnTo>
                    <a:pt x="396" y="24"/>
                  </a:lnTo>
                  <a:lnTo>
                    <a:pt x="396" y="30"/>
                  </a:lnTo>
                  <a:lnTo>
                    <a:pt x="402" y="30"/>
                  </a:lnTo>
                  <a:lnTo>
                    <a:pt x="396" y="30"/>
                  </a:lnTo>
                  <a:lnTo>
                    <a:pt x="396" y="36"/>
                  </a:lnTo>
                  <a:lnTo>
                    <a:pt x="402" y="36"/>
                  </a:lnTo>
                  <a:lnTo>
                    <a:pt x="396" y="36"/>
                  </a:lnTo>
                  <a:lnTo>
                    <a:pt x="396" y="42"/>
                  </a:lnTo>
                  <a:lnTo>
                    <a:pt x="396" y="48"/>
                  </a:lnTo>
                  <a:lnTo>
                    <a:pt x="396" y="54"/>
                  </a:lnTo>
                  <a:lnTo>
                    <a:pt x="402" y="54"/>
                  </a:lnTo>
                  <a:lnTo>
                    <a:pt x="402" y="60"/>
                  </a:lnTo>
                  <a:lnTo>
                    <a:pt x="396" y="60"/>
                  </a:lnTo>
                  <a:lnTo>
                    <a:pt x="396" y="66"/>
                  </a:lnTo>
                  <a:lnTo>
                    <a:pt x="391" y="66"/>
                  </a:lnTo>
                  <a:lnTo>
                    <a:pt x="391" y="72"/>
                  </a:lnTo>
                  <a:lnTo>
                    <a:pt x="391" y="66"/>
                  </a:lnTo>
                  <a:lnTo>
                    <a:pt x="391" y="72"/>
                  </a:lnTo>
                  <a:lnTo>
                    <a:pt x="396" y="72"/>
                  </a:lnTo>
                  <a:lnTo>
                    <a:pt x="396" y="66"/>
                  </a:lnTo>
                  <a:lnTo>
                    <a:pt x="396" y="72"/>
                  </a:lnTo>
                  <a:lnTo>
                    <a:pt x="402" y="72"/>
                  </a:lnTo>
                  <a:lnTo>
                    <a:pt x="407" y="72"/>
                  </a:lnTo>
                  <a:lnTo>
                    <a:pt x="413" y="78"/>
                  </a:lnTo>
                  <a:lnTo>
                    <a:pt x="413" y="84"/>
                  </a:lnTo>
                  <a:lnTo>
                    <a:pt x="419" y="84"/>
                  </a:lnTo>
                  <a:lnTo>
                    <a:pt x="419" y="90"/>
                  </a:lnTo>
                  <a:lnTo>
                    <a:pt x="419" y="95"/>
                  </a:lnTo>
                  <a:lnTo>
                    <a:pt x="424" y="95"/>
                  </a:lnTo>
                  <a:lnTo>
                    <a:pt x="424" y="90"/>
                  </a:lnTo>
                  <a:lnTo>
                    <a:pt x="430" y="90"/>
                  </a:lnTo>
                  <a:lnTo>
                    <a:pt x="430" y="84"/>
                  </a:lnTo>
                  <a:lnTo>
                    <a:pt x="436" y="84"/>
                  </a:lnTo>
                  <a:lnTo>
                    <a:pt x="441" y="84"/>
                  </a:lnTo>
                  <a:lnTo>
                    <a:pt x="441" y="78"/>
                  </a:lnTo>
                  <a:lnTo>
                    <a:pt x="447" y="78"/>
                  </a:lnTo>
                  <a:lnTo>
                    <a:pt x="447" y="72"/>
                  </a:lnTo>
                  <a:lnTo>
                    <a:pt x="453" y="72"/>
                  </a:lnTo>
                  <a:lnTo>
                    <a:pt x="453" y="66"/>
                  </a:lnTo>
                  <a:lnTo>
                    <a:pt x="453" y="60"/>
                  </a:lnTo>
                  <a:lnTo>
                    <a:pt x="458" y="60"/>
                  </a:lnTo>
                  <a:lnTo>
                    <a:pt x="458" y="66"/>
                  </a:lnTo>
                  <a:lnTo>
                    <a:pt x="464" y="66"/>
                  </a:lnTo>
                  <a:lnTo>
                    <a:pt x="470" y="66"/>
                  </a:lnTo>
                  <a:lnTo>
                    <a:pt x="475" y="66"/>
                  </a:lnTo>
                  <a:lnTo>
                    <a:pt x="475" y="72"/>
                  </a:lnTo>
                  <a:lnTo>
                    <a:pt x="475" y="66"/>
                  </a:lnTo>
                  <a:lnTo>
                    <a:pt x="481" y="66"/>
                  </a:lnTo>
                  <a:lnTo>
                    <a:pt x="487" y="66"/>
                  </a:lnTo>
                  <a:lnTo>
                    <a:pt x="492" y="66"/>
                  </a:lnTo>
                  <a:lnTo>
                    <a:pt x="492" y="60"/>
                  </a:lnTo>
                  <a:lnTo>
                    <a:pt x="498" y="54"/>
                  </a:lnTo>
                  <a:lnTo>
                    <a:pt x="504" y="60"/>
                  </a:lnTo>
                  <a:lnTo>
                    <a:pt x="498" y="60"/>
                  </a:lnTo>
                  <a:lnTo>
                    <a:pt x="498" y="66"/>
                  </a:lnTo>
                  <a:lnTo>
                    <a:pt x="498" y="72"/>
                  </a:lnTo>
                  <a:lnTo>
                    <a:pt x="498" y="78"/>
                  </a:lnTo>
                  <a:lnTo>
                    <a:pt x="492" y="78"/>
                  </a:lnTo>
                  <a:lnTo>
                    <a:pt x="498" y="78"/>
                  </a:lnTo>
                  <a:lnTo>
                    <a:pt x="492" y="78"/>
                  </a:lnTo>
                  <a:lnTo>
                    <a:pt x="492" y="84"/>
                  </a:lnTo>
                  <a:lnTo>
                    <a:pt x="492" y="90"/>
                  </a:lnTo>
                  <a:lnTo>
                    <a:pt x="487" y="90"/>
                  </a:lnTo>
                  <a:lnTo>
                    <a:pt x="487" y="95"/>
                  </a:lnTo>
                  <a:lnTo>
                    <a:pt x="492" y="95"/>
                  </a:lnTo>
                  <a:lnTo>
                    <a:pt x="492" y="101"/>
                  </a:lnTo>
                  <a:lnTo>
                    <a:pt x="487" y="101"/>
                  </a:lnTo>
                  <a:lnTo>
                    <a:pt x="492" y="101"/>
                  </a:lnTo>
                  <a:lnTo>
                    <a:pt x="492" y="107"/>
                  </a:lnTo>
                  <a:lnTo>
                    <a:pt x="498" y="113"/>
                  </a:lnTo>
                  <a:lnTo>
                    <a:pt x="492" y="113"/>
                  </a:lnTo>
                  <a:lnTo>
                    <a:pt x="492" y="119"/>
                  </a:lnTo>
                  <a:lnTo>
                    <a:pt x="498" y="119"/>
                  </a:lnTo>
                  <a:lnTo>
                    <a:pt x="498" y="125"/>
                  </a:lnTo>
                  <a:lnTo>
                    <a:pt x="492" y="125"/>
                  </a:lnTo>
                  <a:lnTo>
                    <a:pt x="492" y="131"/>
                  </a:lnTo>
                  <a:lnTo>
                    <a:pt x="492" y="137"/>
                  </a:lnTo>
                  <a:lnTo>
                    <a:pt x="487" y="137"/>
                  </a:lnTo>
                  <a:lnTo>
                    <a:pt x="487" y="143"/>
                  </a:lnTo>
                  <a:lnTo>
                    <a:pt x="487" y="137"/>
                  </a:lnTo>
                  <a:lnTo>
                    <a:pt x="481" y="137"/>
                  </a:lnTo>
                  <a:lnTo>
                    <a:pt x="481" y="143"/>
                  </a:lnTo>
                  <a:lnTo>
                    <a:pt x="481" y="137"/>
                  </a:lnTo>
                  <a:lnTo>
                    <a:pt x="481" y="143"/>
                  </a:lnTo>
                  <a:lnTo>
                    <a:pt x="475" y="143"/>
                  </a:lnTo>
                  <a:lnTo>
                    <a:pt x="475" y="137"/>
                  </a:lnTo>
                  <a:lnTo>
                    <a:pt x="470" y="137"/>
                  </a:lnTo>
                  <a:lnTo>
                    <a:pt x="464" y="131"/>
                  </a:lnTo>
                  <a:lnTo>
                    <a:pt x="458" y="131"/>
                  </a:lnTo>
                  <a:lnTo>
                    <a:pt x="458" y="125"/>
                  </a:lnTo>
                  <a:lnTo>
                    <a:pt x="453" y="125"/>
                  </a:lnTo>
                  <a:lnTo>
                    <a:pt x="453" y="131"/>
                  </a:lnTo>
                  <a:lnTo>
                    <a:pt x="447" y="137"/>
                  </a:lnTo>
                  <a:lnTo>
                    <a:pt x="453" y="137"/>
                  </a:lnTo>
                  <a:lnTo>
                    <a:pt x="453" y="143"/>
                  </a:lnTo>
                  <a:lnTo>
                    <a:pt x="453" y="149"/>
                  </a:lnTo>
                  <a:lnTo>
                    <a:pt x="453" y="155"/>
                  </a:lnTo>
                  <a:lnTo>
                    <a:pt x="458" y="161"/>
                  </a:lnTo>
                  <a:lnTo>
                    <a:pt x="458" y="167"/>
                  </a:lnTo>
                  <a:lnTo>
                    <a:pt x="464" y="167"/>
                  </a:lnTo>
                  <a:lnTo>
                    <a:pt x="464" y="173"/>
                  </a:lnTo>
                  <a:lnTo>
                    <a:pt x="470" y="173"/>
                  </a:lnTo>
                  <a:lnTo>
                    <a:pt x="475" y="173"/>
                  </a:lnTo>
                  <a:lnTo>
                    <a:pt x="475" y="179"/>
                  </a:lnTo>
                  <a:lnTo>
                    <a:pt x="475" y="185"/>
                  </a:lnTo>
                  <a:lnTo>
                    <a:pt x="475" y="190"/>
                  </a:lnTo>
                  <a:lnTo>
                    <a:pt x="475" y="196"/>
                  </a:lnTo>
                  <a:lnTo>
                    <a:pt x="481" y="196"/>
                  </a:lnTo>
                  <a:lnTo>
                    <a:pt x="481" y="202"/>
                  </a:lnTo>
                  <a:lnTo>
                    <a:pt x="475" y="202"/>
                  </a:lnTo>
                  <a:lnTo>
                    <a:pt x="470" y="202"/>
                  </a:lnTo>
                  <a:lnTo>
                    <a:pt x="470" y="208"/>
                  </a:lnTo>
                  <a:lnTo>
                    <a:pt x="464" y="214"/>
                  </a:lnTo>
                  <a:lnTo>
                    <a:pt x="464" y="220"/>
                  </a:lnTo>
                  <a:lnTo>
                    <a:pt x="464" y="226"/>
                  </a:lnTo>
                  <a:lnTo>
                    <a:pt x="464" y="232"/>
                  </a:lnTo>
                  <a:lnTo>
                    <a:pt x="458" y="226"/>
                  </a:lnTo>
                  <a:lnTo>
                    <a:pt x="453" y="226"/>
                  </a:lnTo>
                  <a:lnTo>
                    <a:pt x="453" y="232"/>
                  </a:lnTo>
                  <a:lnTo>
                    <a:pt x="447" y="232"/>
                  </a:lnTo>
                  <a:lnTo>
                    <a:pt x="441" y="232"/>
                  </a:lnTo>
                  <a:lnTo>
                    <a:pt x="436" y="232"/>
                  </a:lnTo>
                  <a:lnTo>
                    <a:pt x="436" y="238"/>
                  </a:lnTo>
                  <a:lnTo>
                    <a:pt x="436" y="232"/>
                  </a:lnTo>
                  <a:lnTo>
                    <a:pt x="436" y="238"/>
                  </a:lnTo>
                  <a:lnTo>
                    <a:pt x="430" y="238"/>
                  </a:lnTo>
                  <a:lnTo>
                    <a:pt x="430" y="244"/>
                  </a:lnTo>
                  <a:lnTo>
                    <a:pt x="430" y="250"/>
                  </a:lnTo>
                  <a:lnTo>
                    <a:pt x="424" y="250"/>
                  </a:lnTo>
                  <a:lnTo>
                    <a:pt x="424" y="256"/>
                  </a:lnTo>
                  <a:lnTo>
                    <a:pt x="419" y="256"/>
                  </a:lnTo>
                  <a:lnTo>
                    <a:pt x="413" y="256"/>
                  </a:lnTo>
                  <a:lnTo>
                    <a:pt x="413" y="262"/>
                  </a:lnTo>
                  <a:lnTo>
                    <a:pt x="407" y="262"/>
                  </a:lnTo>
                  <a:lnTo>
                    <a:pt x="402" y="262"/>
                  </a:lnTo>
                  <a:lnTo>
                    <a:pt x="402" y="268"/>
                  </a:lnTo>
                  <a:lnTo>
                    <a:pt x="402" y="274"/>
                  </a:lnTo>
                  <a:lnTo>
                    <a:pt x="407" y="274"/>
                  </a:lnTo>
                  <a:lnTo>
                    <a:pt x="407" y="268"/>
                  </a:lnTo>
                  <a:lnTo>
                    <a:pt x="413" y="268"/>
                  </a:lnTo>
                  <a:lnTo>
                    <a:pt x="413" y="274"/>
                  </a:lnTo>
                  <a:lnTo>
                    <a:pt x="419" y="280"/>
                  </a:lnTo>
                  <a:lnTo>
                    <a:pt x="424" y="280"/>
                  </a:lnTo>
                  <a:lnTo>
                    <a:pt x="424" y="286"/>
                  </a:lnTo>
                  <a:lnTo>
                    <a:pt x="430" y="286"/>
                  </a:lnTo>
                  <a:lnTo>
                    <a:pt x="430" y="291"/>
                  </a:lnTo>
                  <a:lnTo>
                    <a:pt x="436" y="291"/>
                  </a:lnTo>
                  <a:lnTo>
                    <a:pt x="441" y="291"/>
                  </a:lnTo>
                  <a:lnTo>
                    <a:pt x="441" y="297"/>
                  </a:lnTo>
                  <a:lnTo>
                    <a:pt x="447" y="297"/>
                  </a:lnTo>
                  <a:lnTo>
                    <a:pt x="453" y="291"/>
                  </a:lnTo>
                  <a:lnTo>
                    <a:pt x="458" y="291"/>
                  </a:lnTo>
                  <a:lnTo>
                    <a:pt x="464" y="291"/>
                  </a:lnTo>
                  <a:lnTo>
                    <a:pt x="470" y="297"/>
                  </a:lnTo>
                  <a:lnTo>
                    <a:pt x="475" y="303"/>
                  </a:lnTo>
                  <a:lnTo>
                    <a:pt x="475" y="297"/>
                  </a:lnTo>
                  <a:lnTo>
                    <a:pt x="481" y="297"/>
                  </a:lnTo>
                  <a:lnTo>
                    <a:pt x="481" y="303"/>
                  </a:lnTo>
                  <a:lnTo>
                    <a:pt x="481" y="309"/>
                  </a:lnTo>
                  <a:lnTo>
                    <a:pt x="487" y="303"/>
                  </a:lnTo>
                  <a:lnTo>
                    <a:pt x="487" y="309"/>
                  </a:lnTo>
                  <a:lnTo>
                    <a:pt x="492" y="309"/>
                  </a:lnTo>
                  <a:lnTo>
                    <a:pt x="498" y="309"/>
                  </a:lnTo>
                  <a:lnTo>
                    <a:pt x="504" y="309"/>
                  </a:lnTo>
                  <a:lnTo>
                    <a:pt x="504" y="315"/>
                  </a:lnTo>
                  <a:lnTo>
                    <a:pt x="504" y="321"/>
                  </a:lnTo>
                  <a:lnTo>
                    <a:pt x="509" y="321"/>
                  </a:lnTo>
                  <a:lnTo>
                    <a:pt x="515" y="321"/>
                  </a:lnTo>
                  <a:lnTo>
                    <a:pt x="515" y="327"/>
                  </a:lnTo>
                  <a:lnTo>
                    <a:pt x="509" y="327"/>
                  </a:lnTo>
                  <a:lnTo>
                    <a:pt x="509" y="333"/>
                  </a:lnTo>
                  <a:lnTo>
                    <a:pt x="515" y="333"/>
                  </a:lnTo>
                  <a:lnTo>
                    <a:pt x="509" y="333"/>
                  </a:lnTo>
                  <a:lnTo>
                    <a:pt x="509" y="339"/>
                  </a:lnTo>
                  <a:lnTo>
                    <a:pt x="515" y="339"/>
                  </a:lnTo>
                  <a:lnTo>
                    <a:pt x="521" y="339"/>
                  </a:lnTo>
                  <a:lnTo>
                    <a:pt x="526" y="339"/>
                  </a:lnTo>
                  <a:lnTo>
                    <a:pt x="532" y="339"/>
                  </a:lnTo>
                  <a:lnTo>
                    <a:pt x="532" y="345"/>
                  </a:lnTo>
                  <a:lnTo>
                    <a:pt x="532" y="351"/>
                  </a:lnTo>
                  <a:lnTo>
                    <a:pt x="526" y="351"/>
                  </a:lnTo>
                  <a:lnTo>
                    <a:pt x="526" y="357"/>
                  </a:lnTo>
                  <a:lnTo>
                    <a:pt x="526" y="363"/>
                  </a:lnTo>
                  <a:lnTo>
                    <a:pt x="526" y="369"/>
                  </a:lnTo>
                  <a:lnTo>
                    <a:pt x="526" y="375"/>
                  </a:lnTo>
                  <a:lnTo>
                    <a:pt x="526" y="381"/>
                  </a:lnTo>
                  <a:lnTo>
                    <a:pt x="532" y="381"/>
                  </a:lnTo>
                  <a:lnTo>
                    <a:pt x="526" y="386"/>
                  </a:lnTo>
                  <a:lnTo>
                    <a:pt x="526" y="392"/>
                  </a:lnTo>
                  <a:lnTo>
                    <a:pt x="521" y="392"/>
                  </a:lnTo>
                  <a:lnTo>
                    <a:pt x="521" y="398"/>
                  </a:lnTo>
                  <a:lnTo>
                    <a:pt x="521" y="392"/>
                  </a:lnTo>
                  <a:lnTo>
                    <a:pt x="515" y="398"/>
                  </a:lnTo>
                  <a:lnTo>
                    <a:pt x="509" y="398"/>
                  </a:lnTo>
                  <a:lnTo>
                    <a:pt x="509" y="404"/>
                  </a:lnTo>
                  <a:lnTo>
                    <a:pt x="509" y="410"/>
                  </a:lnTo>
                  <a:lnTo>
                    <a:pt x="515" y="410"/>
                  </a:lnTo>
                  <a:lnTo>
                    <a:pt x="509" y="416"/>
                  </a:lnTo>
                  <a:lnTo>
                    <a:pt x="504" y="416"/>
                  </a:lnTo>
                  <a:lnTo>
                    <a:pt x="504" y="422"/>
                  </a:lnTo>
                  <a:lnTo>
                    <a:pt x="498" y="422"/>
                  </a:lnTo>
                  <a:lnTo>
                    <a:pt x="498" y="416"/>
                  </a:lnTo>
                  <a:lnTo>
                    <a:pt x="492" y="416"/>
                  </a:lnTo>
                  <a:lnTo>
                    <a:pt x="492" y="422"/>
                  </a:lnTo>
                  <a:lnTo>
                    <a:pt x="492" y="428"/>
                  </a:lnTo>
                  <a:lnTo>
                    <a:pt x="492" y="434"/>
                  </a:lnTo>
                  <a:lnTo>
                    <a:pt x="487" y="434"/>
                  </a:lnTo>
                  <a:lnTo>
                    <a:pt x="487" y="440"/>
                  </a:lnTo>
                  <a:lnTo>
                    <a:pt x="487" y="446"/>
                  </a:lnTo>
                  <a:lnTo>
                    <a:pt x="481" y="446"/>
                  </a:lnTo>
                  <a:lnTo>
                    <a:pt x="481" y="452"/>
                  </a:lnTo>
                  <a:lnTo>
                    <a:pt x="475" y="452"/>
                  </a:lnTo>
                  <a:lnTo>
                    <a:pt x="470" y="452"/>
                  </a:lnTo>
                  <a:lnTo>
                    <a:pt x="464" y="452"/>
                  </a:lnTo>
                  <a:lnTo>
                    <a:pt x="464" y="446"/>
                  </a:lnTo>
                  <a:lnTo>
                    <a:pt x="458" y="452"/>
                  </a:lnTo>
                  <a:lnTo>
                    <a:pt x="453" y="452"/>
                  </a:lnTo>
                  <a:lnTo>
                    <a:pt x="447" y="452"/>
                  </a:lnTo>
                  <a:lnTo>
                    <a:pt x="447" y="446"/>
                  </a:lnTo>
                  <a:lnTo>
                    <a:pt x="441" y="446"/>
                  </a:lnTo>
                  <a:lnTo>
                    <a:pt x="441" y="440"/>
                  </a:lnTo>
                  <a:lnTo>
                    <a:pt x="436" y="440"/>
                  </a:lnTo>
                  <a:lnTo>
                    <a:pt x="430" y="440"/>
                  </a:lnTo>
                  <a:lnTo>
                    <a:pt x="430" y="434"/>
                  </a:lnTo>
                  <a:lnTo>
                    <a:pt x="424" y="434"/>
                  </a:lnTo>
                  <a:lnTo>
                    <a:pt x="419" y="434"/>
                  </a:lnTo>
                  <a:lnTo>
                    <a:pt x="413" y="434"/>
                  </a:lnTo>
                  <a:lnTo>
                    <a:pt x="413" y="428"/>
                  </a:lnTo>
                  <a:lnTo>
                    <a:pt x="407" y="428"/>
                  </a:lnTo>
                  <a:lnTo>
                    <a:pt x="402" y="428"/>
                  </a:lnTo>
                  <a:lnTo>
                    <a:pt x="396" y="428"/>
                  </a:lnTo>
                  <a:lnTo>
                    <a:pt x="391" y="428"/>
                  </a:lnTo>
                  <a:lnTo>
                    <a:pt x="391" y="434"/>
                  </a:lnTo>
                  <a:lnTo>
                    <a:pt x="385" y="434"/>
                  </a:lnTo>
                  <a:lnTo>
                    <a:pt x="385" y="428"/>
                  </a:lnTo>
                  <a:lnTo>
                    <a:pt x="385" y="434"/>
                  </a:lnTo>
                  <a:lnTo>
                    <a:pt x="385" y="428"/>
                  </a:lnTo>
                  <a:lnTo>
                    <a:pt x="385" y="434"/>
                  </a:lnTo>
                  <a:lnTo>
                    <a:pt x="379" y="434"/>
                  </a:lnTo>
                  <a:lnTo>
                    <a:pt x="379" y="440"/>
                  </a:lnTo>
                  <a:lnTo>
                    <a:pt x="374" y="440"/>
                  </a:lnTo>
                  <a:lnTo>
                    <a:pt x="368" y="440"/>
                  </a:lnTo>
                  <a:lnTo>
                    <a:pt x="368" y="446"/>
                  </a:lnTo>
                  <a:lnTo>
                    <a:pt x="362" y="446"/>
                  </a:lnTo>
                  <a:lnTo>
                    <a:pt x="357" y="440"/>
                  </a:lnTo>
                  <a:lnTo>
                    <a:pt x="357" y="434"/>
                  </a:lnTo>
                  <a:lnTo>
                    <a:pt x="351" y="434"/>
                  </a:lnTo>
                  <a:lnTo>
                    <a:pt x="351" y="440"/>
                  </a:lnTo>
                  <a:lnTo>
                    <a:pt x="351" y="434"/>
                  </a:lnTo>
                  <a:lnTo>
                    <a:pt x="345" y="434"/>
                  </a:lnTo>
                  <a:lnTo>
                    <a:pt x="345" y="428"/>
                  </a:lnTo>
                  <a:lnTo>
                    <a:pt x="345" y="434"/>
                  </a:lnTo>
                  <a:lnTo>
                    <a:pt x="345" y="428"/>
                  </a:lnTo>
                  <a:lnTo>
                    <a:pt x="340" y="428"/>
                  </a:lnTo>
                  <a:lnTo>
                    <a:pt x="334" y="428"/>
                  </a:lnTo>
                  <a:lnTo>
                    <a:pt x="334" y="422"/>
                  </a:lnTo>
                  <a:lnTo>
                    <a:pt x="328" y="428"/>
                  </a:lnTo>
                  <a:lnTo>
                    <a:pt x="328" y="422"/>
                  </a:lnTo>
                  <a:lnTo>
                    <a:pt x="323" y="422"/>
                  </a:lnTo>
                  <a:lnTo>
                    <a:pt x="323" y="416"/>
                  </a:lnTo>
                  <a:lnTo>
                    <a:pt x="317" y="416"/>
                  </a:lnTo>
                  <a:lnTo>
                    <a:pt x="317" y="410"/>
                  </a:lnTo>
                  <a:lnTo>
                    <a:pt x="311" y="410"/>
                  </a:lnTo>
                  <a:lnTo>
                    <a:pt x="306" y="404"/>
                  </a:lnTo>
                  <a:lnTo>
                    <a:pt x="300" y="404"/>
                  </a:lnTo>
                  <a:lnTo>
                    <a:pt x="300" y="398"/>
                  </a:lnTo>
                  <a:lnTo>
                    <a:pt x="294" y="398"/>
                  </a:lnTo>
                  <a:lnTo>
                    <a:pt x="294" y="392"/>
                  </a:lnTo>
                  <a:lnTo>
                    <a:pt x="289" y="392"/>
                  </a:lnTo>
                  <a:lnTo>
                    <a:pt x="289" y="398"/>
                  </a:lnTo>
                  <a:lnTo>
                    <a:pt x="283" y="398"/>
                  </a:lnTo>
                  <a:lnTo>
                    <a:pt x="289" y="398"/>
                  </a:lnTo>
                  <a:lnTo>
                    <a:pt x="283" y="404"/>
                  </a:lnTo>
                  <a:lnTo>
                    <a:pt x="283" y="398"/>
                  </a:lnTo>
                  <a:lnTo>
                    <a:pt x="283" y="404"/>
                  </a:lnTo>
                  <a:lnTo>
                    <a:pt x="277" y="398"/>
                  </a:lnTo>
                  <a:lnTo>
                    <a:pt x="277" y="404"/>
                  </a:lnTo>
                  <a:lnTo>
                    <a:pt x="277" y="398"/>
                  </a:lnTo>
                  <a:lnTo>
                    <a:pt x="272" y="398"/>
                  </a:lnTo>
                  <a:lnTo>
                    <a:pt x="272" y="404"/>
                  </a:lnTo>
                  <a:lnTo>
                    <a:pt x="266" y="398"/>
                  </a:lnTo>
                  <a:lnTo>
                    <a:pt x="260" y="398"/>
                  </a:lnTo>
                  <a:lnTo>
                    <a:pt x="260" y="392"/>
                  </a:lnTo>
                  <a:lnTo>
                    <a:pt x="255" y="392"/>
                  </a:lnTo>
                  <a:lnTo>
                    <a:pt x="249" y="386"/>
                  </a:lnTo>
                  <a:lnTo>
                    <a:pt x="243" y="386"/>
                  </a:lnTo>
                  <a:lnTo>
                    <a:pt x="243" y="381"/>
                  </a:lnTo>
                  <a:lnTo>
                    <a:pt x="238" y="381"/>
                  </a:lnTo>
                  <a:lnTo>
                    <a:pt x="238" y="375"/>
                  </a:lnTo>
                  <a:lnTo>
                    <a:pt x="232" y="375"/>
                  </a:lnTo>
                  <a:lnTo>
                    <a:pt x="226" y="375"/>
                  </a:lnTo>
                  <a:lnTo>
                    <a:pt x="226" y="369"/>
                  </a:lnTo>
                  <a:lnTo>
                    <a:pt x="221" y="369"/>
                  </a:lnTo>
                  <a:lnTo>
                    <a:pt x="221" y="363"/>
                  </a:lnTo>
                  <a:lnTo>
                    <a:pt x="215" y="363"/>
                  </a:lnTo>
                  <a:lnTo>
                    <a:pt x="209" y="357"/>
                  </a:lnTo>
                  <a:lnTo>
                    <a:pt x="204" y="345"/>
                  </a:lnTo>
                  <a:lnTo>
                    <a:pt x="204" y="333"/>
                  </a:lnTo>
                  <a:lnTo>
                    <a:pt x="198" y="333"/>
                  </a:lnTo>
                  <a:lnTo>
                    <a:pt x="192" y="333"/>
                  </a:lnTo>
                  <a:lnTo>
                    <a:pt x="187" y="333"/>
                  </a:lnTo>
                  <a:lnTo>
                    <a:pt x="181" y="333"/>
                  </a:lnTo>
                  <a:lnTo>
                    <a:pt x="175" y="333"/>
                  </a:lnTo>
                  <a:lnTo>
                    <a:pt x="170" y="333"/>
                  </a:lnTo>
                  <a:lnTo>
                    <a:pt x="170" y="327"/>
                  </a:lnTo>
                  <a:lnTo>
                    <a:pt x="164" y="327"/>
                  </a:lnTo>
                  <a:lnTo>
                    <a:pt x="158" y="327"/>
                  </a:lnTo>
                  <a:lnTo>
                    <a:pt x="153" y="327"/>
                  </a:lnTo>
                  <a:lnTo>
                    <a:pt x="147" y="327"/>
                  </a:lnTo>
                  <a:lnTo>
                    <a:pt x="147" y="321"/>
                  </a:lnTo>
                  <a:lnTo>
                    <a:pt x="147" y="327"/>
                  </a:lnTo>
                  <a:lnTo>
                    <a:pt x="141" y="327"/>
                  </a:lnTo>
                  <a:lnTo>
                    <a:pt x="136" y="327"/>
                  </a:lnTo>
                  <a:lnTo>
                    <a:pt x="136" y="321"/>
                  </a:lnTo>
                  <a:lnTo>
                    <a:pt x="136" y="315"/>
                  </a:lnTo>
                  <a:lnTo>
                    <a:pt x="130" y="315"/>
                  </a:lnTo>
                  <a:lnTo>
                    <a:pt x="130" y="309"/>
                  </a:lnTo>
                  <a:lnTo>
                    <a:pt x="124" y="309"/>
                  </a:lnTo>
                  <a:lnTo>
                    <a:pt x="119" y="309"/>
                  </a:lnTo>
                  <a:lnTo>
                    <a:pt x="119" y="303"/>
                  </a:lnTo>
                  <a:lnTo>
                    <a:pt x="113" y="303"/>
                  </a:lnTo>
                  <a:lnTo>
                    <a:pt x="107" y="303"/>
                  </a:lnTo>
                  <a:lnTo>
                    <a:pt x="102" y="303"/>
                  </a:lnTo>
                  <a:lnTo>
                    <a:pt x="96" y="303"/>
                  </a:lnTo>
                  <a:lnTo>
                    <a:pt x="90" y="303"/>
                  </a:lnTo>
                  <a:lnTo>
                    <a:pt x="85" y="303"/>
                  </a:lnTo>
                  <a:lnTo>
                    <a:pt x="79" y="303"/>
                  </a:lnTo>
                  <a:lnTo>
                    <a:pt x="73" y="303"/>
                  </a:lnTo>
                  <a:lnTo>
                    <a:pt x="73" y="297"/>
                  </a:lnTo>
                  <a:lnTo>
                    <a:pt x="68" y="297"/>
                  </a:lnTo>
                  <a:lnTo>
                    <a:pt x="68" y="291"/>
                  </a:lnTo>
                  <a:lnTo>
                    <a:pt x="62" y="291"/>
                  </a:lnTo>
                  <a:lnTo>
                    <a:pt x="56" y="291"/>
                  </a:lnTo>
                  <a:lnTo>
                    <a:pt x="56" y="286"/>
                  </a:lnTo>
                  <a:lnTo>
                    <a:pt x="51" y="286"/>
                  </a:lnTo>
                  <a:lnTo>
                    <a:pt x="51" y="280"/>
                  </a:lnTo>
                  <a:lnTo>
                    <a:pt x="51" y="274"/>
                  </a:lnTo>
                  <a:lnTo>
                    <a:pt x="45" y="274"/>
                  </a:lnTo>
                  <a:lnTo>
                    <a:pt x="39" y="274"/>
                  </a:lnTo>
                  <a:lnTo>
                    <a:pt x="39" y="268"/>
                  </a:lnTo>
                  <a:lnTo>
                    <a:pt x="39" y="274"/>
                  </a:lnTo>
                  <a:lnTo>
                    <a:pt x="34" y="274"/>
                  </a:lnTo>
                  <a:lnTo>
                    <a:pt x="34" y="268"/>
                  </a:lnTo>
                  <a:lnTo>
                    <a:pt x="34" y="262"/>
                  </a:lnTo>
                  <a:lnTo>
                    <a:pt x="28" y="262"/>
                  </a:lnTo>
                  <a:lnTo>
                    <a:pt x="28" y="256"/>
                  </a:lnTo>
                  <a:lnTo>
                    <a:pt x="22" y="256"/>
                  </a:lnTo>
                  <a:lnTo>
                    <a:pt x="22" y="250"/>
                  </a:lnTo>
                  <a:lnTo>
                    <a:pt x="22" y="244"/>
                  </a:lnTo>
                  <a:lnTo>
                    <a:pt x="17" y="238"/>
                  </a:lnTo>
                  <a:lnTo>
                    <a:pt x="17" y="232"/>
                  </a:lnTo>
                  <a:lnTo>
                    <a:pt x="11" y="232"/>
                  </a:lnTo>
                  <a:lnTo>
                    <a:pt x="11" y="226"/>
                  </a:lnTo>
                  <a:lnTo>
                    <a:pt x="5" y="226"/>
                  </a:lnTo>
                  <a:lnTo>
                    <a:pt x="5" y="220"/>
                  </a:lnTo>
                  <a:lnTo>
                    <a:pt x="0" y="220"/>
                  </a:lnTo>
                  <a:lnTo>
                    <a:pt x="0" y="214"/>
                  </a:lnTo>
                  <a:lnTo>
                    <a:pt x="0" y="208"/>
                  </a:lnTo>
                  <a:lnTo>
                    <a:pt x="5" y="208"/>
                  </a:lnTo>
                  <a:lnTo>
                    <a:pt x="5" y="202"/>
                  </a:lnTo>
                  <a:lnTo>
                    <a:pt x="0" y="202"/>
                  </a:lnTo>
                  <a:lnTo>
                    <a:pt x="0" y="196"/>
                  </a:lnTo>
                  <a:lnTo>
                    <a:pt x="0" y="190"/>
                  </a:lnTo>
                  <a:lnTo>
                    <a:pt x="5" y="190"/>
                  </a:lnTo>
                  <a:lnTo>
                    <a:pt x="5" y="185"/>
                  </a:lnTo>
                  <a:lnTo>
                    <a:pt x="11" y="179"/>
                  </a:lnTo>
                  <a:lnTo>
                    <a:pt x="17" y="179"/>
                  </a:lnTo>
                  <a:lnTo>
                    <a:pt x="17" y="173"/>
                  </a:lnTo>
                  <a:lnTo>
                    <a:pt x="22" y="173"/>
                  </a:lnTo>
                  <a:lnTo>
                    <a:pt x="22" y="167"/>
                  </a:lnTo>
                  <a:lnTo>
                    <a:pt x="22" y="161"/>
                  </a:lnTo>
                  <a:lnTo>
                    <a:pt x="28" y="161"/>
                  </a:lnTo>
                  <a:lnTo>
                    <a:pt x="34" y="161"/>
                  </a:lnTo>
                  <a:lnTo>
                    <a:pt x="34" y="155"/>
                  </a:lnTo>
                  <a:lnTo>
                    <a:pt x="39" y="155"/>
                  </a:lnTo>
                  <a:lnTo>
                    <a:pt x="39" y="161"/>
                  </a:lnTo>
                  <a:lnTo>
                    <a:pt x="45" y="161"/>
                  </a:lnTo>
                  <a:lnTo>
                    <a:pt x="45" y="155"/>
                  </a:lnTo>
                  <a:lnTo>
                    <a:pt x="45" y="149"/>
                  </a:lnTo>
                  <a:lnTo>
                    <a:pt x="51" y="149"/>
                  </a:lnTo>
                  <a:lnTo>
                    <a:pt x="51" y="143"/>
                  </a:lnTo>
                  <a:lnTo>
                    <a:pt x="56" y="143"/>
                  </a:lnTo>
                  <a:lnTo>
                    <a:pt x="56" y="137"/>
                  </a:lnTo>
                  <a:lnTo>
                    <a:pt x="62" y="137"/>
                  </a:lnTo>
                  <a:lnTo>
                    <a:pt x="68" y="131"/>
                  </a:lnTo>
                  <a:lnTo>
                    <a:pt x="68" y="125"/>
                  </a:lnTo>
                  <a:lnTo>
                    <a:pt x="68" y="119"/>
                  </a:lnTo>
                  <a:lnTo>
                    <a:pt x="73" y="119"/>
                  </a:lnTo>
                  <a:lnTo>
                    <a:pt x="73" y="113"/>
                  </a:lnTo>
                  <a:lnTo>
                    <a:pt x="79" y="113"/>
                  </a:lnTo>
                  <a:lnTo>
                    <a:pt x="79" y="119"/>
                  </a:lnTo>
                  <a:lnTo>
                    <a:pt x="85" y="119"/>
                  </a:lnTo>
                  <a:lnTo>
                    <a:pt x="85" y="113"/>
                  </a:lnTo>
                  <a:lnTo>
                    <a:pt x="85" y="119"/>
                  </a:lnTo>
                  <a:lnTo>
                    <a:pt x="90" y="113"/>
                  </a:lnTo>
                  <a:lnTo>
                    <a:pt x="90" y="107"/>
                  </a:lnTo>
                  <a:lnTo>
                    <a:pt x="96" y="107"/>
                  </a:lnTo>
                  <a:lnTo>
                    <a:pt x="96" y="101"/>
                  </a:lnTo>
                  <a:lnTo>
                    <a:pt x="96" y="95"/>
                  </a:lnTo>
                  <a:lnTo>
                    <a:pt x="96" y="90"/>
                  </a:lnTo>
                  <a:lnTo>
                    <a:pt x="96" y="84"/>
                  </a:lnTo>
                  <a:lnTo>
                    <a:pt x="96" y="78"/>
                  </a:lnTo>
                  <a:lnTo>
                    <a:pt x="102" y="78"/>
                  </a:lnTo>
                  <a:lnTo>
                    <a:pt x="107" y="78"/>
                  </a:lnTo>
                  <a:lnTo>
                    <a:pt x="107" y="72"/>
                  </a:lnTo>
                  <a:lnTo>
                    <a:pt x="107" y="78"/>
                  </a:lnTo>
                  <a:lnTo>
                    <a:pt x="113" y="78"/>
                  </a:lnTo>
                  <a:lnTo>
                    <a:pt x="113" y="72"/>
                  </a:lnTo>
                  <a:lnTo>
                    <a:pt x="113" y="78"/>
                  </a:lnTo>
                  <a:lnTo>
                    <a:pt x="113" y="72"/>
                  </a:lnTo>
                  <a:lnTo>
                    <a:pt x="119" y="72"/>
                  </a:lnTo>
                  <a:lnTo>
                    <a:pt x="119" y="66"/>
                  </a:lnTo>
                  <a:lnTo>
                    <a:pt x="124" y="66"/>
                  </a:lnTo>
                  <a:lnTo>
                    <a:pt x="130" y="66"/>
                  </a:lnTo>
                  <a:lnTo>
                    <a:pt x="130" y="60"/>
                  </a:lnTo>
                  <a:lnTo>
                    <a:pt x="136" y="60"/>
                  </a:lnTo>
                  <a:lnTo>
                    <a:pt x="141" y="60"/>
                  </a:lnTo>
                  <a:lnTo>
                    <a:pt x="147" y="60"/>
                  </a:lnTo>
                  <a:lnTo>
                    <a:pt x="147" y="54"/>
                  </a:lnTo>
                  <a:lnTo>
                    <a:pt x="153" y="54"/>
                  </a:lnTo>
                  <a:lnTo>
                    <a:pt x="153" y="48"/>
                  </a:lnTo>
                  <a:lnTo>
                    <a:pt x="158" y="48"/>
                  </a:lnTo>
                  <a:lnTo>
                    <a:pt x="158" y="4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3" name="Freeform 153"/>
            <p:cNvSpPr>
              <a:spLocks/>
            </p:cNvSpPr>
            <p:nvPr/>
          </p:nvSpPr>
          <p:spPr bwMode="auto">
            <a:xfrm>
              <a:off x="5402192" y="2701608"/>
              <a:ext cx="1105532" cy="915098"/>
            </a:xfrm>
            <a:custGeom>
              <a:avLst/>
              <a:gdLst>
                <a:gd name="T0" fmla="*/ 2147483647 w 708"/>
                <a:gd name="T1" fmla="*/ 2147483647 h 582"/>
                <a:gd name="T2" fmla="*/ 2147483647 w 708"/>
                <a:gd name="T3" fmla="*/ 2147483647 h 582"/>
                <a:gd name="T4" fmla="*/ 2147483647 w 708"/>
                <a:gd name="T5" fmla="*/ 2147483647 h 582"/>
                <a:gd name="T6" fmla="*/ 2147483647 w 708"/>
                <a:gd name="T7" fmla="*/ 2147483647 h 582"/>
                <a:gd name="T8" fmla="*/ 2147483647 w 708"/>
                <a:gd name="T9" fmla="*/ 2147483647 h 582"/>
                <a:gd name="T10" fmla="*/ 2147483647 w 708"/>
                <a:gd name="T11" fmla="*/ 2147483647 h 582"/>
                <a:gd name="T12" fmla="*/ 2147483647 w 708"/>
                <a:gd name="T13" fmla="*/ 2147483647 h 582"/>
                <a:gd name="T14" fmla="*/ 2147483647 w 708"/>
                <a:gd name="T15" fmla="*/ 2147483647 h 582"/>
                <a:gd name="T16" fmla="*/ 2147483647 w 708"/>
                <a:gd name="T17" fmla="*/ 2147483647 h 582"/>
                <a:gd name="T18" fmla="*/ 2147483647 w 708"/>
                <a:gd name="T19" fmla="*/ 2147483647 h 582"/>
                <a:gd name="T20" fmla="*/ 2147483647 w 708"/>
                <a:gd name="T21" fmla="*/ 2147483647 h 582"/>
                <a:gd name="T22" fmla="*/ 0 w 708"/>
                <a:gd name="T23" fmla="*/ 2147483647 h 582"/>
                <a:gd name="T24" fmla="*/ 2147483647 w 708"/>
                <a:gd name="T25" fmla="*/ 2147483647 h 582"/>
                <a:gd name="T26" fmla="*/ 2147483647 w 708"/>
                <a:gd name="T27" fmla="*/ 2147483647 h 582"/>
                <a:gd name="T28" fmla="*/ 2147483647 w 708"/>
                <a:gd name="T29" fmla="*/ 2147483647 h 582"/>
                <a:gd name="T30" fmla="*/ 2147483647 w 708"/>
                <a:gd name="T31" fmla="*/ 2147483647 h 582"/>
                <a:gd name="T32" fmla="*/ 2147483647 w 708"/>
                <a:gd name="T33" fmla="*/ 2147483647 h 582"/>
                <a:gd name="T34" fmla="*/ 2147483647 w 708"/>
                <a:gd name="T35" fmla="*/ 2147483647 h 582"/>
                <a:gd name="T36" fmla="*/ 2147483647 w 708"/>
                <a:gd name="T37" fmla="*/ 2147483647 h 582"/>
                <a:gd name="T38" fmla="*/ 2147483647 w 708"/>
                <a:gd name="T39" fmla="*/ 2147483647 h 582"/>
                <a:gd name="T40" fmla="*/ 2147483647 w 708"/>
                <a:gd name="T41" fmla="*/ 2147483647 h 582"/>
                <a:gd name="T42" fmla="*/ 2147483647 w 708"/>
                <a:gd name="T43" fmla="*/ 2147483647 h 582"/>
                <a:gd name="T44" fmla="*/ 2147483647 w 708"/>
                <a:gd name="T45" fmla="*/ 2147483647 h 582"/>
                <a:gd name="T46" fmla="*/ 2147483647 w 708"/>
                <a:gd name="T47" fmla="*/ 2147483647 h 582"/>
                <a:gd name="T48" fmla="*/ 2147483647 w 708"/>
                <a:gd name="T49" fmla="*/ 0 h 582"/>
                <a:gd name="T50" fmla="*/ 2147483647 w 708"/>
                <a:gd name="T51" fmla="*/ 2147483647 h 582"/>
                <a:gd name="T52" fmla="*/ 2147483647 w 708"/>
                <a:gd name="T53" fmla="*/ 2147483647 h 582"/>
                <a:gd name="T54" fmla="*/ 2147483647 w 708"/>
                <a:gd name="T55" fmla="*/ 2147483647 h 582"/>
                <a:gd name="T56" fmla="*/ 2147483647 w 708"/>
                <a:gd name="T57" fmla="*/ 2147483647 h 582"/>
                <a:gd name="T58" fmla="*/ 2147483647 w 708"/>
                <a:gd name="T59" fmla="*/ 2147483647 h 582"/>
                <a:gd name="T60" fmla="*/ 2147483647 w 708"/>
                <a:gd name="T61" fmla="*/ 2147483647 h 582"/>
                <a:gd name="T62" fmla="*/ 2147483647 w 708"/>
                <a:gd name="T63" fmla="*/ 2147483647 h 582"/>
                <a:gd name="T64" fmla="*/ 2147483647 w 708"/>
                <a:gd name="T65" fmla="*/ 2147483647 h 582"/>
                <a:gd name="T66" fmla="*/ 2147483647 w 708"/>
                <a:gd name="T67" fmla="*/ 2147483647 h 582"/>
                <a:gd name="T68" fmla="*/ 2147483647 w 708"/>
                <a:gd name="T69" fmla="*/ 2147483647 h 582"/>
                <a:gd name="T70" fmla="*/ 2147483647 w 708"/>
                <a:gd name="T71" fmla="*/ 2147483647 h 582"/>
                <a:gd name="T72" fmla="*/ 2147483647 w 708"/>
                <a:gd name="T73" fmla="*/ 2147483647 h 582"/>
                <a:gd name="T74" fmla="*/ 2147483647 w 708"/>
                <a:gd name="T75" fmla="*/ 2147483647 h 582"/>
                <a:gd name="T76" fmla="*/ 2147483647 w 708"/>
                <a:gd name="T77" fmla="*/ 2147483647 h 582"/>
                <a:gd name="T78" fmla="*/ 2147483647 w 708"/>
                <a:gd name="T79" fmla="*/ 2147483647 h 582"/>
                <a:gd name="T80" fmla="*/ 2147483647 w 708"/>
                <a:gd name="T81" fmla="*/ 2147483647 h 582"/>
                <a:gd name="T82" fmla="*/ 2147483647 w 708"/>
                <a:gd name="T83" fmla="*/ 2147483647 h 582"/>
                <a:gd name="T84" fmla="*/ 2147483647 w 708"/>
                <a:gd name="T85" fmla="*/ 2147483647 h 582"/>
                <a:gd name="T86" fmla="*/ 2147483647 w 708"/>
                <a:gd name="T87" fmla="*/ 2147483647 h 582"/>
                <a:gd name="T88" fmla="*/ 2147483647 w 708"/>
                <a:gd name="T89" fmla="*/ 2147483647 h 582"/>
                <a:gd name="T90" fmla="*/ 2147483647 w 708"/>
                <a:gd name="T91" fmla="*/ 2147483647 h 582"/>
                <a:gd name="T92" fmla="*/ 2147483647 w 708"/>
                <a:gd name="T93" fmla="*/ 2147483647 h 582"/>
                <a:gd name="T94" fmla="*/ 2147483647 w 708"/>
                <a:gd name="T95" fmla="*/ 2147483647 h 582"/>
                <a:gd name="T96" fmla="*/ 2147483647 w 708"/>
                <a:gd name="T97" fmla="*/ 2147483647 h 582"/>
                <a:gd name="T98" fmla="*/ 2147483647 w 708"/>
                <a:gd name="T99" fmla="*/ 2147483647 h 582"/>
                <a:gd name="T100" fmla="*/ 2147483647 w 708"/>
                <a:gd name="T101" fmla="*/ 2147483647 h 582"/>
                <a:gd name="T102" fmla="*/ 2147483647 w 708"/>
                <a:gd name="T103" fmla="*/ 2147483647 h 582"/>
                <a:gd name="T104" fmla="*/ 2147483647 w 708"/>
                <a:gd name="T105" fmla="*/ 2147483647 h 582"/>
                <a:gd name="T106" fmla="*/ 2147483647 w 708"/>
                <a:gd name="T107" fmla="*/ 2147483647 h 582"/>
                <a:gd name="T108" fmla="*/ 2147483647 w 708"/>
                <a:gd name="T109" fmla="*/ 2147483647 h 582"/>
                <a:gd name="T110" fmla="*/ 2147483647 w 708"/>
                <a:gd name="T111" fmla="*/ 2147483647 h 582"/>
                <a:gd name="T112" fmla="*/ 2147483647 w 708"/>
                <a:gd name="T113" fmla="*/ 2147483647 h 5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8" h="582">
                  <a:moveTo>
                    <a:pt x="209" y="368"/>
                  </a:moveTo>
                  <a:lnTo>
                    <a:pt x="209" y="374"/>
                  </a:lnTo>
                  <a:lnTo>
                    <a:pt x="215" y="374"/>
                  </a:lnTo>
                  <a:lnTo>
                    <a:pt x="215" y="380"/>
                  </a:lnTo>
                  <a:lnTo>
                    <a:pt x="221" y="380"/>
                  </a:lnTo>
                  <a:lnTo>
                    <a:pt x="221" y="386"/>
                  </a:lnTo>
                  <a:lnTo>
                    <a:pt x="215" y="386"/>
                  </a:lnTo>
                  <a:lnTo>
                    <a:pt x="215" y="392"/>
                  </a:lnTo>
                  <a:lnTo>
                    <a:pt x="221" y="392"/>
                  </a:lnTo>
                  <a:lnTo>
                    <a:pt x="215" y="398"/>
                  </a:lnTo>
                  <a:lnTo>
                    <a:pt x="215" y="404"/>
                  </a:lnTo>
                  <a:lnTo>
                    <a:pt x="215" y="410"/>
                  </a:lnTo>
                  <a:lnTo>
                    <a:pt x="209" y="416"/>
                  </a:lnTo>
                  <a:lnTo>
                    <a:pt x="209" y="422"/>
                  </a:lnTo>
                  <a:lnTo>
                    <a:pt x="209" y="428"/>
                  </a:lnTo>
                  <a:lnTo>
                    <a:pt x="204" y="434"/>
                  </a:lnTo>
                  <a:lnTo>
                    <a:pt x="204" y="440"/>
                  </a:lnTo>
                  <a:lnTo>
                    <a:pt x="209" y="440"/>
                  </a:lnTo>
                  <a:lnTo>
                    <a:pt x="209" y="446"/>
                  </a:lnTo>
                  <a:lnTo>
                    <a:pt x="209" y="452"/>
                  </a:lnTo>
                  <a:lnTo>
                    <a:pt x="209" y="458"/>
                  </a:lnTo>
                  <a:lnTo>
                    <a:pt x="209" y="463"/>
                  </a:lnTo>
                  <a:lnTo>
                    <a:pt x="204" y="463"/>
                  </a:lnTo>
                  <a:lnTo>
                    <a:pt x="204" y="469"/>
                  </a:lnTo>
                  <a:lnTo>
                    <a:pt x="198" y="469"/>
                  </a:lnTo>
                  <a:lnTo>
                    <a:pt x="192" y="469"/>
                  </a:lnTo>
                  <a:lnTo>
                    <a:pt x="192" y="475"/>
                  </a:lnTo>
                  <a:lnTo>
                    <a:pt x="187" y="475"/>
                  </a:lnTo>
                  <a:lnTo>
                    <a:pt x="187" y="481"/>
                  </a:lnTo>
                  <a:lnTo>
                    <a:pt x="187" y="475"/>
                  </a:lnTo>
                  <a:lnTo>
                    <a:pt x="187" y="481"/>
                  </a:lnTo>
                  <a:lnTo>
                    <a:pt x="181" y="481"/>
                  </a:lnTo>
                  <a:lnTo>
                    <a:pt x="181" y="487"/>
                  </a:lnTo>
                  <a:lnTo>
                    <a:pt x="175" y="487"/>
                  </a:lnTo>
                  <a:lnTo>
                    <a:pt x="175" y="493"/>
                  </a:lnTo>
                  <a:lnTo>
                    <a:pt x="170" y="493"/>
                  </a:lnTo>
                  <a:lnTo>
                    <a:pt x="170" y="499"/>
                  </a:lnTo>
                  <a:lnTo>
                    <a:pt x="164" y="505"/>
                  </a:lnTo>
                  <a:lnTo>
                    <a:pt x="158" y="505"/>
                  </a:lnTo>
                  <a:lnTo>
                    <a:pt x="153" y="505"/>
                  </a:lnTo>
                  <a:lnTo>
                    <a:pt x="153" y="499"/>
                  </a:lnTo>
                  <a:lnTo>
                    <a:pt x="147" y="499"/>
                  </a:lnTo>
                  <a:lnTo>
                    <a:pt x="147" y="493"/>
                  </a:lnTo>
                  <a:lnTo>
                    <a:pt x="141" y="493"/>
                  </a:lnTo>
                  <a:lnTo>
                    <a:pt x="136" y="493"/>
                  </a:lnTo>
                  <a:lnTo>
                    <a:pt x="130" y="493"/>
                  </a:lnTo>
                  <a:lnTo>
                    <a:pt x="130" y="487"/>
                  </a:lnTo>
                  <a:lnTo>
                    <a:pt x="124" y="487"/>
                  </a:lnTo>
                  <a:lnTo>
                    <a:pt x="124" y="493"/>
                  </a:lnTo>
                  <a:lnTo>
                    <a:pt x="124" y="499"/>
                  </a:lnTo>
                  <a:lnTo>
                    <a:pt x="119" y="499"/>
                  </a:lnTo>
                  <a:lnTo>
                    <a:pt x="119" y="505"/>
                  </a:lnTo>
                  <a:lnTo>
                    <a:pt x="119" y="511"/>
                  </a:lnTo>
                  <a:lnTo>
                    <a:pt x="119" y="517"/>
                  </a:lnTo>
                  <a:lnTo>
                    <a:pt x="113" y="517"/>
                  </a:lnTo>
                  <a:lnTo>
                    <a:pt x="113" y="523"/>
                  </a:lnTo>
                  <a:lnTo>
                    <a:pt x="113" y="529"/>
                  </a:lnTo>
                  <a:lnTo>
                    <a:pt x="107" y="529"/>
                  </a:lnTo>
                  <a:lnTo>
                    <a:pt x="107" y="535"/>
                  </a:lnTo>
                  <a:lnTo>
                    <a:pt x="107" y="541"/>
                  </a:lnTo>
                  <a:lnTo>
                    <a:pt x="113" y="541"/>
                  </a:lnTo>
                  <a:lnTo>
                    <a:pt x="107" y="547"/>
                  </a:lnTo>
                  <a:lnTo>
                    <a:pt x="102" y="547"/>
                  </a:lnTo>
                  <a:lnTo>
                    <a:pt x="102" y="553"/>
                  </a:lnTo>
                  <a:lnTo>
                    <a:pt x="102" y="547"/>
                  </a:lnTo>
                  <a:lnTo>
                    <a:pt x="96" y="547"/>
                  </a:lnTo>
                  <a:lnTo>
                    <a:pt x="90" y="547"/>
                  </a:lnTo>
                  <a:lnTo>
                    <a:pt x="85" y="553"/>
                  </a:lnTo>
                  <a:lnTo>
                    <a:pt x="79" y="553"/>
                  </a:lnTo>
                  <a:lnTo>
                    <a:pt x="73" y="553"/>
                  </a:lnTo>
                  <a:lnTo>
                    <a:pt x="68" y="553"/>
                  </a:lnTo>
                  <a:lnTo>
                    <a:pt x="68" y="558"/>
                  </a:lnTo>
                  <a:lnTo>
                    <a:pt x="68" y="564"/>
                  </a:lnTo>
                  <a:lnTo>
                    <a:pt x="68" y="570"/>
                  </a:lnTo>
                  <a:lnTo>
                    <a:pt x="62" y="570"/>
                  </a:lnTo>
                  <a:lnTo>
                    <a:pt x="62" y="564"/>
                  </a:lnTo>
                  <a:lnTo>
                    <a:pt x="56" y="558"/>
                  </a:lnTo>
                  <a:lnTo>
                    <a:pt x="56" y="564"/>
                  </a:lnTo>
                  <a:lnTo>
                    <a:pt x="56" y="570"/>
                  </a:lnTo>
                  <a:lnTo>
                    <a:pt x="51" y="570"/>
                  </a:lnTo>
                  <a:lnTo>
                    <a:pt x="51" y="576"/>
                  </a:lnTo>
                  <a:lnTo>
                    <a:pt x="51" y="582"/>
                  </a:lnTo>
                  <a:lnTo>
                    <a:pt x="45" y="582"/>
                  </a:lnTo>
                  <a:lnTo>
                    <a:pt x="45" y="576"/>
                  </a:lnTo>
                  <a:lnTo>
                    <a:pt x="39" y="576"/>
                  </a:lnTo>
                  <a:lnTo>
                    <a:pt x="39" y="570"/>
                  </a:lnTo>
                  <a:lnTo>
                    <a:pt x="45" y="570"/>
                  </a:lnTo>
                  <a:lnTo>
                    <a:pt x="45" y="564"/>
                  </a:lnTo>
                  <a:lnTo>
                    <a:pt x="45" y="558"/>
                  </a:lnTo>
                  <a:lnTo>
                    <a:pt x="39" y="558"/>
                  </a:lnTo>
                  <a:lnTo>
                    <a:pt x="39" y="564"/>
                  </a:lnTo>
                  <a:lnTo>
                    <a:pt x="34" y="564"/>
                  </a:lnTo>
                  <a:lnTo>
                    <a:pt x="28" y="564"/>
                  </a:lnTo>
                  <a:lnTo>
                    <a:pt x="28" y="558"/>
                  </a:lnTo>
                  <a:lnTo>
                    <a:pt x="28" y="553"/>
                  </a:lnTo>
                  <a:lnTo>
                    <a:pt x="22" y="558"/>
                  </a:lnTo>
                  <a:lnTo>
                    <a:pt x="17" y="558"/>
                  </a:lnTo>
                  <a:lnTo>
                    <a:pt x="11" y="558"/>
                  </a:lnTo>
                  <a:lnTo>
                    <a:pt x="11" y="553"/>
                  </a:lnTo>
                  <a:lnTo>
                    <a:pt x="11" y="547"/>
                  </a:lnTo>
                  <a:lnTo>
                    <a:pt x="5" y="547"/>
                  </a:lnTo>
                  <a:lnTo>
                    <a:pt x="5" y="541"/>
                  </a:lnTo>
                  <a:lnTo>
                    <a:pt x="5" y="535"/>
                  </a:lnTo>
                  <a:lnTo>
                    <a:pt x="5" y="529"/>
                  </a:lnTo>
                  <a:lnTo>
                    <a:pt x="5" y="523"/>
                  </a:lnTo>
                  <a:lnTo>
                    <a:pt x="5" y="517"/>
                  </a:lnTo>
                  <a:lnTo>
                    <a:pt x="11" y="511"/>
                  </a:lnTo>
                  <a:lnTo>
                    <a:pt x="11" y="505"/>
                  </a:lnTo>
                  <a:lnTo>
                    <a:pt x="5" y="499"/>
                  </a:lnTo>
                  <a:lnTo>
                    <a:pt x="5" y="493"/>
                  </a:lnTo>
                  <a:lnTo>
                    <a:pt x="5" y="487"/>
                  </a:lnTo>
                  <a:lnTo>
                    <a:pt x="5" y="481"/>
                  </a:lnTo>
                  <a:lnTo>
                    <a:pt x="5" y="475"/>
                  </a:lnTo>
                  <a:lnTo>
                    <a:pt x="0" y="475"/>
                  </a:lnTo>
                  <a:lnTo>
                    <a:pt x="0" y="469"/>
                  </a:lnTo>
                  <a:lnTo>
                    <a:pt x="0" y="463"/>
                  </a:lnTo>
                  <a:lnTo>
                    <a:pt x="0" y="458"/>
                  </a:lnTo>
                  <a:lnTo>
                    <a:pt x="0" y="452"/>
                  </a:lnTo>
                  <a:lnTo>
                    <a:pt x="0" y="446"/>
                  </a:lnTo>
                  <a:lnTo>
                    <a:pt x="0" y="440"/>
                  </a:lnTo>
                  <a:lnTo>
                    <a:pt x="5" y="440"/>
                  </a:lnTo>
                  <a:lnTo>
                    <a:pt x="5" y="434"/>
                  </a:lnTo>
                  <a:lnTo>
                    <a:pt x="5" y="428"/>
                  </a:lnTo>
                  <a:lnTo>
                    <a:pt x="11" y="428"/>
                  </a:lnTo>
                  <a:lnTo>
                    <a:pt x="11" y="422"/>
                  </a:lnTo>
                  <a:lnTo>
                    <a:pt x="17" y="422"/>
                  </a:lnTo>
                  <a:lnTo>
                    <a:pt x="17" y="416"/>
                  </a:lnTo>
                  <a:lnTo>
                    <a:pt x="22" y="416"/>
                  </a:lnTo>
                  <a:lnTo>
                    <a:pt x="22" y="410"/>
                  </a:lnTo>
                  <a:lnTo>
                    <a:pt x="22" y="404"/>
                  </a:lnTo>
                  <a:lnTo>
                    <a:pt x="28" y="404"/>
                  </a:lnTo>
                  <a:lnTo>
                    <a:pt x="28" y="398"/>
                  </a:lnTo>
                  <a:lnTo>
                    <a:pt x="34" y="398"/>
                  </a:lnTo>
                  <a:lnTo>
                    <a:pt x="39" y="398"/>
                  </a:lnTo>
                  <a:lnTo>
                    <a:pt x="45" y="398"/>
                  </a:lnTo>
                  <a:lnTo>
                    <a:pt x="45" y="392"/>
                  </a:lnTo>
                  <a:lnTo>
                    <a:pt x="51" y="392"/>
                  </a:lnTo>
                  <a:lnTo>
                    <a:pt x="51" y="386"/>
                  </a:lnTo>
                  <a:lnTo>
                    <a:pt x="56" y="380"/>
                  </a:lnTo>
                  <a:lnTo>
                    <a:pt x="56" y="374"/>
                  </a:lnTo>
                  <a:lnTo>
                    <a:pt x="56" y="368"/>
                  </a:lnTo>
                  <a:lnTo>
                    <a:pt x="62" y="368"/>
                  </a:lnTo>
                  <a:lnTo>
                    <a:pt x="68" y="368"/>
                  </a:lnTo>
                  <a:lnTo>
                    <a:pt x="68" y="362"/>
                  </a:lnTo>
                  <a:lnTo>
                    <a:pt x="73" y="362"/>
                  </a:lnTo>
                  <a:lnTo>
                    <a:pt x="73" y="357"/>
                  </a:lnTo>
                  <a:lnTo>
                    <a:pt x="79" y="357"/>
                  </a:lnTo>
                  <a:lnTo>
                    <a:pt x="79" y="351"/>
                  </a:lnTo>
                  <a:lnTo>
                    <a:pt x="79" y="345"/>
                  </a:lnTo>
                  <a:lnTo>
                    <a:pt x="85" y="345"/>
                  </a:lnTo>
                  <a:lnTo>
                    <a:pt x="85" y="339"/>
                  </a:lnTo>
                  <a:lnTo>
                    <a:pt x="90" y="345"/>
                  </a:lnTo>
                  <a:lnTo>
                    <a:pt x="96" y="345"/>
                  </a:lnTo>
                  <a:lnTo>
                    <a:pt x="102" y="345"/>
                  </a:lnTo>
                  <a:lnTo>
                    <a:pt x="102" y="339"/>
                  </a:lnTo>
                  <a:lnTo>
                    <a:pt x="107" y="339"/>
                  </a:lnTo>
                  <a:lnTo>
                    <a:pt x="107" y="333"/>
                  </a:lnTo>
                  <a:lnTo>
                    <a:pt x="113" y="333"/>
                  </a:lnTo>
                  <a:lnTo>
                    <a:pt x="113" y="327"/>
                  </a:lnTo>
                  <a:lnTo>
                    <a:pt x="113" y="321"/>
                  </a:lnTo>
                  <a:lnTo>
                    <a:pt x="119" y="321"/>
                  </a:lnTo>
                  <a:lnTo>
                    <a:pt x="119" y="315"/>
                  </a:lnTo>
                  <a:lnTo>
                    <a:pt x="124" y="315"/>
                  </a:lnTo>
                  <a:lnTo>
                    <a:pt x="124" y="309"/>
                  </a:lnTo>
                  <a:lnTo>
                    <a:pt x="124" y="303"/>
                  </a:lnTo>
                  <a:lnTo>
                    <a:pt x="124" y="297"/>
                  </a:lnTo>
                  <a:lnTo>
                    <a:pt x="130" y="297"/>
                  </a:lnTo>
                  <a:lnTo>
                    <a:pt x="130" y="291"/>
                  </a:lnTo>
                  <a:lnTo>
                    <a:pt x="136" y="285"/>
                  </a:lnTo>
                  <a:lnTo>
                    <a:pt x="136" y="279"/>
                  </a:lnTo>
                  <a:lnTo>
                    <a:pt x="136" y="273"/>
                  </a:lnTo>
                  <a:lnTo>
                    <a:pt x="136" y="267"/>
                  </a:lnTo>
                  <a:lnTo>
                    <a:pt x="141" y="267"/>
                  </a:lnTo>
                  <a:lnTo>
                    <a:pt x="141" y="262"/>
                  </a:lnTo>
                  <a:lnTo>
                    <a:pt x="141" y="256"/>
                  </a:lnTo>
                  <a:lnTo>
                    <a:pt x="141" y="250"/>
                  </a:lnTo>
                  <a:lnTo>
                    <a:pt x="147" y="250"/>
                  </a:lnTo>
                  <a:lnTo>
                    <a:pt x="147" y="244"/>
                  </a:lnTo>
                  <a:lnTo>
                    <a:pt x="147" y="238"/>
                  </a:lnTo>
                  <a:lnTo>
                    <a:pt x="153" y="238"/>
                  </a:lnTo>
                  <a:lnTo>
                    <a:pt x="153" y="232"/>
                  </a:lnTo>
                  <a:lnTo>
                    <a:pt x="153" y="226"/>
                  </a:lnTo>
                  <a:lnTo>
                    <a:pt x="153" y="220"/>
                  </a:lnTo>
                  <a:lnTo>
                    <a:pt x="153" y="214"/>
                  </a:lnTo>
                  <a:lnTo>
                    <a:pt x="153" y="208"/>
                  </a:lnTo>
                  <a:lnTo>
                    <a:pt x="147" y="208"/>
                  </a:lnTo>
                  <a:lnTo>
                    <a:pt x="147" y="202"/>
                  </a:lnTo>
                  <a:lnTo>
                    <a:pt x="141" y="202"/>
                  </a:lnTo>
                  <a:lnTo>
                    <a:pt x="136" y="202"/>
                  </a:lnTo>
                  <a:lnTo>
                    <a:pt x="136" y="196"/>
                  </a:lnTo>
                  <a:lnTo>
                    <a:pt x="136" y="190"/>
                  </a:lnTo>
                  <a:lnTo>
                    <a:pt x="136" y="184"/>
                  </a:lnTo>
                  <a:lnTo>
                    <a:pt x="136" y="178"/>
                  </a:lnTo>
                  <a:lnTo>
                    <a:pt x="136" y="172"/>
                  </a:lnTo>
                  <a:lnTo>
                    <a:pt x="141" y="172"/>
                  </a:lnTo>
                  <a:lnTo>
                    <a:pt x="141" y="166"/>
                  </a:lnTo>
                  <a:lnTo>
                    <a:pt x="141" y="161"/>
                  </a:lnTo>
                  <a:lnTo>
                    <a:pt x="141" y="155"/>
                  </a:lnTo>
                  <a:lnTo>
                    <a:pt x="136" y="155"/>
                  </a:lnTo>
                  <a:lnTo>
                    <a:pt x="141" y="149"/>
                  </a:lnTo>
                  <a:lnTo>
                    <a:pt x="136" y="149"/>
                  </a:lnTo>
                  <a:lnTo>
                    <a:pt x="136" y="143"/>
                  </a:lnTo>
                  <a:lnTo>
                    <a:pt x="141" y="143"/>
                  </a:lnTo>
                  <a:lnTo>
                    <a:pt x="141" y="137"/>
                  </a:lnTo>
                  <a:lnTo>
                    <a:pt x="141" y="131"/>
                  </a:lnTo>
                  <a:lnTo>
                    <a:pt x="147" y="131"/>
                  </a:lnTo>
                  <a:lnTo>
                    <a:pt x="147" y="125"/>
                  </a:lnTo>
                  <a:lnTo>
                    <a:pt x="153" y="125"/>
                  </a:lnTo>
                  <a:lnTo>
                    <a:pt x="158" y="125"/>
                  </a:lnTo>
                  <a:lnTo>
                    <a:pt x="158" y="119"/>
                  </a:lnTo>
                  <a:lnTo>
                    <a:pt x="164" y="119"/>
                  </a:lnTo>
                  <a:lnTo>
                    <a:pt x="164" y="113"/>
                  </a:lnTo>
                  <a:lnTo>
                    <a:pt x="170" y="113"/>
                  </a:lnTo>
                  <a:lnTo>
                    <a:pt x="175" y="113"/>
                  </a:lnTo>
                  <a:lnTo>
                    <a:pt x="181" y="113"/>
                  </a:lnTo>
                  <a:lnTo>
                    <a:pt x="181" y="107"/>
                  </a:lnTo>
                  <a:lnTo>
                    <a:pt x="187" y="107"/>
                  </a:lnTo>
                  <a:lnTo>
                    <a:pt x="187" y="101"/>
                  </a:lnTo>
                  <a:lnTo>
                    <a:pt x="192" y="101"/>
                  </a:lnTo>
                  <a:lnTo>
                    <a:pt x="192" y="95"/>
                  </a:lnTo>
                  <a:lnTo>
                    <a:pt x="192" y="89"/>
                  </a:lnTo>
                  <a:lnTo>
                    <a:pt x="192" y="83"/>
                  </a:lnTo>
                  <a:lnTo>
                    <a:pt x="198" y="83"/>
                  </a:lnTo>
                  <a:lnTo>
                    <a:pt x="204" y="83"/>
                  </a:lnTo>
                  <a:lnTo>
                    <a:pt x="204" y="77"/>
                  </a:lnTo>
                  <a:lnTo>
                    <a:pt x="198" y="77"/>
                  </a:lnTo>
                  <a:lnTo>
                    <a:pt x="198" y="71"/>
                  </a:lnTo>
                  <a:lnTo>
                    <a:pt x="204" y="71"/>
                  </a:lnTo>
                  <a:lnTo>
                    <a:pt x="204" y="66"/>
                  </a:lnTo>
                  <a:lnTo>
                    <a:pt x="204" y="60"/>
                  </a:lnTo>
                  <a:lnTo>
                    <a:pt x="204" y="54"/>
                  </a:lnTo>
                  <a:lnTo>
                    <a:pt x="209" y="54"/>
                  </a:lnTo>
                  <a:lnTo>
                    <a:pt x="209" y="48"/>
                  </a:lnTo>
                  <a:lnTo>
                    <a:pt x="209" y="54"/>
                  </a:lnTo>
                  <a:lnTo>
                    <a:pt x="215" y="54"/>
                  </a:lnTo>
                  <a:lnTo>
                    <a:pt x="221" y="54"/>
                  </a:lnTo>
                  <a:lnTo>
                    <a:pt x="221" y="48"/>
                  </a:lnTo>
                  <a:lnTo>
                    <a:pt x="221" y="42"/>
                  </a:lnTo>
                  <a:lnTo>
                    <a:pt x="226" y="42"/>
                  </a:lnTo>
                  <a:lnTo>
                    <a:pt x="226" y="36"/>
                  </a:lnTo>
                  <a:lnTo>
                    <a:pt x="232" y="36"/>
                  </a:lnTo>
                  <a:lnTo>
                    <a:pt x="238" y="36"/>
                  </a:lnTo>
                  <a:lnTo>
                    <a:pt x="238" y="30"/>
                  </a:lnTo>
                  <a:lnTo>
                    <a:pt x="238" y="24"/>
                  </a:lnTo>
                  <a:lnTo>
                    <a:pt x="238" y="18"/>
                  </a:lnTo>
                  <a:lnTo>
                    <a:pt x="232" y="12"/>
                  </a:lnTo>
                  <a:lnTo>
                    <a:pt x="238" y="12"/>
                  </a:lnTo>
                  <a:lnTo>
                    <a:pt x="238" y="6"/>
                  </a:lnTo>
                  <a:lnTo>
                    <a:pt x="243" y="6"/>
                  </a:lnTo>
                  <a:lnTo>
                    <a:pt x="243" y="0"/>
                  </a:lnTo>
                  <a:lnTo>
                    <a:pt x="249" y="0"/>
                  </a:lnTo>
                  <a:lnTo>
                    <a:pt x="249" y="6"/>
                  </a:lnTo>
                  <a:lnTo>
                    <a:pt x="255" y="6"/>
                  </a:lnTo>
                  <a:lnTo>
                    <a:pt x="260" y="6"/>
                  </a:lnTo>
                  <a:lnTo>
                    <a:pt x="266" y="0"/>
                  </a:lnTo>
                  <a:lnTo>
                    <a:pt x="272" y="6"/>
                  </a:lnTo>
                  <a:lnTo>
                    <a:pt x="277" y="6"/>
                  </a:lnTo>
                  <a:lnTo>
                    <a:pt x="277" y="12"/>
                  </a:lnTo>
                  <a:lnTo>
                    <a:pt x="283" y="12"/>
                  </a:lnTo>
                  <a:lnTo>
                    <a:pt x="289" y="18"/>
                  </a:lnTo>
                  <a:lnTo>
                    <a:pt x="294" y="18"/>
                  </a:lnTo>
                  <a:lnTo>
                    <a:pt x="300" y="18"/>
                  </a:lnTo>
                  <a:lnTo>
                    <a:pt x="300" y="12"/>
                  </a:lnTo>
                  <a:lnTo>
                    <a:pt x="306" y="18"/>
                  </a:lnTo>
                  <a:lnTo>
                    <a:pt x="311" y="18"/>
                  </a:lnTo>
                  <a:lnTo>
                    <a:pt x="317" y="18"/>
                  </a:lnTo>
                  <a:lnTo>
                    <a:pt x="317" y="12"/>
                  </a:lnTo>
                  <a:lnTo>
                    <a:pt x="323" y="12"/>
                  </a:lnTo>
                  <a:lnTo>
                    <a:pt x="323" y="18"/>
                  </a:lnTo>
                  <a:lnTo>
                    <a:pt x="328" y="18"/>
                  </a:lnTo>
                  <a:lnTo>
                    <a:pt x="328" y="12"/>
                  </a:lnTo>
                  <a:lnTo>
                    <a:pt x="328" y="18"/>
                  </a:lnTo>
                  <a:lnTo>
                    <a:pt x="334" y="18"/>
                  </a:lnTo>
                  <a:lnTo>
                    <a:pt x="334" y="24"/>
                  </a:lnTo>
                  <a:lnTo>
                    <a:pt x="340" y="24"/>
                  </a:lnTo>
                  <a:lnTo>
                    <a:pt x="345" y="24"/>
                  </a:lnTo>
                  <a:lnTo>
                    <a:pt x="345" y="18"/>
                  </a:lnTo>
                  <a:lnTo>
                    <a:pt x="351" y="18"/>
                  </a:lnTo>
                  <a:lnTo>
                    <a:pt x="357" y="18"/>
                  </a:lnTo>
                  <a:lnTo>
                    <a:pt x="357" y="24"/>
                  </a:lnTo>
                  <a:lnTo>
                    <a:pt x="357" y="30"/>
                  </a:lnTo>
                  <a:lnTo>
                    <a:pt x="362" y="30"/>
                  </a:lnTo>
                  <a:lnTo>
                    <a:pt x="362" y="36"/>
                  </a:lnTo>
                  <a:lnTo>
                    <a:pt x="362" y="42"/>
                  </a:lnTo>
                  <a:lnTo>
                    <a:pt x="368" y="42"/>
                  </a:lnTo>
                  <a:lnTo>
                    <a:pt x="368" y="48"/>
                  </a:lnTo>
                  <a:lnTo>
                    <a:pt x="374" y="48"/>
                  </a:lnTo>
                  <a:lnTo>
                    <a:pt x="374" y="54"/>
                  </a:lnTo>
                  <a:lnTo>
                    <a:pt x="374" y="60"/>
                  </a:lnTo>
                  <a:lnTo>
                    <a:pt x="379" y="60"/>
                  </a:lnTo>
                  <a:lnTo>
                    <a:pt x="379" y="66"/>
                  </a:lnTo>
                  <a:lnTo>
                    <a:pt x="385" y="66"/>
                  </a:lnTo>
                  <a:lnTo>
                    <a:pt x="391" y="66"/>
                  </a:lnTo>
                  <a:lnTo>
                    <a:pt x="391" y="71"/>
                  </a:lnTo>
                  <a:lnTo>
                    <a:pt x="391" y="77"/>
                  </a:lnTo>
                  <a:lnTo>
                    <a:pt x="396" y="77"/>
                  </a:lnTo>
                  <a:lnTo>
                    <a:pt x="396" y="71"/>
                  </a:lnTo>
                  <a:lnTo>
                    <a:pt x="402" y="71"/>
                  </a:lnTo>
                  <a:lnTo>
                    <a:pt x="402" y="77"/>
                  </a:lnTo>
                  <a:lnTo>
                    <a:pt x="408" y="77"/>
                  </a:lnTo>
                  <a:lnTo>
                    <a:pt x="408" y="71"/>
                  </a:lnTo>
                  <a:lnTo>
                    <a:pt x="408" y="66"/>
                  </a:lnTo>
                  <a:lnTo>
                    <a:pt x="413" y="66"/>
                  </a:lnTo>
                  <a:lnTo>
                    <a:pt x="413" y="60"/>
                  </a:lnTo>
                  <a:lnTo>
                    <a:pt x="419" y="60"/>
                  </a:lnTo>
                  <a:lnTo>
                    <a:pt x="419" y="66"/>
                  </a:lnTo>
                  <a:lnTo>
                    <a:pt x="425" y="66"/>
                  </a:lnTo>
                  <a:lnTo>
                    <a:pt x="425" y="60"/>
                  </a:lnTo>
                  <a:lnTo>
                    <a:pt x="430" y="60"/>
                  </a:lnTo>
                  <a:lnTo>
                    <a:pt x="430" y="54"/>
                  </a:lnTo>
                  <a:lnTo>
                    <a:pt x="436" y="54"/>
                  </a:lnTo>
                  <a:lnTo>
                    <a:pt x="442" y="48"/>
                  </a:lnTo>
                  <a:lnTo>
                    <a:pt x="447" y="48"/>
                  </a:lnTo>
                  <a:lnTo>
                    <a:pt x="447" y="42"/>
                  </a:lnTo>
                  <a:lnTo>
                    <a:pt x="447" y="48"/>
                  </a:lnTo>
                  <a:lnTo>
                    <a:pt x="453" y="48"/>
                  </a:lnTo>
                  <a:lnTo>
                    <a:pt x="453" y="42"/>
                  </a:lnTo>
                  <a:lnTo>
                    <a:pt x="459" y="42"/>
                  </a:lnTo>
                  <a:lnTo>
                    <a:pt x="459" y="48"/>
                  </a:lnTo>
                  <a:lnTo>
                    <a:pt x="459" y="54"/>
                  </a:lnTo>
                  <a:lnTo>
                    <a:pt x="464" y="54"/>
                  </a:lnTo>
                  <a:lnTo>
                    <a:pt x="464" y="48"/>
                  </a:lnTo>
                  <a:lnTo>
                    <a:pt x="464" y="54"/>
                  </a:lnTo>
                  <a:lnTo>
                    <a:pt x="470" y="54"/>
                  </a:lnTo>
                  <a:lnTo>
                    <a:pt x="476" y="54"/>
                  </a:lnTo>
                  <a:lnTo>
                    <a:pt x="476" y="60"/>
                  </a:lnTo>
                  <a:lnTo>
                    <a:pt x="476" y="66"/>
                  </a:lnTo>
                  <a:lnTo>
                    <a:pt x="481" y="66"/>
                  </a:lnTo>
                  <a:lnTo>
                    <a:pt x="481" y="71"/>
                  </a:lnTo>
                  <a:lnTo>
                    <a:pt x="487" y="71"/>
                  </a:lnTo>
                  <a:lnTo>
                    <a:pt x="493" y="71"/>
                  </a:lnTo>
                  <a:lnTo>
                    <a:pt x="493" y="77"/>
                  </a:lnTo>
                  <a:lnTo>
                    <a:pt x="498" y="77"/>
                  </a:lnTo>
                  <a:lnTo>
                    <a:pt x="498" y="83"/>
                  </a:lnTo>
                  <a:lnTo>
                    <a:pt x="504" y="83"/>
                  </a:lnTo>
                  <a:lnTo>
                    <a:pt x="510" y="83"/>
                  </a:lnTo>
                  <a:lnTo>
                    <a:pt x="515" y="83"/>
                  </a:lnTo>
                  <a:lnTo>
                    <a:pt x="521" y="83"/>
                  </a:lnTo>
                  <a:lnTo>
                    <a:pt x="527" y="83"/>
                  </a:lnTo>
                  <a:lnTo>
                    <a:pt x="532" y="83"/>
                  </a:lnTo>
                  <a:lnTo>
                    <a:pt x="538" y="83"/>
                  </a:lnTo>
                  <a:lnTo>
                    <a:pt x="544" y="83"/>
                  </a:lnTo>
                  <a:lnTo>
                    <a:pt x="544" y="89"/>
                  </a:lnTo>
                  <a:lnTo>
                    <a:pt x="549" y="89"/>
                  </a:lnTo>
                  <a:lnTo>
                    <a:pt x="555" y="89"/>
                  </a:lnTo>
                  <a:lnTo>
                    <a:pt x="555" y="95"/>
                  </a:lnTo>
                  <a:lnTo>
                    <a:pt x="561" y="95"/>
                  </a:lnTo>
                  <a:lnTo>
                    <a:pt x="561" y="101"/>
                  </a:lnTo>
                  <a:lnTo>
                    <a:pt x="561" y="107"/>
                  </a:lnTo>
                  <a:lnTo>
                    <a:pt x="566" y="107"/>
                  </a:lnTo>
                  <a:lnTo>
                    <a:pt x="572" y="107"/>
                  </a:lnTo>
                  <a:lnTo>
                    <a:pt x="572" y="101"/>
                  </a:lnTo>
                  <a:lnTo>
                    <a:pt x="572" y="107"/>
                  </a:lnTo>
                  <a:lnTo>
                    <a:pt x="578" y="107"/>
                  </a:lnTo>
                  <a:lnTo>
                    <a:pt x="583" y="107"/>
                  </a:lnTo>
                  <a:lnTo>
                    <a:pt x="589" y="107"/>
                  </a:lnTo>
                  <a:lnTo>
                    <a:pt x="595" y="107"/>
                  </a:lnTo>
                  <a:lnTo>
                    <a:pt x="595" y="113"/>
                  </a:lnTo>
                  <a:lnTo>
                    <a:pt x="600" y="113"/>
                  </a:lnTo>
                  <a:lnTo>
                    <a:pt x="606" y="113"/>
                  </a:lnTo>
                  <a:lnTo>
                    <a:pt x="612" y="113"/>
                  </a:lnTo>
                  <a:lnTo>
                    <a:pt x="617" y="113"/>
                  </a:lnTo>
                  <a:lnTo>
                    <a:pt x="623" y="113"/>
                  </a:lnTo>
                  <a:lnTo>
                    <a:pt x="629" y="113"/>
                  </a:lnTo>
                  <a:lnTo>
                    <a:pt x="629" y="125"/>
                  </a:lnTo>
                  <a:lnTo>
                    <a:pt x="634" y="137"/>
                  </a:lnTo>
                  <a:lnTo>
                    <a:pt x="640" y="143"/>
                  </a:lnTo>
                  <a:lnTo>
                    <a:pt x="646" y="143"/>
                  </a:lnTo>
                  <a:lnTo>
                    <a:pt x="646" y="149"/>
                  </a:lnTo>
                  <a:lnTo>
                    <a:pt x="651" y="149"/>
                  </a:lnTo>
                  <a:lnTo>
                    <a:pt x="651" y="155"/>
                  </a:lnTo>
                  <a:lnTo>
                    <a:pt x="657" y="155"/>
                  </a:lnTo>
                  <a:lnTo>
                    <a:pt x="663" y="155"/>
                  </a:lnTo>
                  <a:lnTo>
                    <a:pt x="663" y="161"/>
                  </a:lnTo>
                  <a:lnTo>
                    <a:pt x="668" y="161"/>
                  </a:lnTo>
                  <a:lnTo>
                    <a:pt x="668" y="166"/>
                  </a:lnTo>
                  <a:lnTo>
                    <a:pt x="674" y="166"/>
                  </a:lnTo>
                  <a:lnTo>
                    <a:pt x="680" y="172"/>
                  </a:lnTo>
                  <a:lnTo>
                    <a:pt x="685" y="172"/>
                  </a:lnTo>
                  <a:lnTo>
                    <a:pt x="685" y="178"/>
                  </a:lnTo>
                  <a:lnTo>
                    <a:pt x="691" y="178"/>
                  </a:lnTo>
                  <a:lnTo>
                    <a:pt x="697" y="184"/>
                  </a:lnTo>
                  <a:lnTo>
                    <a:pt x="691" y="190"/>
                  </a:lnTo>
                  <a:lnTo>
                    <a:pt x="697" y="190"/>
                  </a:lnTo>
                  <a:lnTo>
                    <a:pt x="691" y="190"/>
                  </a:lnTo>
                  <a:lnTo>
                    <a:pt x="691" y="196"/>
                  </a:lnTo>
                  <a:lnTo>
                    <a:pt x="691" y="202"/>
                  </a:lnTo>
                  <a:lnTo>
                    <a:pt x="697" y="202"/>
                  </a:lnTo>
                  <a:lnTo>
                    <a:pt x="697" y="208"/>
                  </a:lnTo>
                  <a:lnTo>
                    <a:pt x="702" y="208"/>
                  </a:lnTo>
                  <a:lnTo>
                    <a:pt x="702" y="214"/>
                  </a:lnTo>
                  <a:lnTo>
                    <a:pt x="708" y="214"/>
                  </a:lnTo>
                  <a:lnTo>
                    <a:pt x="708" y="220"/>
                  </a:lnTo>
                  <a:lnTo>
                    <a:pt x="702" y="220"/>
                  </a:lnTo>
                  <a:lnTo>
                    <a:pt x="702" y="226"/>
                  </a:lnTo>
                  <a:lnTo>
                    <a:pt x="702" y="220"/>
                  </a:lnTo>
                  <a:lnTo>
                    <a:pt x="702" y="214"/>
                  </a:lnTo>
                  <a:lnTo>
                    <a:pt x="697" y="214"/>
                  </a:lnTo>
                  <a:lnTo>
                    <a:pt x="697" y="220"/>
                  </a:lnTo>
                  <a:lnTo>
                    <a:pt x="691" y="220"/>
                  </a:lnTo>
                  <a:lnTo>
                    <a:pt x="691" y="226"/>
                  </a:lnTo>
                  <a:lnTo>
                    <a:pt x="685" y="226"/>
                  </a:lnTo>
                  <a:lnTo>
                    <a:pt x="691" y="226"/>
                  </a:lnTo>
                  <a:lnTo>
                    <a:pt x="691" y="232"/>
                  </a:lnTo>
                  <a:lnTo>
                    <a:pt x="691" y="238"/>
                  </a:lnTo>
                  <a:lnTo>
                    <a:pt x="691" y="244"/>
                  </a:lnTo>
                  <a:lnTo>
                    <a:pt x="691" y="250"/>
                  </a:lnTo>
                  <a:lnTo>
                    <a:pt x="697" y="250"/>
                  </a:lnTo>
                  <a:lnTo>
                    <a:pt x="697" y="256"/>
                  </a:lnTo>
                  <a:lnTo>
                    <a:pt x="697" y="262"/>
                  </a:lnTo>
                  <a:lnTo>
                    <a:pt x="697" y="267"/>
                  </a:lnTo>
                  <a:lnTo>
                    <a:pt x="697" y="273"/>
                  </a:lnTo>
                  <a:lnTo>
                    <a:pt x="697" y="279"/>
                  </a:lnTo>
                  <a:lnTo>
                    <a:pt x="697" y="285"/>
                  </a:lnTo>
                  <a:lnTo>
                    <a:pt x="697" y="291"/>
                  </a:lnTo>
                  <a:lnTo>
                    <a:pt x="691" y="291"/>
                  </a:lnTo>
                  <a:lnTo>
                    <a:pt x="691" y="297"/>
                  </a:lnTo>
                  <a:lnTo>
                    <a:pt x="685" y="297"/>
                  </a:lnTo>
                  <a:lnTo>
                    <a:pt x="685" y="303"/>
                  </a:lnTo>
                  <a:lnTo>
                    <a:pt x="680" y="303"/>
                  </a:lnTo>
                  <a:lnTo>
                    <a:pt x="674" y="309"/>
                  </a:lnTo>
                  <a:lnTo>
                    <a:pt x="668" y="309"/>
                  </a:lnTo>
                  <a:lnTo>
                    <a:pt x="663" y="309"/>
                  </a:lnTo>
                  <a:lnTo>
                    <a:pt x="663" y="315"/>
                  </a:lnTo>
                  <a:lnTo>
                    <a:pt x="663" y="321"/>
                  </a:lnTo>
                  <a:lnTo>
                    <a:pt x="657" y="321"/>
                  </a:lnTo>
                  <a:lnTo>
                    <a:pt x="651" y="327"/>
                  </a:lnTo>
                  <a:lnTo>
                    <a:pt x="646" y="327"/>
                  </a:lnTo>
                  <a:lnTo>
                    <a:pt x="640" y="327"/>
                  </a:lnTo>
                  <a:lnTo>
                    <a:pt x="634" y="327"/>
                  </a:lnTo>
                  <a:lnTo>
                    <a:pt x="629" y="327"/>
                  </a:lnTo>
                  <a:lnTo>
                    <a:pt x="623" y="327"/>
                  </a:lnTo>
                  <a:lnTo>
                    <a:pt x="617" y="327"/>
                  </a:lnTo>
                  <a:lnTo>
                    <a:pt x="612" y="327"/>
                  </a:lnTo>
                  <a:lnTo>
                    <a:pt x="606" y="327"/>
                  </a:lnTo>
                  <a:lnTo>
                    <a:pt x="600" y="327"/>
                  </a:lnTo>
                  <a:lnTo>
                    <a:pt x="595" y="327"/>
                  </a:lnTo>
                  <a:lnTo>
                    <a:pt x="589" y="327"/>
                  </a:lnTo>
                  <a:lnTo>
                    <a:pt x="583" y="327"/>
                  </a:lnTo>
                  <a:lnTo>
                    <a:pt x="578" y="327"/>
                  </a:lnTo>
                  <a:lnTo>
                    <a:pt x="578" y="333"/>
                  </a:lnTo>
                  <a:lnTo>
                    <a:pt x="572" y="333"/>
                  </a:lnTo>
                  <a:lnTo>
                    <a:pt x="566" y="333"/>
                  </a:lnTo>
                  <a:lnTo>
                    <a:pt x="561" y="333"/>
                  </a:lnTo>
                  <a:lnTo>
                    <a:pt x="555" y="333"/>
                  </a:lnTo>
                  <a:lnTo>
                    <a:pt x="549" y="333"/>
                  </a:lnTo>
                  <a:lnTo>
                    <a:pt x="544" y="333"/>
                  </a:lnTo>
                  <a:lnTo>
                    <a:pt x="538" y="333"/>
                  </a:lnTo>
                  <a:lnTo>
                    <a:pt x="532" y="333"/>
                  </a:lnTo>
                  <a:lnTo>
                    <a:pt x="527" y="333"/>
                  </a:lnTo>
                  <a:lnTo>
                    <a:pt x="521" y="333"/>
                  </a:lnTo>
                  <a:lnTo>
                    <a:pt x="515" y="333"/>
                  </a:lnTo>
                  <a:lnTo>
                    <a:pt x="510" y="333"/>
                  </a:lnTo>
                  <a:lnTo>
                    <a:pt x="504" y="333"/>
                  </a:lnTo>
                  <a:lnTo>
                    <a:pt x="498" y="333"/>
                  </a:lnTo>
                  <a:lnTo>
                    <a:pt x="493" y="333"/>
                  </a:lnTo>
                  <a:lnTo>
                    <a:pt x="487" y="333"/>
                  </a:lnTo>
                  <a:lnTo>
                    <a:pt x="481" y="333"/>
                  </a:lnTo>
                  <a:lnTo>
                    <a:pt x="476" y="333"/>
                  </a:lnTo>
                  <a:lnTo>
                    <a:pt x="470" y="333"/>
                  </a:lnTo>
                  <a:lnTo>
                    <a:pt x="470" y="339"/>
                  </a:lnTo>
                  <a:lnTo>
                    <a:pt x="476" y="345"/>
                  </a:lnTo>
                  <a:lnTo>
                    <a:pt x="476" y="351"/>
                  </a:lnTo>
                  <a:lnTo>
                    <a:pt x="481" y="357"/>
                  </a:lnTo>
                  <a:lnTo>
                    <a:pt x="481" y="362"/>
                  </a:lnTo>
                  <a:lnTo>
                    <a:pt x="487" y="368"/>
                  </a:lnTo>
                  <a:lnTo>
                    <a:pt x="487" y="374"/>
                  </a:lnTo>
                  <a:lnTo>
                    <a:pt x="493" y="374"/>
                  </a:lnTo>
                  <a:lnTo>
                    <a:pt x="493" y="380"/>
                  </a:lnTo>
                  <a:lnTo>
                    <a:pt x="498" y="380"/>
                  </a:lnTo>
                  <a:lnTo>
                    <a:pt x="498" y="386"/>
                  </a:lnTo>
                  <a:lnTo>
                    <a:pt x="498" y="392"/>
                  </a:lnTo>
                  <a:lnTo>
                    <a:pt x="498" y="398"/>
                  </a:lnTo>
                  <a:lnTo>
                    <a:pt x="498" y="404"/>
                  </a:lnTo>
                  <a:lnTo>
                    <a:pt x="498" y="410"/>
                  </a:lnTo>
                  <a:lnTo>
                    <a:pt x="493" y="410"/>
                  </a:lnTo>
                  <a:lnTo>
                    <a:pt x="487" y="410"/>
                  </a:lnTo>
                  <a:lnTo>
                    <a:pt x="481" y="410"/>
                  </a:lnTo>
                  <a:lnTo>
                    <a:pt x="476" y="410"/>
                  </a:lnTo>
                  <a:lnTo>
                    <a:pt x="470" y="410"/>
                  </a:lnTo>
                  <a:lnTo>
                    <a:pt x="464" y="410"/>
                  </a:lnTo>
                  <a:lnTo>
                    <a:pt x="459" y="410"/>
                  </a:lnTo>
                  <a:lnTo>
                    <a:pt x="453" y="404"/>
                  </a:lnTo>
                  <a:lnTo>
                    <a:pt x="453" y="410"/>
                  </a:lnTo>
                  <a:lnTo>
                    <a:pt x="447" y="410"/>
                  </a:lnTo>
                  <a:lnTo>
                    <a:pt x="447" y="416"/>
                  </a:lnTo>
                  <a:lnTo>
                    <a:pt x="447" y="422"/>
                  </a:lnTo>
                  <a:lnTo>
                    <a:pt x="442" y="422"/>
                  </a:lnTo>
                  <a:lnTo>
                    <a:pt x="436" y="422"/>
                  </a:lnTo>
                  <a:lnTo>
                    <a:pt x="430" y="422"/>
                  </a:lnTo>
                  <a:lnTo>
                    <a:pt x="430" y="428"/>
                  </a:lnTo>
                  <a:lnTo>
                    <a:pt x="430" y="422"/>
                  </a:lnTo>
                  <a:lnTo>
                    <a:pt x="430" y="428"/>
                  </a:lnTo>
                  <a:lnTo>
                    <a:pt x="430" y="422"/>
                  </a:lnTo>
                  <a:lnTo>
                    <a:pt x="425" y="422"/>
                  </a:lnTo>
                  <a:lnTo>
                    <a:pt x="419" y="422"/>
                  </a:lnTo>
                  <a:lnTo>
                    <a:pt x="413" y="422"/>
                  </a:lnTo>
                  <a:lnTo>
                    <a:pt x="413" y="428"/>
                  </a:lnTo>
                  <a:lnTo>
                    <a:pt x="413" y="434"/>
                  </a:lnTo>
                  <a:lnTo>
                    <a:pt x="408" y="434"/>
                  </a:lnTo>
                  <a:lnTo>
                    <a:pt x="413" y="434"/>
                  </a:lnTo>
                  <a:lnTo>
                    <a:pt x="413" y="440"/>
                  </a:lnTo>
                  <a:lnTo>
                    <a:pt x="408" y="440"/>
                  </a:lnTo>
                  <a:lnTo>
                    <a:pt x="408" y="446"/>
                  </a:lnTo>
                  <a:lnTo>
                    <a:pt x="408" y="440"/>
                  </a:lnTo>
                  <a:lnTo>
                    <a:pt x="402" y="440"/>
                  </a:lnTo>
                  <a:lnTo>
                    <a:pt x="402" y="446"/>
                  </a:lnTo>
                  <a:lnTo>
                    <a:pt x="396" y="446"/>
                  </a:lnTo>
                  <a:lnTo>
                    <a:pt x="396" y="440"/>
                  </a:lnTo>
                  <a:lnTo>
                    <a:pt x="391" y="440"/>
                  </a:lnTo>
                  <a:lnTo>
                    <a:pt x="391" y="434"/>
                  </a:lnTo>
                  <a:lnTo>
                    <a:pt x="396" y="434"/>
                  </a:lnTo>
                  <a:lnTo>
                    <a:pt x="391" y="428"/>
                  </a:lnTo>
                  <a:lnTo>
                    <a:pt x="385" y="428"/>
                  </a:lnTo>
                  <a:lnTo>
                    <a:pt x="385" y="434"/>
                  </a:lnTo>
                  <a:lnTo>
                    <a:pt x="379" y="434"/>
                  </a:lnTo>
                  <a:lnTo>
                    <a:pt x="374" y="434"/>
                  </a:lnTo>
                  <a:lnTo>
                    <a:pt x="379" y="434"/>
                  </a:lnTo>
                  <a:lnTo>
                    <a:pt x="374" y="434"/>
                  </a:lnTo>
                  <a:lnTo>
                    <a:pt x="374" y="428"/>
                  </a:lnTo>
                  <a:lnTo>
                    <a:pt x="368" y="428"/>
                  </a:lnTo>
                  <a:lnTo>
                    <a:pt x="368" y="422"/>
                  </a:lnTo>
                  <a:lnTo>
                    <a:pt x="368" y="416"/>
                  </a:lnTo>
                  <a:lnTo>
                    <a:pt x="362" y="416"/>
                  </a:lnTo>
                  <a:lnTo>
                    <a:pt x="362" y="410"/>
                  </a:lnTo>
                  <a:lnTo>
                    <a:pt x="357" y="410"/>
                  </a:lnTo>
                  <a:lnTo>
                    <a:pt x="357" y="416"/>
                  </a:lnTo>
                  <a:lnTo>
                    <a:pt x="357" y="410"/>
                  </a:lnTo>
                  <a:lnTo>
                    <a:pt x="351" y="410"/>
                  </a:lnTo>
                  <a:lnTo>
                    <a:pt x="345" y="410"/>
                  </a:lnTo>
                  <a:lnTo>
                    <a:pt x="345" y="404"/>
                  </a:lnTo>
                  <a:lnTo>
                    <a:pt x="340" y="404"/>
                  </a:lnTo>
                  <a:lnTo>
                    <a:pt x="340" y="410"/>
                  </a:lnTo>
                  <a:lnTo>
                    <a:pt x="340" y="404"/>
                  </a:lnTo>
                  <a:lnTo>
                    <a:pt x="340" y="410"/>
                  </a:lnTo>
                  <a:lnTo>
                    <a:pt x="334" y="404"/>
                  </a:lnTo>
                  <a:lnTo>
                    <a:pt x="334" y="410"/>
                  </a:lnTo>
                  <a:lnTo>
                    <a:pt x="328" y="410"/>
                  </a:lnTo>
                  <a:lnTo>
                    <a:pt x="323" y="410"/>
                  </a:lnTo>
                  <a:lnTo>
                    <a:pt x="317" y="404"/>
                  </a:lnTo>
                  <a:lnTo>
                    <a:pt x="311" y="404"/>
                  </a:lnTo>
                  <a:lnTo>
                    <a:pt x="306" y="398"/>
                  </a:lnTo>
                  <a:lnTo>
                    <a:pt x="300" y="404"/>
                  </a:lnTo>
                  <a:lnTo>
                    <a:pt x="294" y="404"/>
                  </a:lnTo>
                  <a:lnTo>
                    <a:pt x="294" y="398"/>
                  </a:lnTo>
                  <a:lnTo>
                    <a:pt x="289" y="398"/>
                  </a:lnTo>
                  <a:lnTo>
                    <a:pt x="289" y="392"/>
                  </a:lnTo>
                  <a:lnTo>
                    <a:pt x="283" y="386"/>
                  </a:lnTo>
                  <a:lnTo>
                    <a:pt x="283" y="380"/>
                  </a:lnTo>
                  <a:lnTo>
                    <a:pt x="283" y="374"/>
                  </a:lnTo>
                  <a:lnTo>
                    <a:pt x="277" y="374"/>
                  </a:lnTo>
                  <a:lnTo>
                    <a:pt x="277" y="368"/>
                  </a:lnTo>
                  <a:lnTo>
                    <a:pt x="277" y="362"/>
                  </a:lnTo>
                  <a:lnTo>
                    <a:pt x="272" y="362"/>
                  </a:lnTo>
                  <a:lnTo>
                    <a:pt x="266" y="362"/>
                  </a:lnTo>
                  <a:lnTo>
                    <a:pt x="260" y="362"/>
                  </a:lnTo>
                  <a:lnTo>
                    <a:pt x="260" y="357"/>
                  </a:lnTo>
                  <a:lnTo>
                    <a:pt x="255" y="357"/>
                  </a:lnTo>
                  <a:lnTo>
                    <a:pt x="255" y="362"/>
                  </a:lnTo>
                  <a:lnTo>
                    <a:pt x="249" y="362"/>
                  </a:lnTo>
                  <a:lnTo>
                    <a:pt x="243" y="357"/>
                  </a:lnTo>
                  <a:lnTo>
                    <a:pt x="243" y="362"/>
                  </a:lnTo>
                  <a:lnTo>
                    <a:pt x="243" y="368"/>
                  </a:lnTo>
                  <a:lnTo>
                    <a:pt x="238" y="368"/>
                  </a:lnTo>
                  <a:lnTo>
                    <a:pt x="238" y="374"/>
                  </a:lnTo>
                  <a:lnTo>
                    <a:pt x="232" y="374"/>
                  </a:lnTo>
                  <a:lnTo>
                    <a:pt x="238" y="374"/>
                  </a:lnTo>
                  <a:lnTo>
                    <a:pt x="232" y="374"/>
                  </a:lnTo>
                  <a:lnTo>
                    <a:pt x="238" y="374"/>
                  </a:lnTo>
                  <a:lnTo>
                    <a:pt x="232" y="374"/>
                  </a:lnTo>
                  <a:lnTo>
                    <a:pt x="232" y="368"/>
                  </a:lnTo>
                  <a:lnTo>
                    <a:pt x="226" y="368"/>
                  </a:lnTo>
                  <a:lnTo>
                    <a:pt x="226" y="374"/>
                  </a:lnTo>
                  <a:lnTo>
                    <a:pt x="226" y="368"/>
                  </a:lnTo>
                  <a:lnTo>
                    <a:pt x="221" y="368"/>
                  </a:lnTo>
                  <a:lnTo>
                    <a:pt x="215" y="368"/>
                  </a:lnTo>
                  <a:lnTo>
                    <a:pt x="209" y="368"/>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4" name="Freeform 154"/>
            <p:cNvSpPr>
              <a:spLocks/>
            </p:cNvSpPr>
            <p:nvPr/>
          </p:nvSpPr>
          <p:spPr bwMode="auto">
            <a:xfrm>
              <a:off x="6136091" y="2888715"/>
              <a:ext cx="1264804" cy="709123"/>
            </a:xfrm>
            <a:custGeom>
              <a:avLst/>
              <a:gdLst>
                <a:gd name="T0" fmla="*/ 2147483647 w 810"/>
                <a:gd name="T1" fmla="*/ 2147483647 h 451"/>
                <a:gd name="T2" fmla="*/ 2147483647 w 810"/>
                <a:gd name="T3" fmla="*/ 2147483647 h 451"/>
                <a:gd name="T4" fmla="*/ 2147483647 w 810"/>
                <a:gd name="T5" fmla="*/ 2147483647 h 451"/>
                <a:gd name="T6" fmla="*/ 2147483647 w 810"/>
                <a:gd name="T7" fmla="*/ 2147483647 h 451"/>
                <a:gd name="T8" fmla="*/ 2147483647 w 810"/>
                <a:gd name="T9" fmla="*/ 2147483647 h 451"/>
                <a:gd name="T10" fmla="*/ 2147483647 w 810"/>
                <a:gd name="T11" fmla="*/ 2147483647 h 451"/>
                <a:gd name="T12" fmla="*/ 2147483647 w 810"/>
                <a:gd name="T13" fmla="*/ 2147483647 h 451"/>
                <a:gd name="T14" fmla="*/ 2147483647 w 810"/>
                <a:gd name="T15" fmla="*/ 2147483647 h 451"/>
                <a:gd name="T16" fmla="*/ 2147483647 w 810"/>
                <a:gd name="T17" fmla="*/ 2147483647 h 451"/>
                <a:gd name="T18" fmla="*/ 2147483647 w 810"/>
                <a:gd name="T19" fmla="*/ 2147483647 h 451"/>
                <a:gd name="T20" fmla="*/ 2147483647 w 810"/>
                <a:gd name="T21" fmla="*/ 2147483647 h 451"/>
                <a:gd name="T22" fmla="*/ 2147483647 w 810"/>
                <a:gd name="T23" fmla="*/ 2147483647 h 451"/>
                <a:gd name="T24" fmla="*/ 2147483647 w 810"/>
                <a:gd name="T25" fmla="*/ 2147483647 h 451"/>
                <a:gd name="T26" fmla="*/ 2147483647 w 810"/>
                <a:gd name="T27" fmla="*/ 2147483647 h 451"/>
                <a:gd name="T28" fmla="*/ 2147483647 w 810"/>
                <a:gd name="T29" fmla="*/ 2147483647 h 451"/>
                <a:gd name="T30" fmla="*/ 2147483647 w 810"/>
                <a:gd name="T31" fmla="*/ 2147483647 h 451"/>
                <a:gd name="T32" fmla="*/ 2147483647 w 810"/>
                <a:gd name="T33" fmla="*/ 2147483647 h 451"/>
                <a:gd name="T34" fmla="*/ 2147483647 w 810"/>
                <a:gd name="T35" fmla="*/ 2147483647 h 451"/>
                <a:gd name="T36" fmla="*/ 2147483647 w 810"/>
                <a:gd name="T37" fmla="*/ 2147483647 h 451"/>
                <a:gd name="T38" fmla="*/ 2147483647 w 810"/>
                <a:gd name="T39" fmla="*/ 2147483647 h 451"/>
                <a:gd name="T40" fmla="*/ 2147483647 w 810"/>
                <a:gd name="T41" fmla="*/ 2147483647 h 451"/>
                <a:gd name="T42" fmla="*/ 2147483647 w 810"/>
                <a:gd name="T43" fmla="*/ 2147483647 h 451"/>
                <a:gd name="T44" fmla="*/ 2147483647 w 810"/>
                <a:gd name="T45" fmla="*/ 2147483647 h 451"/>
                <a:gd name="T46" fmla="*/ 2147483647 w 810"/>
                <a:gd name="T47" fmla="*/ 2147483647 h 451"/>
                <a:gd name="T48" fmla="*/ 2147483647 w 810"/>
                <a:gd name="T49" fmla="*/ 2147483647 h 451"/>
                <a:gd name="T50" fmla="*/ 2147483647 w 810"/>
                <a:gd name="T51" fmla="*/ 2147483647 h 451"/>
                <a:gd name="T52" fmla="*/ 2147483647 w 810"/>
                <a:gd name="T53" fmla="*/ 2147483647 h 451"/>
                <a:gd name="T54" fmla="*/ 2147483647 w 810"/>
                <a:gd name="T55" fmla="*/ 2147483647 h 451"/>
                <a:gd name="T56" fmla="*/ 2147483647 w 810"/>
                <a:gd name="T57" fmla="*/ 2147483647 h 451"/>
                <a:gd name="T58" fmla="*/ 2147483647 w 810"/>
                <a:gd name="T59" fmla="*/ 2147483647 h 451"/>
                <a:gd name="T60" fmla="*/ 2147483647 w 810"/>
                <a:gd name="T61" fmla="*/ 2147483647 h 451"/>
                <a:gd name="T62" fmla="*/ 2147483647 w 810"/>
                <a:gd name="T63" fmla="*/ 2147483647 h 451"/>
                <a:gd name="T64" fmla="*/ 2147483647 w 810"/>
                <a:gd name="T65" fmla="*/ 2147483647 h 451"/>
                <a:gd name="T66" fmla="*/ 2147483647 w 810"/>
                <a:gd name="T67" fmla="*/ 2147483647 h 451"/>
                <a:gd name="T68" fmla="*/ 2147483647 w 810"/>
                <a:gd name="T69" fmla="*/ 2147483647 h 451"/>
                <a:gd name="T70" fmla="*/ 2147483647 w 810"/>
                <a:gd name="T71" fmla="*/ 2147483647 h 451"/>
                <a:gd name="T72" fmla="*/ 2147483647 w 810"/>
                <a:gd name="T73" fmla="*/ 2147483647 h 451"/>
                <a:gd name="T74" fmla="*/ 2147483647 w 810"/>
                <a:gd name="T75" fmla="*/ 2147483647 h 451"/>
                <a:gd name="T76" fmla="*/ 2147483647 w 810"/>
                <a:gd name="T77" fmla="*/ 2147483647 h 451"/>
                <a:gd name="T78" fmla="*/ 2147483647 w 810"/>
                <a:gd name="T79" fmla="*/ 2147483647 h 451"/>
                <a:gd name="T80" fmla="*/ 2147483647 w 810"/>
                <a:gd name="T81" fmla="*/ 2147483647 h 451"/>
                <a:gd name="T82" fmla="*/ 2147483647 w 810"/>
                <a:gd name="T83" fmla="*/ 2147483647 h 451"/>
                <a:gd name="T84" fmla="*/ 2147483647 w 810"/>
                <a:gd name="T85" fmla="*/ 2147483647 h 451"/>
                <a:gd name="T86" fmla="*/ 2147483647 w 810"/>
                <a:gd name="T87" fmla="*/ 2147483647 h 451"/>
                <a:gd name="T88" fmla="*/ 2147483647 w 810"/>
                <a:gd name="T89" fmla="*/ 2147483647 h 451"/>
                <a:gd name="T90" fmla="*/ 2147483647 w 810"/>
                <a:gd name="T91" fmla="*/ 2147483647 h 451"/>
                <a:gd name="T92" fmla="*/ 2147483647 w 810"/>
                <a:gd name="T93" fmla="*/ 2147483647 h 451"/>
                <a:gd name="T94" fmla="*/ 2147483647 w 810"/>
                <a:gd name="T95" fmla="*/ 2147483647 h 451"/>
                <a:gd name="T96" fmla="*/ 2147483647 w 810"/>
                <a:gd name="T97" fmla="*/ 2147483647 h 451"/>
                <a:gd name="T98" fmla="*/ 2147483647 w 810"/>
                <a:gd name="T99" fmla="*/ 2147483647 h 451"/>
                <a:gd name="T100" fmla="*/ 2147483647 w 810"/>
                <a:gd name="T101" fmla="*/ 2147483647 h 451"/>
                <a:gd name="T102" fmla="*/ 2147483647 w 810"/>
                <a:gd name="T103" fmla="*/ 2147483647 h 451"/>
                <a:gd name="T104" fmla="*/ 2147483647 w 810"/>
                <a:gd name="T105" fmla="*/ 2147483647 h 451"/>
                <a:gd name="T106" fmla="*/ 2147483647 w 810"/>
                <a:gd name="T107" fmla="*/ 2147483647 h 451"/>
                <a:gd name="T108" fmla="*/ 2147483647 w 810"/>
                <a:gd name="T109" fmla="*/ 2147483647 h 451"/>
                <a:gd name="T110" fmla="*/ 2147483647 w 810"/>
                <a:gd name="T111" fmla="*/ 2147483647 h 451"/>
                <a:gd name="T112" fmla="*/ 2147483647 w 810"/>
                <a:gd name="T113" fmla="*/ 2147483647 h 451"/>
                <a:gd name="T114" fmla="*/ 2147483647 w 810"/>
                <a:gd name="T115" fmla="*/ 2147483647 h 451"/>
                <a:gd name="T116" fmla="*/ 2147483647 w 810"/>
                <a:gd name="T117" fmla="*/ 2147483647 h 451"/>
                <a:gd name="T118" fmla="*/ 2147483647 w 810"/>
                <a:gd name="T119" fmla="*/ 2147483647 h 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10" h="451">
                  <a:moveTo>
                    <a:pt x="227" y="65"/>
                  </a:moveTo>
                  <a:lnTo>
                    <a:pt x="227" y="59"/>
                  </a:lnTo>
                  <a:lnTo>
                    <a:pt x="232" y="59"/>
                  </a:lnTo>
                  <a:lnTo>
                    <a:pt x="232" y="65"/>
                  </a:lnTo>
                  <a:lnTo>
                    <a:pt x="232" y="59"/>
                  </a:lnTo>
                  <a:lnTo>
                    <a:pt x="238" y="65"/>
                  </a:lnTo>
                  <a:lnTo>
                    <a:pt x="238" y="59"/>
                  </a:lnTo>
                  <a:lnTo>
                    <a:pt x="238" y="65"/>
                  </a:lnTo>
                  <a:lnTo>
                    <a:pt x="244" y="59"/>
                  </a:lnTo>
                  <a:lnTo>
                    <a:pt x="238" y="59"/>
                  </a:lnTo>
                  <a:lnTo>
                    <a:pt x="244" y="59"/>
                  </a:lnTo>
                  <a:lnTo>
                    <a:pt x="244" y="53"/>
                  </a:lnTo>
                  <a:lnTo>
                    <a:pt x="249" y="53"/>
                  </a:lnTo>
                  <a:lnTo>
                    <a:pt x="249" y="59"/>
                  </a:lnTo>
                  <a:lnTo>
                    <a:pt x="255" y="59"/>
                  </a:lnTo>
                  <a:lnTo>
                    <a:pt x="255" y="65"/>
                  </a:lnTo>
                  <a:lnTo>
                    <a:pt x="261" y="65"/>
                  </a:lnTo>
                  <a:lnTo>
                    <a:pt x="266" y="71"/>
                  </a:lnTo>
                  <a:lnTo>
                    <a:pt x="272" y="71"/>
                  </a:lnTo>
                  <a:lnTo>
                    <a:pt x="272" y="77"/>
                  </a:lnTo>
                  <a:lnTo>
                    <a:pt x="278" y="77"/>
                  </a:lnTo>
                  <a:lnTo>
                    <a:pt x="278" y="83"/>
                  </a:lnTo>
                  <a:lnTo>
                    <a:pt x="283" y="83"/>
                  </a:lnTo>
                  <a:lnTo>
                    <a:pt x="283" y="89"/>
                  </a:lnTo>
                  <a:lnTo>
                    <a:pt x="289" y="83"/>
                  </a:lnTo>
                  <a:lnTo>
                    <a:pt x="289" y="89"/>
                  </a:lnTo>
                  <a:lnTo>
                    <a:pt x="295" y="89"/>
                  </a:lnTo>
                  <a:lnTo>
                    <a:pt x="300" y="89"/>
                  </a:lnTo>
                  <a:lnTo>
                    <a:pt x="300" y="95"/>
                  </a:lnTo>
                  <a:lnTo>
                    <a:pt x="300" y="89"/>
                  </a:lnTo>
                  <a:lnTo>
                    <a:pt x="300" y="95"/>
                  </a:lnTo>
                  <a:lnTo>
                    <a:pt x="306" y="95"/>
                  </a:lnTo>
                  <a:lnTo>
                    <a:pt x="306" y="101"/>
                  </a:lnTo>
                  <a:lnTo>
                    <a:pt x="306" y="95"/>
                  </a:lnTo>
                  <a:lnTo>
                    <a:pt x="312" y="95"/>
                  </a:lnTo>
                  <a:lnTo>
                    <a:pt x="312" y="101"/>
                  </a:lnTo>
                  <a:lnTo>
                    <a:pt x="317" y="107"/>
                  </a:lnTo>
                  <a:lnTo>
                    <a:pt x="323" y="107"/>
                  </a:lnTo>
                  <a:lnTo>
                    <a:pt x="323" y="101"/>
                  </a:lnTo>
                  <a:lnTo>
                    <a:pt x="329" y="101"/>
                  </a:lnTo>
                  <a:lnTo>
                    <a:pt x="334" y="101"/>
                  </a:lnTo>
                  <a:lnTo>
                    <a:pt x="334" y="95"/>
                  </a:lnTo>
                  <a:lnTo>
                    <a:pt x="340" y="95"/>
                  </a:lnTo>
                  <a:lnTo>
                    <a:pt x="340" y="89"/>
                  </a:lnTo>
                  <a:lnTo>
                    <a:pt x="340" y="95"/>
                  </a:lnTo>
                  <a:lnTo>
                    <a:pt x="340" y="89"/>
                  </a:lnTo>
                  <a:lnTo>
                    <a:pt x="340" y="95"/>
                  </a:lnTo>
                  <a:lnTo>
                    <a:pt x="346" y="95"/>
                  </a:lnTo>
                  <a:lnTo>
                    <a:pt x="346" y="89"/>
                  </a:lnTo>
                  <a:lnTo>
                    <a:pt x="351" y="89"/>
                  </a:lnTo>
                  <a:lnTo>
                    <a:pt x="357" y="89"/>
                  </a:lnTo>
                  <a:lnTo>
                    <a:pt x="362" y="89"/>
                  </a:lnTo>
                  <a:lnTo>
                    <a:pt x="368" y="89"/>
                  </a:lnTo>
                  <a:lnTo>
                    <a:pt x="368" y="95"/>
                  </a:lnTo>
                  <a:lnTo>
                    <a:pt x="374" y="95"/>
                  </a:lnTo>
                  <a:lnTo>
                    <a:pt x="379" y="95"/>
                  </a:lnTo>
                  <a:lnTo>
                    <a:pt x="385" y="95"/>
                  </a:lnTo>
                  <a:lnTo>
                    <a:pt x="385" y="101"/>
                  </a:lnTo>
                  <a:lnTo>
                    <a:pt x="391" y="101"/>
                  </a:lnTo>
                  <a:lnTo>
                    <a:pt x="396" y="101"/>
                  </a:lnTo>
                  <a:lnTo>
                    <a:pt x="396" y="107"/>
                  </a:lnTo>
                  <a:lnTo>
                    <a:pt x="402" y="107"/>
                  </a:lnTo>
                  <a:lnTo>
                    <a:pt x="402" y="113"/>
                  </a:lnTo>
                  <a:lnTo>
                    <a:pt x="408" y="113"/>
                  </a:lnTo>
                  <a:lnTo>
                    <a:pt x="413" y="113"/>
                  </a:lnTo>
                  <a:lnTo>
                    <a:pt x="419" y="107"/>
                  </a:lnTo>
                  <a:lnTo>
                    <a:pt x="419" y="113"/>
                  </a:lnTo>
                  <a:lnTo>
                    <a:pt x="425" y="113"/>
                  </a:lnTo>
                  <a:lnTo>
                    <a:pt x="430" y="113"/>
                  </a:lnTo>
                  <a:lnTo>
                    <a:pt x="436" y="113"/>
                  </a:lnTo>
                  <a:lnTo>
                    <a:pt x="436" y="107"/>
                  </a:lnTo>
                  <a:lnTo>
                    <a:pt x="442" y="107"/>
                  </a:lnTo>
                  <a:lnTo>
                    <a:pt x="442" y="101"/>
                  </a:lnTo>
                  <a:lnTo>
                    <a:pt x="442" y="95"/>
                  </a:lnTo>
                  <a:lnTo>
                    <a:pt x="447" y="95"/>
                  </a:lnTo>
                  <a:lnTo>
                    <a:pt x="447" y="89"/>
                  </a:lnTo>
                  <a:lnTo>
                    <a:pt x="447" y="83"/>
                  </a:lnTo>
                  <a:lnTo>
                    <a:pt x="447" y="77"/>
                  </a:lnTo>
                  <a:lnTo>
                    <a:pt x="453" y="77"/>
                  </a:lnTo>
                  <a:lnTo>
                    <a:pt x="453" y="83"/>
                  </a:lnTo>
                  <a:lnTo>
                    <a:pt x="459" y="83"/>
                  </a:lnTo>
                  <a:lnTo>
                    <a:pt x="459" y="77"/>
                  </a:lnTo>
                  <a:lnTo>
                    <a:pt x="464" y="77"/>
                  </a:lnTo>
                  <a:lnTo>
                    <a:pt x="470" y="71"/>
                  </a:lnTo>
                  <a:lnTo>
                    <a:pt x="464" y="71"/>
                  </a:lnTo>
                  <a:lnTo>
                    <a:pt x="464" y="65"/>
                  </a:lnTo>
                  <a:lnTo>
                    <a:pt x="464" y="59"/>
                  </a:lnTo>
                  <a:lnTo>
                    <a:pt x="470" y="59"/>
                  </a:lnTo>
                  <a:lnTo>
                    <a:pt x="476" y="53"/>
                  </a:lnTo>
                  <a:lnTo>
                    <a:pt x="476" y="59"/>
                  </a:lnTo>
                  <a:lnTo>
                    <a:pt x="476" y="53"/>
                  </a:lnTo>
                  <a:lnTo>
                    <a:pt x="481" y="53"/>
                  </a:lnTo>
                  <a:lnTo>
                    <a:pt x="481" y="47"/>
                  </a:lnTo>
                  <a:lnTo>
                    <a:pt x="487" y="42"/>
                  </a:lnTo>
                  <a:lnTo>
                    <a:pt x="481" y="42"/>
                  </a:lnTo>
                  <a:lnTo>
                    <a:pt x="481" y="36"/>
                  </a:lnTo>
                  <a:lnTo>
                    <a:pt x="481" y="30"/>
                  </a:lnTo>
                  <a:lnTo>
                    <a:pt x="481" y="24"/>
                  </a:lnTo>
                  <a:lnTo>
                    <a:pt x="481" y="18"/>
                  </a:lnTo>
                  <a:lnTo>
                    <a:pt x="481" y="12"/>
                  </a:lnTo>
                  <a:lnTo>
                    <a:pt x="487" y="12"/>
                  </a:lnTo>
                  <a:lnTo>
                    <a:pt x="487" y="6"/>
                  </a:lnTo>
                  <a:lnTo>
                    <a:pt x="487" y="0"/>
                  </a:lnTo>
                  <a:lnTo>
                    <a:pt x="493" y="0"/>
                  </a:lnTo>
                  <a:lnTo>
                    <a:pt x="493" y="6"/>
                  </a:lnTo>
                  <a:lnTo>
                    <a:pt x="498" y="6"/>
                  </a:lnTo>
                  <a:lnTo>
                    <a:pt x="498" y="12"/>
                  </a:lnTo>
                  <a:lnTo>
                    <a:pt x="504" y="12"/>
                  </a:lnTo>
                  <a:lnTo>
                    <a:pt x="510" y="12"/>
                  </a:lnTo>
                  <a:lnTo>
                    <a:pt x="510" y="18"/>
                  </a:lnTo>
                  <a:lnTo>
                    <a:pt x="515" y="18"/>
                  </a:lnTo>
                  <a:lnTo>
                    <a:pt x="521" y="18"/>
                  </a:lnTo>
                  <a:lnTo>
                    <a:pt x="527" y="18"/>
                  </a:lnTo>
                  <a:lnTo>
                    <a:pt x="527" y="24"/>
                  </a:lnTo>
                  <a:lnTo>
                    <a:pt x="527" y="30"/>
                  </a:lnTo>
                  <a:lnTo>
                    <a:pt x="532" y="30"/>
                  </a:lnTo>
                  <a:lnTo>
                    <a:pt x="532" y="36"/>
                  </a:lnTo>
                  <a:lnTo>
                    <a:pt x="532" y="42"/>
                  </a:lnTo>
                  <a:lnTo>
                    <a:pt x="538" y="42"/>
                  </a:lnTo>
                  <a:lnTo>
                    <a:pt x="544" y="47"/>
                  </a:lnTo>
                  <a:lnTo>
                    <a:pt x="549" y="47"/>
                  </a:lnTo>
                  <a:lnTo>
                    <a:pt x="549" y="42"/>
                  </a:lnTo>
                  <a:lnTo>
                    <a:pt x="555" y="42"/>
                  </a:lnTo>
                  <a:lnTo>
                    <a:pt x="561" y="42"/>
                  </a:lnTo>
                  <a:lnTo>
                    <a:pt x="561" y="47"/>
                  </a:lnTo>
                  <a:lnTo>
                    <a:pt x="566" y="47"/>
                  </a:lnTo>
                  <a:lnTo>
                    <a:pt x="572" y="47"/>
                  </a:lnTo>
                  <a:lnTo>
                    <a:pt x="572" y="53"/>
                  </a:lnTo>
                  <a:lnTo>
                    <a:pt x="578" y="53"/>
                  </a:lnTo>
                  <a:lnTo>
                    <a:pt x="572" y="59"/>
                  </a:lnTo>
                  <a:lnTo>
                    <a:pt x="578" y="59"/>
                  </a:lnTo>
                  <a:lnTo>
                    <a:pt x="578" y="65"/>
                  </a:lnTo>
                  <a:lnTo>
                    <a:pt x="583" y="65"/>
                  </a:lnTo>
                  <a:lnTo>
                    <a:pt x="583" y="71"/>
                  </a:lnTo>
                  <a:lnTo>
                    <a:pt x="583" y="77"/>
                  </a:lnTo>
                  <a:lnTo>
                    <a:pt x="589" y="77"/>
                  </a:lnTo>
                  <a:lnTo>
                    <a:pt x="595" y="77"/>
                  </a:lnTo>
                  <a:lnTo>
                    <a:pt x="595" y="83"/>
                  </a:lnTo>
                  <a:lnTo>
                    <a:pt x="600" y="83"/>
                  </a:lnTo>
                  <a:lnTo>
                    <a:pt x="600" y="89"/>
                  </a:lnTo>
                  <a:lnTo>
                    <a:pt x="606" y="89"/>
                  </a:lnTo>
                  <a:lnTo>
                    <a:pt x="612" y="89"/>
                  </a:lnTo>
                  <a:lnTo>
                    <a:pt x="612" y="95"/>
                  </a:lnTo>
                  <a:lnTo>
                    <a:pt x="617" y="95"/>
                  </a:lnTo>
                  <a:lnTo>
                    <a:pt x="617" y="101"/>
                  </a:lnTo>
                  <a:lnTo>
                    <a:pt x="623" y="101"/>
                  </a:lnTo>
                  <a:lnTo>
                    <a:pt x="629" y="101"/>
                  </a:lnTo>
                  <a:lnTo>
                    <a:pt x="629" y="107"/>
                  </a:lnTo>
                  <a:lnTo>
                    <a:pt x="634" y="107"/>
                  </a:lnTo>
                  <a:lnTo>
                    <a:pt x="640" y="107"/>
                  </a:lnTo>
                  <a:lnTo>
                    <a:pt x="640" y="113"/>
                  </a:lnTo>
                  <a:lnTo>
                    <a:pt x="646" y="119"/>
                  </a:lnTo>
                  <a:lnTo>
                    <a:pt x="651" y="113"/>
                  </a:lnTo>
                  <a:lnTo>
                    <a:pt x="657" y="119"/>
                  </a:lnTo>
                  <a:lnTo>
                    <a:pt x="663" y="119"/>
                  </a:lnTo>
                  <a:lnTo>
                    <a:pt x="668" y="119"/>
                  </a:lnTo>
                  <a:lnTo>
                    <a:pt x="674" y="119"/>
                  </a:lnTo>
                  <a:lnTo>
                    <a:pt x="674" y="125"/>
                  </a:lnTo>
                  <a:lnTo>
                    <a:pt x="680" y="125"/>
                  </a:lnTo>
                  <a:lnTo>
                    <a:pt x="680" y="119"/>
                  </a:lnTo>
                  <a:lnTo>
                    <a:pt x="685" y="119"/>
                  </a:lnTo>
                  <a:lnTo>
                    <a:pt x="691" y="119"/>
                  </a:lnTo>
                  <a:lnTo>
                    <a:pt x="697" y="119"/>
                  </a:lnTo>
                  <a:lnTo>
                    <a:pt x="702" y="119"/>
                  </a:lnTo>
                  <a:lnTo>
                    <a:pt x="702" y="125"/>
                  </a:lnTo>
                  <a:lnTo>
                    <a:pt x="702" y="131"/>
                  </a:lnTo>
                  <a:lnTo>
                    <a:pt x="708" y="131"/>
                  </a:lnTo>
                  <a:lnTo>
                    <a:pt x="708" y="137"/>
                  </a:lnTo>
                  <a:lnTo>
                    <a:pt x="714" y="137"/>
                  </a:lnTo>
                  <a:lnTo>
                    <a:pt x="719" y="137"/>
                  </a:lnTo>
                  <a:lnTo>
                    <a:pt x="725" y="137"/>
                  </a:lnTo>
                  <a:lnTo>
                    <a:pt x="731" y="137"/>
                  </a:lnTo>
                  <a:lnTo>
                    <a:pt x="731" y="143"/>
                  </a:lnTo>
                  <a:lnTo>
                    <a:pt x="736" y="143"/>
                  </a:lnTo>
                  <a:lnTo>
                    <a:pt x="742" y="143"/>
                  </a:lnTo>
                  <a:lnTo>
                    <a:pt x="742" y="148"/>
                  </a:lnTo>
                  <a:lnTo>
                    <a:pt x="748" y="148"/>
                  </a:lnTo>
                  <a:lnTo>
                    <a:pt x="753" y="148"/>
                  </a:lnTo>
                  <a:lnTo>
                    <a:pt x="759" y="148"/>
                  </a:lnTo>
                  <a:lnTo>
                    <a:pt x="765" y="148"/>
                  </a:lnTo>
                  <a:lnTo>
                    <a:pt x="765" y="154"/>
                  </a:lnTo>
                  <a:lnTo>
                    <a:pt x="765" y="148"/>
                  </a:lnTo>
                  <a:lnTo>
                    <a:pt x="770" y="148"/>
                  </a:lnTo>
                  <a:lnTo>
                    <a:pt x="770" y="154"/>
                  </a:lnTo>
                  <a:lnTo>
                    <a:pt x="770" y="160"/>
                  </a:lnTo>
                  <a:lnTo>
                    <a:pt x="776" y="160"/>
                  </a:lnTo>
                  <a:lnTo>
                    <a:pt x="776" y="166"/>
                  </a:lnTo>
                  <a:lnTo>
                    <a:pt x="782" y="166"/>
                  </a:lnTo>
                  <a:lnTo>
                    <a:pt x="787" y="166"/>
                  </a:lnTo>
                  <a:lnTo>
                    <a:pt x="787" y="172"/>
                  </a:lnTo>
                  <a:lnTo>
                    <a:pt x="793" y="172"/>
                  </a:lnTo>
                  <a:lnTo>
                    <a:pt x="787" y="172"/>
                  </a:lnTo>
                  <a:lnTo>
                    <a:pt x="787" y="178"/>
                  </a:lnTo>
                  <a:lnTo>
                    <a:pt x="787" y="184"/>
                  </a:lnTo>
                  <a:lnTo>
                    <a:pt x="782" y="184"/>
                  </a:lnTo>
                  <a:lnTo>
                    <a:pt x="776" y="184"/>
                  </a:lnTo>
                  <a:lnTo>
                    <a:pt x="770" y="190"/>
                  </a:lnTo>
                  <a:lnTo>
                    <a:pt x="770" y="196"/>
                  </a:lnTo>
                  <a:lnTo>
                    <a:pt x="770" y="202"/>
                  </a:lnTo>
                  <a:lnTo>
                    <a:pt x="765" y="202"/>
                  </a:lnTo>
                  <a:lnTo>
                    <a:pt x="770" y="208"/>
                  </a:lnTo>
                  <a:lnTo>
                    <a:pt x="765" y="208"/>
                  </a:lnTo>
                  <a:lnTo>
                    <a:pt x="765" y="214"/>
                  </a:lnTo>
                  <a:lnTo>
                    <a:pt x="765" y="220"/>
                  </a:lnTo>
                  <a:lnTo>
                    <a:pt x="759" y="220"/>
                  </a:lnTo>
                  <a:lnTo>
                    <a:pt x="759" y="226"/>
                  </a:lnTo>
                  <a:lnTo>
                    <a:pt x="765" y="226"/>
                  </a:lnTo>
                  <a:lnTo>
                    <a:pt x="759" y="226"/>
                  </a:lnTo>
                  <a:lnTo>
                    <a:pt x="765" y="226"/>
                  </a:lnTo>
                  <a:lnTo>
                    <a:pt x="759" y="226"/>
                  </a:lnTo>
                  <a:lnTo>
                    <a:pt x="759" y="232"/>
                  </a:lnTo>
                  <a:lnTo>
                    <a:pt x="759" y="238"/>
                  </a:lnTo>
                  <a:lnTo>
                    <a:pt x="759" y="243"/>
                  </a:lnTo>
                  <a:lnTo>
                    <a:pt x="759" y="249"/>
                  </a:lnTo>
                  <a:lnTo>
                    <a:pt x="765" y="249"/>
                  </a:lnTo>
                  <a:lnTo>
                    <a:pt x="770" y="249"/>
                  </a:lnTo>
                  <a:lnTo>
                    <a:pt x="765" y="249"/>
                  </a:lnTo>
                  <a:lnTo>
                    <a:pt x="770" y="255"/>
                  </a:lnTo>
                  <a:lnTo>
                    <a:pt x="770" y="261"/>
                  </a:lnTo>
                  <a:lnTo>
                    <a:pt x="776" y="261"/>
                  </a:lnTo>
                  <a:lnTo>
                    <a:pt x="770" y="261"/>
                  </a:lnTo>
                  <a:lnTo>
                    <a:pt x="776" y="261"/>
                  </a:lnTo>
                  <a:lnTo>
                    <a:pt x="776" y="267"/>
                  </a:lnTo>
                  <a:lnTo>
                    <a:pt x="776" y="261"/>
                  </a:lnTo>
                  <a:lnTo>
                    <a:pt x="776" y="267"/>
                  </a:lnTo>
                  <a:lnTo>
                    <a:pt x="782" y="267"/>
                  </a:lnTo>
                  <a:lnTo>
                    <a:pt x="782" y="261"/>
                  </a:lnTo>
                  <a:lnTo>
                    <a:pt x="787" y="267"/>
                  </a:lnTo>
                  <a:lnTo>
                    <a:pt x="793" y="267"/>
                  </a:lnTo>
                  <a:lnTo>
                    <a:pt x="787" y="267"/>
                  </a:lnTo>
                  <a:lnTo>
                    <a:pt x="787" y="273"/>
                  </a:lnTo>
                  <a:lnTo>
                    <a:pt x="793" y="273"/>
                  </a:lnTo>
                  <a:lnTo>
                    <a:pt x="787" y="273"/>
                  </a:lnTo>
                  <a:lnTo>
                    <a:pt x="787" y="279"/>
                  </a:lnTo>
                  <a:lnTo>
                    <a:pt x="787" y="285"/>
                  </a:lnTo>
                  <a:lnTo>
                    <a:pt x="787" y="291"/>
                  </a:lnTo>
                  <a:lnTo>
                    <a:pt x="793" y="291"/>
                  </a:lnTo>
                  <a:lnTo>
                    <a:pt x="799" y="297"/>
                  </a:lnTo>
                  <a:lnTo>
                    <a:pt x="804" y="297"/>
                  </a:lnTo>
                  <a:lnTo>
                    <a:pt x="804" y="303"/>
                  </a:lnTo>
                  <a:lnTo>
                    <a:pt x="810" y="303"/>
                  </a:lnTo>
                  <a:lnTo>
                    <a:pt x="810" y="309"/>
                  </a:lnTo>
                  <a:lnTo>
                    <a:pt x="810" y="315"/>
                  </a:lnTo>
                  <a:lnTo>
                    <a:pt x="810" y="321"/>
                  </a:lnTo>
                  <a:lnTo>
                    <a:pt x="810" y="327"/>
                  </a:lnTo>
                  <a:lnTo>
                    <a:pt x="810" y="333"/>
                  </a:lnTo>
                  <a:lnTo>
                    <a:pt x="810" y="339"/>
                  </a:lnTo>
                  <a:lnTo>
                    <a:pt x="804" y="344"/>
                  </a:lnTo>
                  <a:lnTo>
                    <a:pt x="810" y="344"/>
                  </a:lnTo>
                  <a:lnTo>
                    <a:pt x="810" y="350"/>
                  </a:lnTo>
                  <a:lnTo>
                    <a:pt x="804" y="350"/>
                  </a:lnTo>
                  <a:lnTo>
                    <a:pt x="799" y="356"/>
                  </a:lnTo>
                  <a:lnTo>
                    <a:pt x="793" y="356"/>
                  </a:lnTo>
                  <a:lnTo>
                    <a:pt x="793" y="362"/>
                  </a:lnTo>
                  <a:lnTo>
                    <a:pt x="787" y="362"/>
                  </a:lnTo>
                  <a:lnTo>
                    <a:pt x="787" y="368"/>
                  </a:lnTo>
                  <a:lnTo>
                    <a:pt x="793" y="368"/>
                  </a:lnTo>
                  <a:lnTo>
                    <a:pt x="787" y="368"/>
                  </a:lnTo>
                  <a:lnTo>
                    <a:pt x="782" y="368"/>
                  </a:lnTo>
                  <a:lnTo>
                    <a:pt x="782" y="374"/>
                  </a:lnTo>
                  <a:lnTo>
                    <a:pt x="776" y="374"/>
                  </a:lnTo>
                  <a:lnTo>
                    <a:pt x="776" y="380"/>
                  </a:lnTo>
                  <a:lnTo>
                    <a:pt x="770" y="380"/>
                  </a:lnTo>
                  <a:lnTo>
                    <a:pt x="770" y="386"/>
                  </a:lnTo>
                  <a:lnTo>
                    <a:pt x="770" y="392"/>
                  </a:lnTo>
                  <a:lnTo>
                    <a:pt x="770" y="398"/>
                  </a:lnTo>
                  <a:lnTo>
                    <a:pt x="765" y="398"/>
                  </a:lnTo>
                  <a:lnTo>
                    <a:pt x="765" y="404"/>
                  </a:lnTo>
                  <a:lnTo>
                    <a:pt x="765" y="410"/>
                  </a:lnTo>
                  <a:lnTo>
                    <a:pt x="759" y="410"/>
                  </a:lnTo>
                  <a:lnTo>
                    <a:pt x="759" y="416"/>
                  </a:lnTo>
                  <a:lnTo>
                    <a:pt x="753" y="416"/>
                  </a:lnTo>
                  <a:lnTo>
                    <a:pt x="753" y="422"/>
                  </a:lnTo>
                  <a:lnTo>
                    <a:pt x="748" y="422"/>
                  </a:lnTo>
                  <a:lnTo>
                    <a:pt x="748" y="428"/>
                  </a:lnTo>
                  <a:lnTo>
                    <a:pt x="742" y="428"/>
                  </a:lnTo>
                  <a:lnTo>
                    <a:pt x="748" y="428"/>
                  </a:lnTo>
                  <a:lnTo>
                    <a:pt x="742" y="428"/>
                  </a:lnTo>
                  <a:lnTo>
                    <a:pt x="742" y="422"/>
                  </a:lnTo>
                  <a:lnTo>
                    <a:pt x="736" y="422"/>
                  </a:lnTo>
                  <a:lnTo>
                    <a:pt x="731" y="422"/>
                  </a:lnTo>
                  <a:lnTo>
                    <a:pt x="725" y="422"/>
                  </a:lnTo>
                  <a:lnTo>
                    <a:pt x="719" y="422"/>
                  </a:lnTo>
                  <a:lnTo>
                    <a:pt x="714" y="422"/>
                  </a:lnTo>
                  <a:lnTo>
                    <a:pt x="714" y="416"/>
                  </a:lnTo>
                  <a:lnTo>
                    <a:pt x="708" y="416"/>
                  </a:lnTo>
                  <a:lnTo>
                    <a:pt x="708" y="422"/>
                  </a:lnTo>
                  <a:lnTo>
                    <a:pt x="708" y="416"/>
                  </a:lnTo>
                  <a:lnTo>
                    <a:pt x="702" y="416"/>
                  </a:lnTo>
                  <a:lnTo>
                    <a:pt x="702" y="422"/>
                  </a:lnTo>
                  <a:lnTo>
                    <a:pt x="697" y="422"/>
                  </a:lnTo>
                  <a:lnTo>
                    <a:pt x="697" y="416"/>
                  </a:lnTo>
                  <a:lnTo>
                    <a:pt x="691" y="416"/>
                  </a:lnTo>
                  <a:lnTo>
                    <a:pt x="691" y="410"/>
                  </a:lnTo>
                  <a:lnTo>
                    <a:pt x="685" y="410"/>
                  </a:lnTo>
                  <a:lnTo>
                    <a:pt x="685" y="404"/>
                  </a:lnTo>
                  <a:lnTo>
                    <a:pt x="680" y="404"/>
                  </a:lnTo>
                  <a:lnTo>
                    <a:pt x="680" y="398"/>
                  </a:lnTo>
                  <a:lnTo>
                    <a:pt x="674" y="398"/>
                  </a:lnTo>
                  <a:lnTo>
                    <a:pt x="668" y="398"/>
                  </a:lnTo>
                  <a:lnTo>
                    <a:pt x="668" y="392"/>
                  </a:lnTo>
                  <a:lnTo>
                    <a:pt x="663" y="386"/>
                  </a:lnTo>
                  <a:lnTo>
                    <a:pt x="663" y="380"/>
                  </a:lnTo>
                  <a:lnTo>
                    <a:pt x="657" y="380"/>
                  </a:lnTo>
                  <a:lnTo>
                    <a:pt x="657" y="374"/>
                  </a:lnTo>
                  <a:lnTo>
                    <a:pt x="651" y="374"/>
                  </a:lnTo>
                  <a:lnTo>
                    <a:pt x="646" y="374"/>
                  </a:lnTo>
                  <a:lnTo>
                    <a:pt x="646" y="368"/>
                  </a:lnTo>
                  <a:lnTo>
                    <a:pt x="640" y="368"/>
                  </a:lnTo>
                  <a:lnTo>
                    <a:pt x="634" y="368"/>
                  </a:lnTo>
                  <a:lnTo>
                    <a:pt x="634" y="362"/>
                  </a:lnTo>
                  <a:lnTo>
                    <a:pt x="629" y="362"/>
                  </a:lnTo>
                  <a:lnTo>
                    <a:pt x="629" y="356"/>
                  </a:lnTo>
                  <a:lnTo>
                    <a:pt x="623" y="356"/>
                  </a:lnTo>
                  <a:lnTo>
                    <a:pt x="623" y="350"/>
                  </a:lnTo>
                  <a:lnTo>
                    <a:pt x="617" y="350"/>
                  </a:lnTo>
                  <a:lnTo>
                    <a:pt x="612" y="344"/>
                  </a:lnTo>
                  <a:lnTo>
                    <a:pt x="606" y="344"/>
                  </a:lnTo>
                  <a:lnTo>
                    <a:pt x="600" y="339"/>
                  </a:lnTo>
                  <a:lnTo>
                    <a:pt x="595" y="339"/>
                  </a:lnTo>
                  <a:lnTo>
                    <a:pt x="595" y="333"/>
                  </a:lnTo>
                  <a:lnTo>
                    <a:pt x="589" y="333"/>
                  </a:lnTo>
                  <a:lnTo>
                    <a:pt x="583" y="333"/>
                  </a:lnTo>
                  <a:lnTo>
                    <a:pt x="583" y="327"/>
                  </a:lnTo>
                  <a:lnTo>
                    <a:pt x="578" y="327"/>
                  </a:lnTo>
                  <a:lnTo>
                    <a:pt x="572" y="327"/>
                  </a:lnTo>
                  <a:lnTo>
                    <a:pt x="572" y="321"/>
                  </a:lnTo>
                  <a:lnTo>
                    <a:pt x="566" y="321"/>
                  </a:lnTo>
                  <a:lnTo>
                    <a:pt x="561" y="321"/>
                  </a:lnTo>
                  <a:lnTo>
                    <a:pt x="561" y="327"/>
                  </a:lnTo>
                  <a:lnTo>
                    <a:pt x="561" y="333"/>
                  </a:lnTo>
                  <a:lnTo>
                    <a:pt x="555" y="333"/>
                  </a:lnTo>
                  <a:lnTo>
                    <a:pt x="549" y="333"/>
                  </a:lnTo>
                  <a:lnTo>
                    <a:pt x="544" y="333"/>
                  </a:lnTo>
                  <a:lnTo>
                    <a:pt x="538" y="333"/>
                  </a:lnTo>
                  <a:lnTo>
                    <a:pt x="532" y="333"/>
                  </a:lnTo>
                  <a:lnTo>
                    <a:pt x="532" y="339"/>
                  </a:lnTo>
                  <a:lnTo>
                    <a:pt x="527" y="339"/>
                  </a:lnTo>
                  <a:lnTo>
                    <a:pt x="527" y="344"/>
                  </a:lnTo>
                  <a:lnTo>
                    <a:pt x="527" y="350"/>
                  </a:lnTo>
                  <a:lnTo>
                    <a:pt x="527" y="356"/>
                  </a:lnTo>
                  <a:lnTo>
                    <a:pt x="527" y="362"/>
                  </a:lnTo>
                  <a:lnTo>
                    <a:pt x="521" y="362"/>
                  </a:lnTo>
                  <a:lnTo>
                    <a:pt x="521" y="368"/>
                  </a:lnTo>
                  <a:lnTo>
                    <a:pt x="521" y="374"/>
                  </a:lnTo>
                  <a:lnTo>
                    <a:pt x="521" y="380"/>
                  </a:lnTo>
                  <a:lnTo>
                    <a:pt x="515" y="380"/>
                  </a:lnTo>
                  <a:lnTo>
                    <a:pt x="515" y="386"/>
                  </a:lnTo>
                  <a:lnTo>
                    <a:pt x="510" y="386"/>
                  </a:lnTo>
                  <a:lnTo>
                    <a:pt x="510" y="392"/>
                  </a:lnTo>
                  <a:lnTo>
                    <a:pt x="504" y="398"/>
                  </a:lnTo>
                  <a:lnTo>
                    <a:pt x="504" y="404"/>
                  </a:lnTo>
                  <a:lnTo>
                    <a:pt x="498" y="410"/>
                  </a:lnTo>
                  <a:lnTo>
                    <a:pt x="498" y="416"/>
                  </a:lnTo>
                  <a:lnTo>
                    <a:pt x="493" y="422"/>
                  </a:lnTo>
                  <a:lnTo>
                    <a:pt x="493" y="428"/>
                  </a:lnTo>
                  <a:lnTo>
                    <a:pt x="487" y="428"/>
                  </a:lnTo>
                  <a:lnTo>
                    <a:pt x="487" y="434"/>
                  </a:lnTo>
                  <a:lnTo>
                    <a:pt x="487" y="439"/>
                  </a:lnTo>
                  <a:lnTo>
                    <a:pt x="481" y="439"/>
                  </a:lnTo>
                  <a:lnTo>
                    <a:pt x="481" y="445"/>
                  </a:lnTo>
                  <a:lnTo>
                    <a:pt x="481" y="451"/>
                  </a:lnTo>
                  <a:lnTo>
                    <a:pt x="481" y="445"/>
                  </a:lnTo>
                  <a:lnTo>
                    <a:pt x="481" y="439"/>
                  </a:lnTo>
                  <a:lnTo>
                    <a:pt x="476" y="439"/>
                  </a:lnTo>
                  <a:lnTo>
                    <a:pt x="476" y="434"/>
                  </a:lnTo>
                  <a:lnTo>
                    <a:pt x="476" y="428"/>
                  </a:lnTo>
                  <a:lnTo>
                    <a:pt x="470" y="428"/>
                  </a:lnTo>
                  <a:lnTo>
                    <a:pt x="470" y="422"/>
                  </a:lnTo>
                  <a:lnTo>
                    <a:pt x="470" y="416"/>
                  </a:lnTo>
                  <a:lnTo>
                    <a:pt x="470" y="410"/>
                  </a:lnTo>
                  <a:lnTo>
                    <a:pt x="464" y="410"/>
                  </a:lnTo>
                  <a:lnTo>
                    <a:pt x="464" y="404"/>
                  </a:lnTo>
                  <a:lnTo>
                    <a:pt x="459" y="404"/>
                  </a:lnTo>
                  <a:lnTo>
                    <a:pt x="459" y="398"/>
                  </a:lnTo>
                  <a:lnTo>
                    <a:pt x="453" y="392"/>
                  </a:lnTo>
                  <a:lnTo>
                    <a:pt x="447" y="392"/>
                  </a:lnTo>
                  <a:lnTo>
                    <a:pt x="447" y="386"/>
                  </a:lnTo>
                  <a:lnTo>
                    <a:pt x="442" y="380"/>
                  </a:lnTo>
                  <a:lnTo>
                    <a:pt x="436" y="374"/>
                  </a:lnTo>
                  <a:lnTo>
                    <a:pt x="430" y="368"/>
                  </a:lnTo>
                  <a:lnTo>
                    <a:pt x="430" y="362"/>
                  </a:lnTo>
                  <a:lnTo>
                    <a:pt x="425" y="356"/>
                  </a:lnTo>
                  <a:lnTo>
                    <a:pt x="425" y="350"/>
                  </a:lnTo>
                  <a:lnTo>
                    <a:pt x="425" y="344"/>
                  </a:lnTo>
                  <a:lnTo>
                    <a:pt x="419" y="344"/>
                  </a:lnTo>
                  <a:lnTo>
                    <a:pt x="419" y="339"/>
                  </a:lnTo>
                  <a:lnTo>
                    <a:pt x="413" y="333"/>
                  </a:lnTo>
                  <a:lnTo>
                    <a:pt x="413" y="327"/>
                  </a:lnTo>
                  <a:lnTo>
                    <a:pt x="413" y="321"/>
                  </a:lnTo>
                  <a:lnTo>
                    <a:pt x="408" y="315"/>
                  </a:lnTo>
                  <a:lnTo>
                    <a:pt x="402" y="309"/>
                  </a:lnTo>
                  <a:lnTo>
                    <a:pt x="402" y="303"/>
                  </a:lnTo>
                  <a:lnTo>
                    <a:pt x="396" y="303"/>
                  </a:lnTo>
                  <a:lnTo>
                    <a:pt x="396" y="297"/>
                  </a:lnTo>
                  <a:lnTo>
                    <a:pt x="391" y="291"/>
                  </a:lnTo>
                  <a:lnTo>
                    <a:pt x="391" y="285"/>
                  </a:lnTo>
                  <a:lnTo>
                    <a:pt x="385" y="285"/>
                  </a:lnTo>
                  <a:lnTo>
                    <a:pt x="385" y="279"/>
                  </a:lnTo>
                  <a:lnTo>
                    <a:pt x="379" y="279"/>
                  </a:lnTo>
                  <a:lnTo>
                    <a:pt x="374" y="285"/>
                  </a:lnTo>
                  <a:lnTo>
                    <a:pt x="368" y="285"/>
                  </a:lnTo>
                  <a:lnTo>
                    <a:pt x="362" y="285"/>
                  </a:lnTo>
                  <a:lnTo>
                    <a:pt x="362" y="291"/>
                  </a:lnTo>
                  <a:lnTo>
                    <a:pt x="357" y="297"/>
                  </a:lnTo>
                  <a:lnTo>
                    <a:pt x="351" y="297"/>
                  </a:lnTo>
                  <a:lnTo>
                    <a:pt x="351" y="303"/>
                  </a:lnTo>
                  <a:lnTo>
                    <a:pt x="346" y="303"/>
                  </a:lnTo>
                  <a:lnTo>
                    <a:pt x="346" y="297"/>
                  </a:lnTo>
                  <a:lnTo>
                    <a:pt x="340" y="291"/>
                  </a:lnTo>
                  <a:lnTo>
                    <a:pt x="340" y="285"/>
                  </a:lnTo>
                  <a:lnTo>
                    <a:pt x="334" y="285"/>
                  </a:lnTo>
                  <a:lnTo>
                    <a:pt x="334" y="279"/>
                  </a:lnTo>
                  <a:lnTo>
                    <a:pt x="329" y="279"/>
                  </a:lnTo>
                  <a:lnTo>
                    <a:pt x="323" y="279"/>
                  </a:lnTo>
                  <a:lnTo>
                    <a:pt x="317" y="279"/>
                  </a:lnTo>
                  <a:lnTo>
                    <a:pt x="312" y="279"/>
                  </a:lnTo>
                  <a:lnTo>
                    <a:pt x="306" y="279"/>
                  </a:lnTo>
                  <a:lnTo>
                    <a:pt x="300" y="279"/>
                  </a:lnTo>
                  <a:lnTo>
                    <a:pt x="295" y="279"/>
                  </a:lnTo>
                  <a:lnTo>
                    <a:pt x="289" y="279"/>
                  </a:lnTo>
                  <a:lnTo>
                    <a:pt x="289" y="273"/>
                  </a:lnTo>
                  <a:lnTo>
                    <a:pt x="283" y="273"/>
                  </a:lnTo>
                  <a:lnTo>
                    <a:pt x="278" y="267"/>
                  </a:lnTo>
                  <a:lnTo>
                    <a:pt x="272" y="261"/>
                  </a:lnTo>
                  <a:lnTo>
                    <a:pt x="266" y="261"/>
                  </a:lnTo>
                  <a:lnTo>
                    <a:pt x="266" y="255"/>
                  </a:lnTo>
                  <a:lnTo>
                    <a:pt x="261" y="255"/>
                  </a:lnTo>
                  <a:lnTo>
                    <a:pt x="255" y="255"/>
                  </a:lnTo>
                  <a:lnTo>
                    <a:pt x="249" y="255"/>
                  </a:lnTo>
                  <a:lnTo>
                    <a:pt x="244" y="249"/>
                  </a:lnTo>
                  <a:lnTo>
                    <a:pt x="238" y="249"/>
                  </a:lnTo>
                  <a:lnTo>
                    <a:pt x="232" y="249"/>
                  </a:lnTo>
                  <a:lnTo>
                    <a:pt x="227" y="249"/>
                  </a:lnTo>
                  <a:lnTo>
                    <a:pt x="221" y="249"/>
                  </a:lnTo>
                  <a:lnTo>
                    <a:pt x="215" y="249"/>
                  </a:lnTo>
                  <a:lnTo>
                    <a:pt x="210" y="243"/>
                  </a:lnTo>
                  <a:lnTo>
                    <a:pt x="204" y="243"/>
                  </a:lnTo>
                  <a:lnTo>
                    <a:pt x="198" y="238"/>
                  </a:lnTo>
                  <a:lnTo>
                    <a:pt x="198" y="243"/>
                  </a:lnTo>
                  <a:lnTo>
                    <a:pt x="193" y="243"/>
                  </a:lnTo>
                  <a:lnTo>
                    <a:pt x="187" y="243"/>
                  </a:lnTo>
                  <a:lnTo>
                    <a:pt x="181" y="243"/>
                  </a:lnTo>
                  <a:lnTo>
                    <a:pt x="176" y="243"/>
                  </a:lnTo>
                  <a:lnTo>
                    <a:pt x="170" y="243"/>
                  </a:lnTo>
                  <a:lnTo>
                    <a:pt x="164" y="243"/>
                  </a:lnTo>
                  <a:lnTo>
                    <a:pt x="164" y="249"/>
                  </a:lnTo>
                  <a:lnTo>
                    <a:pt x="159" y="249"/>
                  </a:lnTo>
                  <a:lnTo>
                    <a:pt x="159" y="255"/>
                  </a:lnTo>
                  <a:lnTo>
                    <a:pt x="153" y="261"/>
                  </a:lnTo>
                  <a:lnTo>
                    <a:pt x="147" y="261"/>
                  </a:lnTo>
                  <a:lnTo>
                    <a:pt x="147" y="267"/>
                  </a:lnTo>
                  <a:lnTo>
                    <a:pt x="142" y="267"/>
                  </a:lnTo>
                  <a:lnTo>
                    <a:pt x="142" y="273"/>
                  </a:lnTo>
                  <a:lnTo>
                    <a:pt x="142" y="279"/>
                  </a:lnTo>
                  <a:lnTo>
                    <a:pt x="147" y="279"/>
                  </a:lnTo>
                  <a:lnTo>
                    <a:pt x="153" y="279"/>
                  </a:lnTo>
                  <a:lnTo>
                    <a:pt x="153" y="285"/>
                  </a:lnTo>
                  <a:lnTo>
                    <a:pt x="159" y="285"/>
                  </a:lnTo>
                  <a:lnTo>
                    <a:pt x="159" y="291"/>
                  </a:lnTo>
                  <a:lnTo>
                    <a:pt x="164" y="291"/>
                  </a:lnTo>
                  <a:lnTo>
                    <a:pt x="159" y="291"/>
                  </a:lnTo>
                  <a:lnTo>
                    <a:pt x="159" y="297"/>
                  </a:lnTo>
                  <a:lnTo>
                    <a:pt x="153" y="297"/>
                  </a:lnTo>
                  <a:lnTo>
                    <a:pt x="147" y="297"/>
                  </a:lnTo>
                  <a:lnTo>
                    <a:pt x="142" y="297"/>
                  </a:lnTo>
                  <a:lnTo>
                    <a:pt x="142" y="303"/>
                  </a:lnTo>
                  <a:lnTo>
                    <a:pt x="136" y="303"/>
                  </a:lnTo>
                  <a:lnTo>
                    <a:pt x="130" y="303"/>
                  </a:lnTo>
                  <a:lnTo>
                    <a:pt x="125" y="303"/>
                  </a:lnTo>
                  <a:lnTo>
                    <a:pt x="125" y="309"/>
                  </a:lnTo>
                  <a:lnTo>
                    <a:pt x="119" y="309"/>
                  </a:lnTo>
                  <a:lnTo>
                    <a:pt x="119" y="315"/>
                  </a:lnTo>
                  <a:lnTo>
                    <a:pt x="113" y="315"/>
                  </a:lnTo>
                  <a:lnTo>
                    <a:pt x="113" y="321"/>
                  </a:lnTo>
                  <a:lnTo>
                    <a:pt x="113" y="327"/>
                  </a:lnTo>
                  <a:lnTo>
                    <a:pt x="113" y="333"/>
                  </a:lnTo>
                  <a:lnTo>
                    <a:pt x="113" y="339"/>
                  </a:lnTo>
                  <a:lnTo>
                    <a:pt x="108" y="344"/>
                  </a:lnTo>
                  <a:lnTo>
                    <a:pt x="102" y="344"/>
                  </a:lnTo>
                  <a:lnTo>
                    <a:pt x="96" y="350"/>
                  </a:lnTo>
                  <a:lnTo>
                    <a:pt x="91" y="350"/>
                  </a:lnTo>
                  <a:lnTo>
                    <a:pt x="91" y="344"/>
                  </a:lnTo>
                  <a:lnTo>
                    <a:pt x="91" y="339"/>
                  </a:lnTo>
                  <a:lnTo>
                    <a:pt x="85" y="339"/>
                  </a:lnTo>
                  <a:lnTo>
                    <a:pt x="79" y="339"/>
                  </a:lnTo>
                  <a:lnTo>
                    <a:pt x="79" y="344"/>
                  </a:lnTo>
                  <a:lnTo>
                    <a:pt x="79" y="350"/>
                  </a:lnTo>
                  <a:lnTo>
                    <a:pt x="74" y="350"/>
                  </a:lnTo>
                  <a:lnTo>
                    <a:pt x="74" y="356"/>
                  </a:lnTo>
                  <a:lnTo>
                    <a:pt x="68" y="356"/>
                  </a:lnTo>
                  <a:lnTo>
                    <a:pt x="62" y="356"/>
                  </a:lnTo>
                  <a:lnTo>
                    <a:pt x="62" y="350"/>
                  </a:lnTo>
                  <a:lnTo>
                    <a:pt x="62" y="344"/>
                  </a:lnTo>
                  <a:lnTo>
                    <a:pt x="62" y="339"/>
                  </a:lnTo>
                  <a:lnTo>
                    <a:pt x="68" y="339"/>
                  </a:lnTo>
                  <a:lnTo>
                    <a:pt x="68" y="333"/>
                  </a:lnTo>
                  <a:lnTo>
                    <a:pt x="68" y="327"/>
                  </a:lnTo>
                  <a:lnTo>
                    <a:pt x="62" y="327"/>
                  </a:lnTo>
                  <a:lnTo>
                    <a:pt x="57" y="327"/>
                  </a:lnTo>
                  <a:lnTo>
                    <a:pt x="57" y="321"/>
                  </a:lnTo>
                  <a:lnTo>
                    <a:pt x="57" y="315"/>
                  </a:lnTo>
                  <a:lnTo>
                    <a:pt x="57" y="309"/>
                  </a:lnTo>
                  <a:lnTo>
                    <a:pt x="57" y="303"/>
                  </a:lnTo>
                  <a:lnTo>
                    <a:pt x="51" y="303"/>
                  </a:lnTo>
                  <a:lnTo>
                    <a:pt x="45" y="303"/>
                  </a:lnTo>
                  <a:lnTo>
                    <a:pt x="40" y="303"/>
                  </a:lnTo>
                  <a:lnTo>
                    <a:pt x="34" y="297"/>
                  </a:lnTo>
                  <a:lnTo>
                    <a:pt x="28" y="297"/>
                  </a:lnTo>
                  <a:lnTo>
                    <a:pt x="28" y="291"/>
                  </a:lnTo>
                  <a:lnTo>
                    <a:pt x="28" y="285"/>
                  </a:lnTo>
                  <a:lnTo>
                    <a:pt x="28" y="279"/>
                  </a:lnTo>
                  <a:lnTo>
                    <a:pt x="28" y="273"/>
                  </a:lnTo>
                  <a:lnTo>
                    <a:pt x="28" y="267"/>
                  </a:lnTo>
                  <a:lnTo>
                    <a:pt x="28" y="261"/>
                  </a:lnTo>
                  <a:lnTo>
                    <a:pt x="23" y="261"/>
                  </a:lnTo>
                  <a:lnTo>
                    <a:pt x="23" y="255"/>
                  </a:lnTo>
                  <a:lnTo>
                    <a:pt x="17" y="255"/>
                  </a:lnTo>
                  <a:lnTo>
                    <a:pt x="17" y="249"/>
                  </a:lnTo>
                  <a:lnTo>
                    <a:pt x="11" y="243"/>
                  </a:lnTo>
                  <a:lnTo>
                    <a:pt x="11" y="238"/>
                  </a:lnTo>
                  <a:lnTo>
                    <a:pt x="6" y="232"/>
                  </a:lnTo>
                  <a:lnTo>
                    <a:pt x="6" y="226"/>
                  </a:lnTo>
                  <a:lnTo>
                    <a:pt x="0" y="220"/>
                  </a:lnTo>
                  <a:lnTo>
                    <a:pt x="0" y="214"/>
                  </a:lnTo>
                  <a:lnTo>
                    <a:pt x="6" y="214"/>
                  </a:lnTo>
                  <a:lnTo>
                    <a:pt x="11" y="214"/>
                  </a:lnTo>
                  <a:lnTo>
                    <a:pt x="17" y="214"/>
                  </a:lnTo>
                  <a:lnTo>
                    <a:pt x="23" y="214"/>
                  </a:lnTo>
                  <a:lnTo>
                    <a:pt x="28" y="214"/>
                  </a:lnTo>
                  <a:lnTo>
                    <a:pt x="34" y="214"/>
                  </a:lnTo>
                  <a:lnTo>
                    <a:pt x="40" y="214"/>
                  </a:lnTo>
                  <a:lnTo>
                    <a:pt x="45" y="214"/>
                  </a:lnTo>
                  <a:lnTo>
                    <a:pt x="51" y="214"/>
                  </a:lnTo>
                  <a:lnTo>
                    <a:pt x="57" y="214"/>
                  </a:lnTo>
                  <a:lnTo>
                    <a:pt x="62" y="214"/>
                  </a:lnTo>
                  <a:lnTo>
                    <a:pt x="68" y="214"/>
                  </a:lnTo>
                  <a:lnTo>
                    <a:pt x="74" y="214"/>
                  </a:lnTo>
                  <a:lnTo>
                    <a:pt x="79" y="214"/>
                  </a:lnTo>
                  <a:lnTo>
                    <a:pt x="85" y="214"/>
                  </a:lnTo>
                  <a:lnTo>
                    <a:pt x="91" y="214"/>
                  </a:lnTo>
                  <a:lnTo>
                    <a:pt x="96" y="214"/>
                  </a:lnTo>
                  <a:lnTo>
                    <a:pt x="102" y="214"/>
                  </a:lnTo>
                  <a:lnTo>
                    <a:pt x="108" y="214"/>
                  </a:lnTo>
                  <a:lnTo>
                    <a:pt x="108" y="208"/>
                  </a:lnTo>
                  <a:lnTo>
                    <a:pt x="113" y="208"/>
                  </a:lnTo>
                  <a:lnTo>
                    <a:pt x="119" y="208"/>
                  </a:lnTo>
                  <a:lnTo>
                    <a:pt x="125" y="208"/>
                  </a:lnTo>
                  <a:lnTo>
                    <a:pt x="130" y="208"/>
                  </a:lnTo>
                  <a:lnTo>
                    <a:pt x="136" y="208"/>
                  </a:lnTo>
                  <a:lnTo>
                    <a:pt x="142" y="208"/>
                  </a:lnTo>
                  <a:lnTo>
                    <a:pt x="147" y="208"/>
                  </a:lnTo>
                  <a:lnTo>
                    <a:pt x="153" y="208"/>
                  </a:lnTo>
                  <a:lnTo>
                    <a:pt x="159" y="208"/>
                  </a:lnTo>
                  <a:lnTo>
                    <a:pt x="164" y="208"/>
                  </a:lnTo>
                  <a:lnTo>
                    <a:pt x="170" y="208"/>
                  </a:lnTo>
                  <a:lnTo>
                    <a:pt x="176" y="208"/>
                  </a:lnTo>
                  <a:lnTo>
                    <a:pt x="181" y="208"/>
                  </a:lnTo>
                  <a:lnTo>
                    <a:pt x="187" y="202"/>
                  </a:lnTo>
                  <a:lnTo>
                    <a:pt x="193" y="202"/>
                  </a:lnTo>
                  <a:lnTo>
                    <a:pt x="193" y="196"/>
                  </a:lnTo>
                  <a:lnTo>
                    <a:pt x="193" y="190"/>
                  </a:lnTo>
                  <a:lnTo>
                    <a:pt x="198" y="190"/>
                  </a:lnTo>
                  <a:lnTo>
                    <a:pt x="204" y="190"/>
                  </a:lnTo>
                  <a:lnTo>
                    <a:pt x="210" y="184"/>
                  </a:lnTo>
                  <a:lnTo>
                    <a:pt x="215" y="184"/>
                  </a:lnTo>
                  <a:lnTo>
                    <a:pt x="215" y="178"/>
                  </a:lnTo>
                  <a:lnTo>
                    <a:pt x="221" y="178"/>
                  </a:lnTo>
                  <a:lnTo>
                    <a:pt x="221" y="172"/>
                  </a:lnTo>
                  <a:lnTo>
                    <a:pt x="227" y="172"/>
                  </a:lnTo>
                  <a:lnTo>
                    <a:pt x="227" y="166"/>
                  </a:lnTo>
                  <a:lnTo>
                    <a:pt x="227" y="160"/>
                  </a:lnTo>
                  <a:lnTo>
                    <a:pt x="227" y="154"/>
                  </a:lnTo>
                  <a:lnTo>
                    <a:pt x="227" y="148"/>
                  </a:lnTo>
                  <a:lnTo>
                    <a:pt x="227" y="143"/>
                  </a:lnTo>
                  <a:lnTo>
                    <a:pt x="227" y="137"/>
                  </a:lnTo>
                  <a:lnTo>
                    <a:pt x="227" y="131"/>
                  </a:lnTo>
                  <a:lnTo>
                    <a:pt x="221" y="131"/>
                  </a:lnTo>
                  <a:lnTo>
                    <a:pt x="221" y="125"/>
                  </a:lnTo>
                  <a:lnTo>
                    <a:pt x="221" y="119"/>
                  </a:lnTo>
                  <a:lnTo>
                    <a:pt x="221" y="113"/>
                  </a:lnTo>
                  <a:lnTo>
                    <a:pt x="221" y="107"/>
                  </a:lnTo>
                  <a:lnTo>
                    <a:pt x="215" y="107"/>
                  </a:lnTo>
                  <a:lnTo>
                    <a:pt x="221" y="107"/>
                  </a:lnTo>
                  <a:lnTo>
                    <a:pt x="221" y="101"/>
                  </a:lnTo>
                  <a:lnTo>
                    <a:pt x="227" y="101"/>
                  </a:lnTo>
                  <a:lnTo>
                    <a:pt x="227" y="95"/>
                  </a:lnTo>
                  <a:lnTo>
                    <a:pt x="232" y="95"/>
                  </a:lnTo>
                  <a:lnTo>
                    <a:pt x="232" y="101"/>
                  </a:lnTo>
                  <a:lnTo>
                    <a:pt x="232" y="107"/>
                  </a:lnTo>
                  <a:lnTo>
                    <a:pt x="232" y="101"/>
                  </a:lnTo>
                  <a:lnTo>
                    <a:pt x="238" y="101"/>
                  </a:lnTo>
                  <a:lnTo>
                    <a:pt x="238" y="95"/>
                  </a:lnTo>
                  <a:lnTo>
                    <a:pt x="232" y="95"/>
                  </a:lnTo>
                  <a:lnTo>
                    <a:pt x="232" y="89"/>
                  </a:lnTo>
                  <a:lnTo>
                    <a:pt x="227" y="89"/>
                  </a:lnTo>
                  <a:lnTo>
                    <a:pt x="227" y="83"/>
                  </a:lnTo>
                  <a:lnTo>
                    <a:pt x="221" y="83"/>
                  </a:lnTo>
                  <a:lnTo>
                    <a:pt x="221" y="77"/>
                  </a:lnTo>
                  <a:lnTo>
                    <a:pt x="221" y="71"/>
                  </a:lnTo>
                  <a:lnTo>
                    <a:pt x="227" y="71"/>
                  </a:lnTo>
                  <a:lnTo>
                    <a:pt x="221" y="71"/>
                  </a:lnTo>
                  <a:lnTo>
                    <a:pt x="227" y="65"/>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5" name="Freeform 155"/>
            <p:cNvSpPr>
              <a:spLocks/>
            </p:cNvSpPr>
            <p:nvPr/>
          </p:nvSpPr>
          <p:spPr bwMode="auto">
            <a:xfrm>
              <a:off x="6887166" y="3374568"/>
              <a:ext cx="1124270" cy="784595"/>
            </a:xfrm>
            <a:custGeom>
              <a:avLst/>
              <a:gdLst>
                <a:gd name="T0" fmla="*/ 2147483647 w 720"/>
                <a:gd name="T1" fmla="*/ 0 h 499"/>
                <a:gd name="T2" fmla="*/ 2147483647 w 720"/>
                <a:gd name="T3" fmla="*/ 2147483647 h 499"/>
                <a:gd name="T4" fmla="*/ 2147483647 w 720"/>
                <a:gd name="T5" fmla="*/ 2147483647 h 499"/>
                <a:gd name="T6" fmla="*/ 2147483647 w 720"/>
                <a:gd name="T7" fmla="*/ 2147483647 h 499"/>
                <a:gd name="T8" fmla="*/ 2147483647 w 720"/>
                <a:gd name="T9" fmla="*/ 2147483647 h 499"/>
                <a:gd name="T10" fmla="*/ 2147483647 w 720"/>
                <a:gd name="T11" fmla="*/ 2147483647 h 499"/>
                <a:gd name="T12" fmla="*/ 2147483647 w 720"/>
                <a:gd name="T13" fmla="*/ 2147483647 h 499"/>
                <a:gd name="T14" fmla="*/ 2147483647 w 720"/>
                <a:gd name="T15" fmla="*/ 2147483647 h 499"/>
                <a:gd name="T16" fmla="*/ 2147483647 w 720"/>
                <a:gd name="T17" fmla="*/ 2147483647 h 499"/>
                <a:gd name="T18" fmla="*/ 2147483647 w 720"/>
                <a:gd name="T19" fmla="*/ 2147483647 h 499"/>
                <a:gd name="T20" fmla="*/ 2147483647 w 720"/>
                <a:gd name="T21" fmla="*/ 2147483647 h 499"/>
                <a:gd name="T22" fmla="*/ 2147483647 w 720"/>
                <a:gd name="T23" fmla="*/ 2147483647 h 499"/>
                <a:gd name="T24" fmla="*/ 2147483647 w 720"/>
                <a:gd name="T25" fmla="*/ 2147483647 h 499"/>
                <a:gd name="T26" fmla="*/ 2147483647 w 720"/>
                <a:gd name="T27" fmla="*/ 2147483647 h 499"/>
                <a:gd name="T28" fmla="*/ 2147483647 w 720"/>
                <a:gd name="T29" fmla="*/ 2147483647 h 499"/>
                <a:gd name="T30" fmla="*/ 2147483647 w 720"/>
                <a:gd name="T31" fmla="*/ 2147483647 h 499"/>
                <a:gd name="T32" fmla="*/ 2147483647 w 720"/>
                <a:gd name="T33" fmla="*/ 2147483647 h 499"/>
                <a:gd name="T34" fmla="*/ 2147483647 w 720"/>
                <a:gd name="T35" fmla="*/ 2147483647 h 499"/>
                <a:gd name="T36" fmla="*/ 2147483647 w 720"/>
                <a:gd name="T37" fmla="*/ 2147483647 h 499"/>
                <a:gd name="T38" fmla="*/ 2147483647 w 720"/>
                <a:gd name="T39" fmla="*/ 2147483647 h 499"/>
                <a:gd name="T40" fmla="*/ 2147483647 w 720"/>
                <a:gd name="T41" fmla="*/ 2147483647 h 499"/>
                <a:gd name="T42" fmla="*/ 2147483647 w 720"/>
                <a:gd name="T43" fmla="*/ 2147483647 h 499"/>
                <a:gd name="T44" fmla="*/ 2147483647 w 720"/>
                <a:gd name="T45" fmla="*/ 2147483647 h 499"/>
                <a:gd name="T46" fmla="*/ 2147483647 w 720"/>
                <a:gd name="T47" fmla="*/ 2147483647 h 499"/>
                <a:gd name="T48" fmla="*/ 2147483647 w 720"/>
                <a:gd name="T49" fmla="*/ 2147483647 h 499"/>
                <a:gd name="T50" fmla="*/ 2147483647 w 720"/>
                <a:gd name="T51" fmla="*/ 2147483647 h 499"/>
                <a:gd name="T52" fmla="*/ 2147483647 w 720"/>
                <a:gd name="T53" fmla="*/ 2147483647 h 499"/>
                <a:gd name="T54" fmla="*/ 2147483647 w 720"/>
                <a:gd name="T55" fmla="*/ 2147483647 h 499"/>
                <a:gd name="T56" fmla="*/ 2147483647 w 720"/>
                <a:gd name="T57" fmla="*/ 2147483647 h 499"/>
                <a:gd name="T58" fmla="*/ 2147483647 w 720"/>
                <a:gd name="T59" fmla="*/ 2147483647 h 499"/>
                <a:gd name="T60" fmla="*/ 2147483647 w 720"/>
                <a:gd name="T61" fmla="*/ 2147483647 h 499"/>
                <a:gd name="T62" fmla="*/ 2147483647 w 720"/>
                <a:gd name="T63" fmla="*/ 2147483647 h 499"/>
                <a:gd name="T64" fmla="*/ 2147483647 w 720"/>
                <a:gd name="T65" fmla="*/ 2147483647 h 499"/>
                <a:gd name="T66" fmla="*/ 2147483647 w 720"/>
                <a:gd name="T67" fmla="*/ 2147483647 h 499"/>
                <a:gd name="T68" fmla="*/ 2147483647 w 720"/>
                <a:gd name="T69" fmla="*/ 2147483647 h 499"/>
                <a:gd name="T70" fmla="*/ 2147483647 w 720"/>
                <a:gd name="T71" fmla="*/ 2147483647 h 499"/>
                <a:gd name="T72" fmla="*/ 2147483647 w 720"/>
                <a:gd name="T73" fmla="*/ 2147483647 h 499"/>
                <a:gd name="T74" fmla="*/ 2147483647 w 720"/>
                <a:gd name="T75" fmla="*/ 2147483647 h 499"/>
                <a:gd name="T76" fmla="*/ 2147483647 w 720"/>
                <a:gd name="T77" fmla="*/ 2147483647 h 499"/>
                <a:gd name="T78" fmla="*/ 2147483647 w 720"/>
                <a:gd name="T79" fmla="*/ 2147483647 h 499"/>
                <a:gd name="T80" fmla="*/ 2147483647 w 720"/>
                <a:gd name="T81" fmla="*/ 2147483647 h 499"/>
                <a:gd name="T82" fmla="*/ 2147483647 w 720"/>
                <a:gd name="T83" fmla="*/ 2147483647 h 499"/>
                <a:gd name="T84" fmla="*/ 2147483647 w 720"/>
                <a:gd name="T85" fmla="*/ 2147483647 h 499"/>
                <a:gd name="T86" fmla="*/ 2147483647 w 720"/>
                <a:gd name="T87" fmla="*/ 2147483647 h 499"/>
                <a:gd name="T88" fmla="*/ 2147483647 w 720"/>
                <a:gd name="T89" fmla="*/ 2147483647 h 499"/>
                <a:gd name="T90" fmla="*/ 2147483647 w 720"/>
                <a:gd name="T91" fmla="*/ 2147483647 h 499"/>
                <a:gd name="T92" fmla="*/ 2147483647 w 720"/>
                <a:gd name="T93" fmla="*/ 2147483647 h 499"/>
                <a:gd name="T94" fmla="*/ 2147483647 w 720"/>
                <a:gd name="T95" fmla="*/ 2147483647 h 499"/>
                <a:gd name="T96" fmla="*/ 2147483647 w 720"/>
                <a:gd name="T97" fmla="*/ 2147483647 h 499"/>
                <a:gd name="T98" fmla="*/ 2147483647 w 720"/>
                <a:gd name="T99" fmla="*/ 2147483647 h 499"/>
                <a:gd name="T100" fmla="*/ 2147483647 w 720"/>
                <a:gd name="T101" fmla="*/ 2147483647 h 499"/>
                <a:gd name="T102" fmla="*/ 2147483647 w 720"/>
                <a:gd name="T103" fmla="*/ 2147483647 h 499"/>
                <a:gd name="T104" fmla="*/ 2147483647 w 720"/>
                <a:gd name="T105" fmla="*/ 2147483647 h 499"/>
                <a:gd name="T106" fmla="*/ 2147483647 w 720"/>
                <a:gd name="T107" fmla="*/ 2147483647 h 499"/>
                <a:gd name="T108" fmla="*/ 2147483647 w 720"/>
                <a:gd name="T109" fmla="*/ 2147483647 h 499"/>
                <a:gd name="T110" fmla="*/ 2147483647 w 720"/>
                <a:gd name="T111" fmla="*/ 2147483647 h 499"/>
                <a:gd name="T112" fmla="*/ 2147483647 w 720"/>
                <a:gd name="T113" fmla="*/ 2147483647 h 499"/>
                <a:gd name="T114" fmla="*/ 2147483647 w 720"/>
                <a:gd name="T115" fmla="*/ 2147483647 h 499"/>
                <a:gd name="T116" fmla="*/ 2147483647 w 720"/>
                <a:gd name="T117" fmla="*/ 2147483647 h 499"/>
                <a:gd name="T118" fmla="*/ 2147483647 w 720"/>
                <a:gd name="T119" fmla="*/ 2147483647 h 499"/>
                <a:gd name="T120" fmla="*/ 2147483647 w 720"/>
                <a:gd name="T121" fmla="*/ 2147483647 h 499"/>
                <a:gd name="T122" fmla="*/ 2147483647 w 720"/>
                <a:gd name="T123" fmla="*/ 2147483647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0" h="499">
                  <a:moveTo>
                    <a:pt x="329" y="6"/>
                  </a:moveTo>
                  <a:lnTo>
                    <a:pt x="335" y="6"/>
                  </a:lnTo>
                  <a:lnTo>
                    <a:pt x="335" y="0"/>
                  </a:lnTo>
                  <a:lnTo>
                    <a:pt x="340" y="0"/>
                  </a:lnTo>
                  <a:lnTo>
                    <a:pt x="340" y="6"/>
                  </a:lnTo>
                  <a:lnTo>
                    <a:pt x="340" y="12"/>
                  </a:lnTo>
                  <a:lnTo>
                    <a:pt x="346" y="12"/>
                  </a:lnTo>
                  <a:lnTo>
                    <a:pt x="346" y="6"/>
                  </a:lnTo>
                  <a:lnTo>
                    <a:pt x="346" y="0"/>
                  </a:lnTo>
                  <a:lnTo>
                    <a:pt x="352" y="0"/>
                  </a:lnTo>
                  <a:lnTo>
                    <a:pt x="352" y="6"/>
                  </a:lnTo>
                  <a:lnTo>
                    <a:pt x="352" y="12"/>
                  </a:lnTo>
                  <a:lnTo>
                    <a:pt x="352" y="18"/>
                  </a:lnTo>
                  <a:lnTo>
                    <a:pt x="352" y="24"/>
                  </a:lnTo>
                  <a:lnTo>
                    <a:pt x="352" y="30"/>
                  </a:lnTo>
                  <a:lnTo>
                    <a:pt x="357" y="30"/>
                  </a:lnTo>
                  <a:lnTo>
                    <a:pt x="363" y="30"/>
                  </a:lnTo>
                  <a:lnTo>
                    <a:pt x="363" y="35"/>
                  </a:lnTo>
                  <a:lnTo>
                    <a:pt x="369" y="35"/>
                  </a:lnTo>
                  <a:lnTo>
                    <a:pt x="374" y="35"/>
                  </a:lnTo>
                  <a:lnTo>
                    <a:pt x="374" y="41"/>
                  </a:lnTo>
                  <a:lnTo>
                    <a:pt x="374" y="35"/>
                  </a:lnTo>
                  <a:lnTo>
                    <a:pt x="380" y="41"/>
                  </a:lnTo>
                  <a:lnTo>
                    <a:pt x="380" y="35"/>
                  </a:lnTo>
                  <a:lnTo>
                    <a:pt x="380" y="30"/>
                  </a:lnTo>
                  <a:lnTo>
                    <a:pt x="386" y="30"/>
                  </a:lnTo>
                  <a:lnTo>
                    <a:pt x="386" y="24"/>
                  </a:lnTo>
                  <a:lnTo>
                    <a:pt x="386" y="18"/>
                  </a:lnTo>
                  <a:lnTo>
                    <a:pt x="386" y="24"/>
                  </a:lnTo>
                  <a:lnTo>
                    <a:pt x="391" y="24"/>
                  </a:lnTo>
                  <a:lnTo>
                    <a:pt x="391" y="18"/>
                  </a:lnTo>
                  <a:lnTo>
                    <a:pt x="397" y="18"/>
                  </a:lnTo>
                  <a:lnTo>
                    <a:pt x="397" y="24"/>
                  </a:lnTo>
                  <a:lnTo>
                    <a:pt x="403" y="24"/>
                  </a:lnTo>
                  <a:lnTo>
                    <a:pt x="408" y="24"/>
                  </a:lnTo>
                  <a:lnTo>
                    <a:pt x="408" y="30"/>
                  </a:lnTo>
                  <a:lnTo>
                    <a:pt x="408" y="35"/>
                  </a:lnTo>
                  <a:lnTo>
                    <a:pt x="414" y="35"/>
                  </a:lnTo>
                  <a:lnTo>
                    <a:pt x="414" y="41"/>
                  </a:lnTo>
                  <a:lnTo>
                    <a:pt x="408" y="47"/>
                  </a:lnTo>
                  <a:lnTo>
                    <a:pt x="414" y="47"/>
                  </a:lnTo>
                  <a:lnTo>
                    <a:pt x="408" y="47"/>
                  </a:lnTo>
                  <a:lnTo>
                    <a:pt x="414" y="53"/>
                  </a:lnTo>
                  <a:lnTo>
                    <a:pt x="420" y="53"/>
                  </a:lnTo>
                  <a:lnTo>
                    <a:pt x="425" y="53"/>
                  </a:lnTo>
                  <a:lnTo>
                    <a:pt x="420" y="53"/>
                  </a:lnTo>
                  <a:lnTo>
                    <a:pt x="420" y="59"/>
                  </a:lnTo>
                  <a:lnTo>
                    <a:pt x="425" y="59"/>
                  </a:lnTo>
                  <a:lnTo>
                    <a:pt x="420" y="59"/>
                  </a:lnTo>
                  <a:lnTo>
                    <a:pt x="425" y="59"/>
                  </a:lnTo>
                  <a:lnTo>
                    <a:pt x="425" y="65"/>
                  </a:lnTo>
                  <a:lnTo>
                    <a:pt x="431" y="65"/>
                  </a:lnTo>
                  <a:lnTo>
                    <a:pt x="431" y="71"/>
                  </a:lnTo>
                  <a:lnTo>
                    <a:pt x="437" y="71"/>
                  </a:lnTo>
                  <a:lnTo>
                    <a:pt x="431" y="71"/>
                  </a:lnTo>
                  <a:lnTo>
                    <a:pt x="437" y="71"/>
                  </a:lnTo>
                  <a:lnTo>
                    <a:pt x="437" y="77"/>
                  </a:lnTo>
                  <a:lnTo>
                    <a:pt x="437" y="83"/>
                  </a:lnTo>
                  <a:lnTo>
                    <a:pt x="437" y="89"/>
                  </a:lnTo>
                  <a:lnTo>
                    <a:pt x="437" y="95"/>
                  </a:lnTo>
                  <a:lnTo>
                    <a:pt x="442" y="95"/>
                  </a:lnTo>
                  <a:lnTo>
                    <a:pt x="448" y="95"/>
                  </a:lnTo>
                  <a:lnTo>
                    <a:pt x="454" y="101"/>
                  </a:lnTo>
                  <a:lnTo>
                    <a:pt x="459" y="101"/>
                  </a:lnTo>
                  <a:lnTo>
                    <a:pt x="459" y="107"/>
                  </a:lnTo>
                  <a:lnTo>
                    <a:pt x="454" y="107"/>
                  </a:lnTo>
                  <a:lnTo>
                    <a:pt x="459" y="107"/>
                  </a:lnTo>
                  <a:lnTo>
                    <a:pt x="454" y="113"/>
                  </a:lnTo>
                  <a:lnTo>
                    <a:pt x="454" y="119"/>
                  </a:lnTo>
                  <a:lnTo>
                    <a:pt x="448" y="119"/>
                  </a:lnTo>
                  <a:lnTo>
                    <a:pt x="454" y="119"/>
                  </a:lnTo>
                  <a:lnTo>
                    <a:pt x="448" y="119"/>
                  </a:lnTo>
                  <a:lnTo>
                    <a:pt x="448" y="125"/>
                  </a:lnTo>
                  <a:lnTo>
                    <a:pt x="454" y="125"/>
                  </a:lnTo>
                  <a:lnTo>
                    <a:pt x="448" y="125"/>
                  </a:lnTo>
                  <a:lnTo>
                    <a:pt x="448" y="130"/>
                  </a:lnTo>
                  <a:lnTo>
                    <a:pt x="448" y="136"/>
                  </a:lnTo>
                  <a:lnTo>
                    <a:pt x="448" y="142"/>
                  </a:lnTo>
                  <a:lnTo>
                    <a:pt x="454" y="142"/>
                  </a:lnTo>
                  <a:lnTo>
                    <a:pt x="454" y="148"/>
                  </a:lnTo>
                  <a:lnTo>
                    <a:pt x="459" y="148"/>
                  </a:lnTo>
                  <a:lnTo>
                    <a:pt x="454" y="148"/>
                  </a:lnTo>
                  <a:lnTo>
                    <a:pt x="459" y="148"/>
                  </a:lnTo>
                  <a:lnTo>
                    <a:pt x="465" y="148"/>
                  </a:lnTo>
                  <a:lnTo>
                    <a:pt x="465" y="154"/>
                  </a:lnTo>
                  <a:lnTo>
                    <a:pt x="471" y="154"/>
                  </a:lnTo>
                  <a:lnTo>
                    <a:pt x="471" y="160"/>
                  </a:lnTo>
                  <a:lnTo>
                    <a:pt x="471" y="166"/>
                  </a:lnTo>
                  <a:lnTo>
                    <a:pt x="471" y="172"/>
                  </a:lnTo>
                  <a:lnTo>
                    <a:pt x="471" y="178"/>
                  </a:lnTo>
                  <a:lnTo>
                    <a:pt x="476" y="178"/>
                  </a:lnTo>
                  <a:lnTo>
                    <a:pt x="476" y="184"/>
                  </a:lnTo>
                  <a:lnTo>
                    <a:pt x="482" y="184"/>
                  </a:lnTo>
                  <a:lnTo>
                    <a:pt x="482" y="190"/>
                  </a:lnTo>
                  <a:lnTo>
                    <a:pt x="488" y="190"/>
                  </a:lnTo>
                  <a:lnTo>
                    <a:pt x="488" y="196"/>
                  </a:lnTo>
                  <a:lnTo>
                    <a:pt x="493" y="196"/>
                  </a:lnTo>
                  <a:lnTo>
                    <a:pt x="493" y="202"/>
                  </a:lnTo>
                  <a:lnTo>
                    <a:pt x="493" y="208"/>
                  </a:lnTo>
                  <a:lnTo>
                    <a:pt x="493" y="214"/>
                  </a:lnTo>
                  <a:lnTo>
                    <a:pt x="499" y="220"/>
                  </a:lnTo>
                  <a:lnTo>
                    <a:pt x="499" y="214"/>
                  </a:lnTo>
                  <a:lnTo>
                    <a:pt x="505" y="214"/>
                  </a:lnTo>
                  <a:lnTo>
                    <a:pt x="505" y="220"/>
                  </a:lnTo>
                  <a:lnTo>
                    <a:pt x="510" y="220"/>
                  </a:lnTo>
                  <a:lnTo>
                    <a:pt x="516" y="220"/>
                  </a:lnTo>
                  <a:lnTo>
                    <a:pt x="522" y="226"/>
                  </a:lnTo>
                  <a:lnTo>
                    <a:pt x="522" y="231"/>
                  </a:lnTo>
                  <a:lnTo>
                    <a:pt x="527" y="231"/>
                  </a:lnTo>
                  <a:lnTo>
                    <a:pt x="533" y="231"/>
                  </a:lnTo>
                  <a:lnTo>
                    <a:pt x="539" y="243"/>
                  </a:lnTo>
                  <a:lnTo>
                    <a:pt x="544" y="249"/>
                  </a:lnTo>
                  <a:lnTo>
                    <a:pt x="550" y="261"/>
                  </a:lnTo>
                  <a:lnTo>
                    <a:pt x="561" y="273"/>
                  </a:lnTo>
                  <a:lnTo>
                    <a:pt x="567" y="279"/>
                  </a:lnTo>
                  <a:lnTo>
                    <a:pt x="573" y="291"/>
                  </a:lnTo>
                  <a:lnTo>
                    <a:pt x="578" y="291"/>
                  </a:lnTo>
                  <a:lnTo>
                    <a:pt x="578" y="297"/>
                  </a:lnTo>
                  <a:lnTo>
                    <a:pt x="584" y="303"/>
                  </a:lnTo>
                  <a:lnTo>
                    <a:pt x="590" y="309"/>
                  </a:lnTo>
                  <a:lnTo>
                    <a:pt x="595" y="315"/>
                  </a:lnTo>
                  <a:lnTo>
                    <a:pt x="601" y="321"/>
                  </a:lnTo>
                  <a:lnTo>
                    <a:pt x="601" y="326"/>
                  </a:lnTo>
                  <a:lnTo>
                    <a:pt x="607" y="326"/>
                  </a:lnTo>
                  <a:lnTo>
                    <a:pt x="612" y="326"/>
                  </a:lnTo>
                  <a:lnTo>
                    <a:pt x="612" y="332"/>
                  </a:lnTo>
                  <a:lnTo>
                    <a:pt x="618" y="332"/>
                  </a:lnTo>
                  <a:lnTo>
                    <a:pt x="618" y="338"/>
                  </a:lnTo>
                  <a:lnTo>
                    <a:pt x="624" y="338"/>
                  </a:lnTo>
                  <a:lnTo>
                    <a:pt x="624" y="344"/>
                  </a:lnTo>
                  <a:lnTo>
                    <a:pt x="629" y="344"/>
                  </a:lnTo>
                  <a:lnTo>
                    <a:pt x="629" y="350"/>
                  </a:lnTo>
                  <a:lnTo>
                    <a:pt x="635" y="350"/>
                  </a:lnTo>
                  <a:lnTo>
                    <a:pt x="641" y="356"/>
                  </a:lnTo>
                  <a:lnTo>
                    <a:pt x="641" y="362"/>
                  </a:lnTo>
                  <a:lnTo>
                    <a:pt x="646" y="362"/>
                  </a:lnTo>
                  <a:lnTo>
                    <a:pt x="652" y="362"/>
                  </a:lnTo>
                  <a:lnTo>
                    <a:pt x="652" y="368"/>
                  </a:lnTo>
                  <a:lnTo>
                    <a:pt x="658" y="368"/>
                  </a:lnTo>
                  <a:lnTo>
                    <a:pt x="663" y="368"/>
                  </a:lnTo>
                  <a:lnTo>
                    <a:pt x="669" y="362"/>
                  </a:lnTo>
                  <a:lnTo>
                    <a:pt x="669" y="356"/>
                  </a:lnTo>
                  <a:lnTo>
                    <a:pt x="669" y="350"/>
                  </a:lnTo>
                  <a:lnTo>
                    <a:pt x="675" y="350"/>
                  </a:lnTo>
                  <a:lnTo>
                    <a:pt x="680" y="350"/>
                  </a:lnTo>
                  <a:lnTo>
                    <a:pt x="680" y="356"/>
                  </a:lnTo>
                  <a:lnTo>
                    <a:pt x="680" y="362"/>
                  </a:lnTo>
                  <a:lnTo>
                    <a:pt x="680" y="368"/>
                  </a:lnTo>
                  <a:lnTo>
                    <a:pt x="686" y="368"/>
                  </a:lnTo>
                  <a:lnTo>
                    <a:pt x="686" y="374"/>
                  </a:lnTo>
                  <a:lnTo>
                    <a:pt x="686" y="380"/>
                  </a:lnTo>
                  <a:lnTo>
                    <a:pt x="680" y="380"/>
                  </a:lnTo>
                  <a:lnTo>
                    <a:pt x="680" y="386"/>
                  </a:lnTo>
                  <a:lnTo>
                    <a:pt x="686" y="386"/>
                  </a:lnTo>
                  <a:lnTo>
                    <a:pt x="686" y="392"/>
                  </a:lnTo>
                  <a:lnTo>
                    <a:pt x="686" y="398"/>
                  </a:lnTo>
                  <a:lnTo>
                    <a:pt x="692" y="398"/>
                  </a:lnTo>
                  <a:lnTo>
                    <a:pt x="697" y="398"/>
                  </a:lnTo>
                  <a:lnTo>
                    <a:pt x="697" y="404"/>
                  </a:lnTo>
                  <a:lnTo>
                    <a:pt x="697" y="410"/>
                  </a:lnTo>
                  <a:lnTo>
                    <a:pt x="703" y="416"/>
                  </a:lnTo>
                  <a:lnTo>
                    <a:pt x="703" y="422"/>
                  </a:lnTo>
                  <a:lnTo>
                    <a:pt x="709" y="422"/>
                  </a:lnTo>
                  <a:lnTo>
                    <a:pt x="709" y="427"/>
                  </a:lnTo>
                  <a:lnTo>
                    <a:pt x="714" y="427"/>
                  </a:lnTo>
                  <a:lnTo>
                    <a:pt x="714" y="433"/>
                  </a:lnTo>
                  <a:lnTo>
                    <a:pt x="714" y="439"/>
                  </a:lnTo>
                  <a:lnTo>
                    <a:pt x="714" y="445"/>
                  </a:lnTo>
                  <a:lnTo>
                    <a:pt x="720" y="445"/>
                  </a:lnTo>
                  <a:lnTo>
                    <a:pt x="720" y="451"/>
                  </a:lnTo>
                  <a:lnTo>
                    <a:pt x="714" y="451"/>
                  </a:lnTo>
                  <a:lnTo>
                    <a:pt x="709" y="451"/>
                  </a:lnTo>
                  <a:lnTo>
                    <a:pt x="709" y="457"/>
                  </a:lnTo>
                  <a:lnTo>
                    <a:pt x="703" y="457"/>
                  </a:lnTo>
                  <a:lnTo>
                    <a:pt x="697" y="451"/>
                  </a:lnTo>
                  <a:lnTo>
                    <a:pt x="697" y="457"/>
                  </a:lnTo>
                  <a:lnTo>
                    <a:pt x="692" y="457"/>
                  </a:lnTo>
                  <a:lnTo>
                    <a:pt x="686" y="451"/>
                  </a:lnTo>
                  <a:lnTo>
                    <a:pt x="680" y="451"/>
                  </a:lnTo>
                  <a:lnTo>
                    <a:pt x="680" y="445"/>
                  </a:lnTo>
                  <a:lnTo>
                    <a:pt x="675" y="445"/>
                  </a:lnTo>
                  <a:lnTo>
                    <a:pt x="669" y="445"/>
                  </a:lnTo>
                  <a:lnTo>
                    <a:pt x="663" y="445"/>
                  </a:lnTo>
                  <a:lnTo>
                    <a:pt x="658" y="445"/>
                  </a:lnTo>
                  <a:lnTo>
                    <a:pt x="652" y="445"/>
                  </a:lnTo>
                  <a:lnTo>
                    <a:pt x="652" y="439"/>
                  </a:lnTo>
                  <a:lnTo>
                    <a:pt x="646" y="439"/>
                  </a:lnTo>
                  <a:lnTo>
                    <a:pt x="646" y="433"/>
                  </a:lnTo>
                  <a:lnTo>
                    <a:pt x="646" y="427"/>
                  </a:lnTo>
                  <a:lnTo>
                    <a:pt x="641" y="427"/>
                  </a:lnTo>
                  <a:lnTo>
                    <a:pt x="635" y="427"/>
                  </a:lnTo>
                  <a:lnTo>
                    <a:pt x="635" y="422"/>
                  </a:lnTo>
                  <a:lnTo>
                    <a:pt x="629" y="422"/>
                  </a:lnTo>
                  <a:lnTo>
                    <a:pt x="624" y="422"/>
                  </a:lnTo>
                  <a:lnTo>
                    <a:pt x="618" y="422"/>
                  </a:lnTo>
                  <a:lnTo>
                    <a:pt x="618" y="427"/>
                  </a:lnTo>
                  <a:lnTo>
                    <a:pt x="612" y="427"/>
                  </a:lnTo>
                  <a:lnTo>
                    <a:pt x="612" y="422"/>
                  </a:lnTo>
                  <a:lnTo>
                    <a:pt x="612" y="427"/>
                  </a:lnTo>
                  <a:lnTo>
                    <a:pt x="612" y="433"/>
                  </a:lnTo>
                  <a:lnTo>
                    <a:pt x="612" y="439"/>
                  </a:lnTo>
                  <a:lnTo>
                    <a:pt x="618" y="439"/>
                  </a:lnTo>
                  <a:lnTo>
                    <a:pt x="612" y="439"/>
                  </a:lnTo>
                  <a:lnTo>
                    <a:pt x="607" y="439"/>
                  </a:lnTo>
                  <a:lnTo>
                    <a:pt x="601" y="439"/>
                  </a:lnTo>
                  <a:lnTo>
                    <a:pt x="595" y="439"/>
                  </a:lnTo>
                  <a:lnTo>
                    <a:pt x="590" y="439"/>
                  </a:lnTo>
                  <a:lnTo>
                    <a:pt x="584" y="439"/>
                  </a:lnTo>
                  <a:lnTo>
                    <a:pt x="584" y="445"/>
                  </a:lnTo>
                  <a:lnTo>
                    <a:pt x="584" y="439"/>
                  </a:lnTo>
                  <a:lnTo>
                    <a:pt x="578" y="439"/>
                  </a:lnTo>
                  <a:lnTo>
                    <a:pt x="573" y="439"/>
                  </a:lnTo>
                  <a:lnTo>
                    <a:pt x="567" y="439"/>
                  </a:lnTo>
                  <a:lnTo>
                    <a:pt x="567" y="445"/>
                  </a:lnTo>
                  <a:lnTo>
                    <a:pt x="561" y="445"/>
                  </a:lnTo>
                  <a:lnTo>
                    <a:pt x="556" y="445"/>
                  </a:lnTo>
                  <a:lnTo>
                    <a:pt x="550" y="445"/>
                  </a:lnTo>
                  <a:lnTo>
                    <a:pt x="544" y="445"/>
                  </a:lnTo>
                  <a:lnTo>
                    <a:pt x="544" y="439"/>
                  </a:lnTo>
                  <a:lnTo>
                    <a:pt x="539" y="439"/>
                  </a:lnTo>
                  <a:lnTo>
                    <a:pt x="539" y="445"/>
                  </a:lnTo>
                  <a:lnTo>
                    <a:pt x="533" y="445"/>
                  </a:lnTo>
                  <a:lnTo>
                    <a:pt x="527" y="445"/>
                  </a:lnTo>
                  <a:lnTo>
                    <a:pt x="527" y="439"/>
                  </a:lnTo>
                  <a:lnTo>
                    <a:pt x="522" y="439"/>
                  </a:lnTo>
                  <a:lnTo>
                    <a:pt x="516" y="433"/>
                  </a:lnTo>
                  <a:lnTo>
                    <a:pt x="510" y="433"/>
                  </a:lnTo>
                  <a:lnTo>
                    <a:pt x="510" y="427"/>
                  </a:lnTo>
                  <a:lnTo>
                    <a:pt x="505" y="427"/>
                  </a:lnTo>
                  <a:lnTo>
                    <a:pt x="499" y="422"/>
                  </a:lnTo>
                  <a:lnTo>
                    <a:pt x="493" y="422"/>
                  </a:lnTo>
                  <a:lnTo>
                    <a:pt x="488" y="422"/>
                  </a:lnTo>
                  <a:lnTo>
                    <a:pt x="482" y="422"/>
                  </a:lnTo>
                  <a:lnTo>
                    <a:pt x="476" y="422"/>
                  </a:lnTo>
                  <a:lnTo>
                    <a:pt x="471" y="422"/>
                  </a:lnTo>
                  <a:lnTo>
                    <a:pt x="471" y="416"/>
                  </a:lnTo>
                  <a:lnTo>
                    <a:pt x="465" y="416"/>
                  </a:lnTo>
                  <a:lnTo>
                    <a:pt x="459" y="416"/>
                  </a:lnTo>
                  <a:lnTo>
                    <a:pt x="459" y="422"/>
                  </a:lnTo>
                  <a:lnTo>
                    <a:pt x="465" y="422"/>
                  </a:lnTo>
                  <a:lnTo>
                    <a:pt x="459" y="422"/>
                  </a:lnTo>
                  <a:lnTo>
                    <a:pt x="459" y="427"/>
                  </a:lnTo>
                  <a:lnTo>
                    <a:pt x="454" y="433"/>
                  </a:lnTo>
                  <a:lnTo>
                    <a:pt x="459" y="433"/>
                  </a:lnTo>
                  <a:lnTo>
                    <a:pt x="459" y="439"/>
                  </a:lnTo>
                  <a:lnTo>
                    <a:pt x="459" y="445"/>
                  </a:lnTo>
                  <a:lnTo>
                    <a:pt x="454" y="445"/>
                  </a:lnTo>
                  <a:lnTo>
                    <a:pt x="448" y="445"/>
                  </a:lnTo>
                  <a:lnTo>
                    <a:pt x="442" y="445"/>
                  </a:lnTo>
                  <a:lnTo>
                    <a:pt x="437" y="445"/>
                  </a:lnTo>
                  <a:lnTo>
                    <a:pt x="437" y="439"/>
                  </a:lnTo>
                  <a:lnTo>
                    <a:pt x="431" y="439"/>
                  </a:lnTo>
                  <a:lnTo>
                    <a:pt x="431" y="433"/>
                  </a:lnTo>
                  <a:lnTo>
                    <a:pt x="431" y="439"/>
                  </a:lnTo>
                  <a:lnTo>
                    <a:pt x="431" y="433"/>
                  </a:lnTo>
                  <a:lnTo>
                    <a:pt x="425" y="433"/>
                  </a:lnTo>
                  <a:lnTo>
                    <a:pt x="431" y="433"/>
                  </a:lnTo>
                  <a:lnTo>
                    <a:pt x="425" y="433"/>
                  </a:lnTo>
                  <a:lnTo>
                    <a:pt x="425" y="427"/>
                  </a:lnTo>
                  <a:lnTo>
                    <a:pt x="425" y="433"/>
                  </a:lnTo>
                  <a:lnTo>
                    <a:pt x="420" y="427"/>
                  </a:lnTo>
                  <a:lnTo>
                    <a:pt x="414" y="427"/>
                  </a:lnTo>
                  <a:lnTo>
                    <a:pt x="408" y="427"/>
                  </a:lnTo>
                  <a:lnTo>
                    <a:pt x="408" y="422"/>
                  </a:lnTo>
                  <a:lnTo>
                    <a:pt x="408" y="427"/>
                  </a:lnTo>
                  <a:lnTo>
                    <a:pt x="403" y="427"/>
                  </a:lnTo>
                  <a:lnTo>
                    <a:pt x="403" y="422"/>
                  </a:lnTo>
                  <a:lnTo>
                    <a:pt x="397" y="422"/>
                  </a:lnTo>
                  <a:lnTo>
                    <a:pt x="397" y="427"/>
                  </a:lnTo>
                  <a:lnTo>
                    <a:pt x="391" y="427"/>
                  </a:lnTo>
                  <a:lnTo>
                    <a:pt x="386" y="427"/>
                  </a:lnTo>
                  <a:lnTo>
                    <a:pt x="391" y="427"/>
                  </a:lnTo>
                  <a:lnTo>
                    <a:pt x="386" y="427"/>
                  </a:lnTo>
                  <a:lnTo>
                    <a:pt x="380" y="427"/>
                  </a:lnTo>
                  <a:lnTo>
                    <a:pt x="380" y="433"/>
                  </a:lnTo>
                  <a:lnTo>
                    <a:pt x="374" y="433"/>
                  </a:lnTo>
                  <a:lnTo>
                    <a:pt x="374" y="427"/>
                  </a:lnTo>
                  <a:lnTo>
                    <a:pt x="374" y="433"/>
                  </a:lnTo>
                  <a:lnTo>
                    <a:pt x="369" y="433"/>
                  </a:lnTo>
                  <a:lnTo>
                    <a:pt x="363" y="433"/>
                  </a:lnTo>
                  <a:lnTo>
                    <a:pt x="357" y="433"/>
                  </a:lnTo>
                  <a:lnTo>
                    <a:pt x="352" y="433"/>
                  </a:lnTo>
                  <a:lnTo>
                    <a:pt x="357" y="433"/>
                  </a:lnTo>
                  <a:lnTo>
                    <a:pt x="357" y="439"/>
                  </a:lnTo>
                  <a:lnTo>
                    <a:pt x="352" y="439"/>
                  </a:lnTo>
                  <a:lnTo>
                    <a:pt x="346" y="439"/>
                  </a:lnTo>
                  <a:lnTo>
                    <a:pt x="346" y="445"/>
                  </a:lnTo>
                  <a:lnTo>
                    <a:pt x="340" y="445"/>
                  </a:lnTo>
                  <a:lnTo>
                    <a:pt x="340" y="439"/>
                  </a:lnTo>
                  <a:lnTo>
                    <a:pt x="335" y="439"/>
                  </a:lnTo>
                  <a:lnTo>
                    <a:pt x="340" y="445"/>
                  </a:lnTo>
                  <a:lnTo>
                    <a:pt x="335" y="445"/>
                  </a:lnTo>
                  <a:lnTo>
                    <a:pt x="335" y="439"/>
                  </a:lnTo>
                  <a:lnTo>
                    <a:pt x="329" y="439"/>
                  </a:lnTo>
                  <a:lnTo>
                    <a:pt x="323" y="439"/>
                  </a:lnTo>
                  <a:lnTo>
                    <a:pt x="323" y="445"/>
                  </a:lnTo>
                  <a:lnTo>
                    <a:pt x="318" y="445"/>
                  </a:lnTo>
                  <a:lnTo>
                    <a:pt x="318" y="439"/>
                  </a:lnTo>
                  <a:lnTo>
                    <a:pt x="312" y="439"/>
                  </a:lnTo>
                  <a:lnTo>
                    <a:pt x="312" y="433"/>
                  </a:lnTo>
                  <a:lnTo>
                    <a:pt x="306" y="433"/>
                  </a:lnTo>
                  <a:lnTo>
                    <a:pt x="306" y="427"/>
                  </a:lnTo>
                  <a:lnTo>
                    <a:pt x="312" y="427"/>
                  </a:lnTo>
                  <a:lnTo>
                    <a:pt x="306" y="427"/>
                  </a:lnTo>
                  <a:lnTo>
                    <a:pt x="306" y="422"/>
                  </a:lnTo>
                  <a:lnTo>
                    <a:pt x="301" y="422"/>
                  </a:lnTo>
                  <a:lnTo>
                    <a:pt x="295" y="422"/>
                  </a:lnTo>
                  <a:lnTo>
                    <a:pt x="295" y="427"/>
                  </a:lnTo>
                  <a:lnTo>
                    <a:pt x="289" y="427"/>
                  </a:lnTo>
                  <a:lnTo>
                    <a:pt x="284" y="427"/>
                  </a:lnTo>
                  <a:lnTo>
                    <a:pt x="284" y="433"/>
                  </a:lnTo>
                  <a:lnTo>
                    <a:pt x="278" y="433"/>
                  </a:lnTo>
                  <a:lnTo>
                    <a:pt x="272" y="433"/>
                  </a:lnTo>
                  <a:lnTo>
                    <a:pt x="267" y="433"/>
                  </a:lnTo>
                  <a:lnTo>
                    <a:pt x="261" y="433"/>
                  </a:lnTo>
                  <a:lnTo>
                    <a:pt x="255" y="433"/>
                  </a:lnTo>
                  <a:lnTo>
                    <a:pt x="255" y="427"/>
                  </a:lnTo>
                  <a:lnTo>
                    <a:pt x="250" y="422"/>
                  </a:lnTo>
                  <a:lnTo>
                    <a:pt x="244" y="422"/>
                  </a:lnTo>
                  <a:lnTo>
                    <a:pt x="244" y="427"/>
                  </a:lnTo>
                  <a:lnTo>
                    <a:pt x="238" y="427"/>
                  </a:lnTo>
                  <a:lnTo>
                    <a:pt x="238" y="433"/>
                  </a:lnTo>
                  <a:lnTo>
                    <a:pt x="233" y="433"/>
                  </a:lnTo>
                  <a:lnTo>
                    <a:pt x="233" y="427"/>
                  </a:lnTo>
                  <a:lnTo>
                    <a:pt x="227" y="427"/>
                  </a:lnTo>
                  <a:lnTo>
                    <a:pt x="227" y="422"/>
                  </a:lnTo>
                  <a:lnTo>
                    <a:pt x="221" y="422"/>
                  </a:lnTo>
                  <a:lnTo>
                    <a:pt x="221" y="427"/>
                  </a:lnTo>
                  <a:lnTo>
                    <a:pt x="221" y="433"/>
                  </a:lnTo>
                  <a:lnTo>
                    <a:pt x="216" y="433"/>
                  </a:lnTo>
                  <a:lnTo>
                    <a:pt x="210" y="433"/>
                  </a:lnTo>
                  <a:lnTo>
                    <a:pt x="210" y="439"/>
                  </a:lnTo>
                  <a:lnTo>
                    <a:pt x="216" y="439"/>
                  </a:lnTo>
                  <a:lnTo>
                    <a:pt x="210" y="439"/>
                  </a:lnTo>
                  <a:lnTo>
                    <a:pt x="204" y="439"/>
                  </a:lnTo>
                  <a:lnTo>
                    <a:pt x="204" y="433"/>
                  </a:lnTo>
                  <a:lnTo>
                    <a:pt x="199" y="433"/>
                  </a:lnTo>
                  <a:lnTo>
                    <a:pt x="193" y="433"/>
                  </a:lnTo>
                  <a:lnTo>
                    <a:pt x="193" y="427"/>
                  </a:lnTo>
                  <a:lnTo>
                    <a:pt x="187" y="427"/>
                  </a:lnTo>
                  <a:lnTo>
                    <a:pt x="187" y="433"/>
                  </a:lnTo>
                  <a:lnTo>
                    <a:pt x="187" y="439"/>
                  </a:lnTo>
                  <a:lnTo>
                    <a:pt x="193" y="439"/>
                  </a:lnTo>
                  <a:lnTo>
                    <a:pt x="193" y="445"/>
                  </a:lnTo>
                  <a:lnTo>
                    <a:pt x="187" y="445"/>
                  </a:lnTo>
                  <a:lnTo>
                    <a:pt x="182" y="445"/>
                  </a:lnTo>
                  <a:lnTo>
                    <a:pt x="182" y="451"/>
                  </a:lnTo>
                  <a:lnTo>
                    <a:pt x="176" y="451"/>
                  </a:lnTo>
                  <a:lnTo>
                    <a:pt x="176" y="457"/>
                  </a:lnTo>
                  <a:lnTo>
                    <a:pt x="176" y="463"/>
                  </a:lnTo>
                  <a:lnTo>
                    <a:pt x="182" y="463"/>
                  </a:lnTo>
                  <a:lnTo>
                    <a:pt x="182" y="457"/>
                  </a:lnTo>
                  <a:lnTo>
                    <a:pt x="187" y="457"/>
                  </a:lnTo>
                  <a:lnTo>
                    <a:pt x="193" y="457"/>
                  </a:lnTo>
                  <a:lnTo>
                    <a:pt x="193" y="463"/>
                  </a:lnTo>
                  <a:lnTo>
                    <a:pt x="187" y="463"/>
                  </a:lnTo>
                  <a:lnTo>
                    <a:pt x="187" y="469"/>
                  </a:lnTo>
                  <a:lnTo>
                    <a:pt x="182" y="469"/>
                  </a:lnTo>
                  <a:lnTo>
                    <a:pt x="182" y="475"/>
                  </a:lnTo>
                  <a:lnTo>
                    <a:pt x="187" y="475"/>
                  </a:lnTo>
                  <a:lnTo>
                    <a:pt x="187" y="481"/>
                  </a:lnTo>
                  <a:lnTo>
                    <a:pt x="193" y="481"/>
                  </a:lnTo>
                  <a:lnTo>
                    <a:pt x="193" y="487"/>
                  </a:lnTo>
                  <a:lnTo>
                    <a:pt x="187" y="487"/>
                  </a:lnTo>
                  <a:lnTo>
                    <a:pt x="187" y="493"/>
                  </a:lnTo>
                  <a:lnTo>
                    <a:pt x="182" y="493"/>
                  </a:lnTo>
                  <a:lnTo>
                    <a:pt x="176" y="493"/>
                  </a:lnTo>
                  <a:lnTo>
                    <a:pt x="170" y="499"/>
                  </a:lnTo>
                  <a:lnTo>
                    <a:pt x="170" y="493"/>
                  </a:lnTo>
                  <a:lnTo>
                    <a:pt x="165" y="493"/>
                  </a:lnTo>
                  <a:lnTo>
                    <a:pt x="165" y="487"/>
                  </a:lnTo>
                  <a:lnTo>
                    <a:pt x="159" y="487"/>
                  </a:lnTo>
                  <a:lnTo>
                    <a:pt x="159" y="481"/>
                  </a:lnTo>
                  <a:lnTo>
                    <a:pt x="153" y="481"/>
                  </a:lnTo>
                  <a:lnTo>
                    <a:pt x="153" y="475"/>
                  </a:lnTo>
                  <a:lnTo>
                    <a:pt x="153" y="469"/>
                  </a:lnTo>
                  <a:lnTo>
                    <a:pt x="153" y="463"/>
                  </a:lnTo>
                  <a:lnTo>
                    <a:pt x="153" y="457"/>
                  </a:lnTo>
                  <a:lnTo>
                    <a:pt x="153" y="451"/>
                  </a:lnTo>
                  <a:lnTo>
                    <a:pt x="159" y="445"/>
                  </a:lnTo>
                  <a:lnTo>
                    <a:pt x="159" y="439"/>
                  </a:lnTo>
                  <a:lnTo>
                    <a:pt x="165" y="433"/>
                  </a:lnTo>
                  <a:lnTo>
                    <a:pt x="165" y="427"/>
                  </a:lnTo>
                  <a:lnTo>
                    <a:pt x="170" y="422"/>
                  </a:lnTo>
                  <a:lnTo>
                    <a:pt x="170" y="416"/>
                  </a:lnTo>
                  <a:lnTo>
                    <a:pt x="170" y="410"/>
                  </a:lnTo>
                  <a:lnTo>
                    <a:pt x="176" y="404"/>
                  </a:lnTo>
                  <a:lnTo>
                    <a:pt x="176" y="398"/>
                  </a:lnTo>
                  <a:lnTo>
                    <a:pt x="176" y="392"/>
                  </a:lnTo>
                  <a:lnTo>
                    <a:pt x="176" y="386"/>
                  </a:lnTo>
                  <a:lnTo>
                    <a:pt x="182" y="380"/>
                  </a:lnTo>
                  <a:lnTo>
                    <a:pt x="182" y="374"/>
                  </a:lnTo>
                  <a:lnTo>
                    <a:pt x="182" y="368"/>
                  </a:lnTo>
                  <a:lnTo>
                    <a:pt x="176" y="362"/>
                  </a:lnTo>
                  <a:lnTo>
                    <a:pt x="176" y="356"/>
                  </a:lnTo>
                  <a:lnTo>
                    <a:pt x="182" y="350"/>
                  </a:lnTo>
                  <a:lnTo>
                    <a:pt x="182" y="344"/>
                  </a:lnTo>
                  <a:lnTo>
                    <a:pt x="176" y="338"/>
                  </a:lnTo>
                  <a:lnTo>
                    <a:pt x="176" y="332"/>
                  </a:lnTo>
                  <a:lnTo>
                    <a:pt x="176" y="326"/>
                  </a:lnTo>
                  <a:lnTo>
                    <a:pt x="176" y="321"/>
                  </a:lnTo>
                  <a:lnTo>
                    <a:pt x="176" y="315"/>
                  </a:lnTo>
                  <a:lnTo>
                    <a:pt x="170" y="309"/>
                  </a:lnTo>
                  <a:lnTo>
                    <a:pt x="165" y="303"/>
                  </a:lnTo>
                  <a:lnTo>
                    <a:pt x="165" y="297"/>
                  </a:lnTo>
                  <a:lnTo>
                    <a:pt x="159" y="291"/>
                  </a:lnTo>
                  <a:lnTo>
                    <a:pt x="153" y="285"/>
                  </a:lnTo>
                  <a:lnTo>
                    <a:pt x="153" y="279"/>
                  </a:lnTo>
                  <a:lnTo>
                    <a:pt x="148" y="273"/>
                  </a:lnTo>
                  <a:lnTo>
                    <a:pt x="142" y="267"/>
                  </a:lnTo>
                  <a:lnTo>
                    <a:pt x="136" y="267"/>
                  </a:lnTo>
                  <a:lnTo>
                    <a:pt x="131" y="261"/>
                  </a:lnTo>
                  <a:lnTo>
                    <a:pt x="119" y="249"/>
                  </a:lnTo>
                  <a:lnTo>
                    <a:pt x="114" y="249"/>
                  </a:lnTo>
                  <a:lnTo>
                    <a:pt x="108" y="249"/>
                  </a:lnTo>
                  <a:lnTo>
                    <a:pt x="102" y="243"/>
                  </a:lnTo>
                  <a:lnTo>
                    <a:pt x="97" y="243"/>
                  </a:lnTo>
                  <a:lnTo>
                    <a:pt x="91" y="237"/>
                  </a:lnTo>
                  <a:lnTo>
                    <a:pt x="85" y="237"/>
                  </a:lnTo>
                  <a:lnTo>
                    <a:pt x="85" y="231"/>
                  </a:lnTo>
                  <a:lnTo>
                    <a:pt x="80" y="231"/>
                  </a:lnTo>
                  <a:lnTo>
                    <a:pt x="74" y="231"/>
                  </a:lnTo>
                  <a:lnTo>
                    <a:pt x="74" y="226"/>
                  </a:lnTo>
                  <a:lnTo>
                    <a:pt x="68" y="226"/>
                  </a:lnTo>
                  <a:lnTo>
                    <a:pt x="68" y="220"/>
                  </a:lnTo>
                  <a:lnTo>
                    <a:pt x="63" y="220"/>
                  </a:lnTo>
                  <a:lnTo>
                    <a:pt x="63" y="214"/>
                  </a:lnTo>
                  <a:lnTo>
                    <a:pt x="57" y="208"/>
                  </a:lnTo>
                  <a:lnTo>
                    <a:pt x="51" y="202"/>
                  </a:lnTo>
                  <a:lnTo>
                    <a:pt x="51" y="196"/>
                  </a:lnTo>
                  <a:lnTo>
                    <a:pt x="46" y="190"/>
                  </a:lnTo>
                  <a:lnTo>
                    <a:pt x="46" y="184"/>
                  </a:lnTo>
                  <a:lnTo>
                    <a:pt x="40" y="184"/>
                  </a:lnTo>
                  <a:lnTo>
                    <a:pt x="40" y="178"/>
                  </a:lnTo>
                  <a:lnTo>
                    <a:pt x="34" y="172"/>
                  </a:lnTo>
                  <a:lnTo>
                    <a:pt x="34" y="166"/>
                  </a:lnTo>
                  <a:lnTo>
                    <a:pt x="29" y="160"/>
                  </a:lnTo>
                  <a:lnTo>
                    <a:pt x="23" y="154"/>
                  </a:lnTo>
                  <a:lnTo>
                    <a:pt x="17" y="154"/>
                  </a:lnTo>
                  <a:lnTo>
                    <a:pt x="12" y="154"/>
                  </a:lnTo>
                  <a:lnTo>
                    <a:pt x="6" y="148"/>
                  </a:lnTo>
                  <a:lnTo>
                    <a:pt x="0" y="142"/>
                  </a:lnTo>
                  <a:lnTo>
                    <a:pt x="0" y="136"/>
                  </a:lnTo>
                  <a:lnTo>
                    <a:pt x="0" y="130"/>
                  </a:lnTo>
                  <a:lnTo>
                    <a:pt x="6" y="130"/>
                  </a:lnTo>
                  <a:lnTo>
                    <a:pt x="6" y="125"/>
                  </a:lnTo>
                  <a:lnTo>
                    <a:pt x="6" y="119"/>
                  </a:lnTo>
                  <a:lnTo>
                    <a:pt x="12" y="119"/>
                  </a:lnTo>
                  <a:lnTo>
                    <a:pt x="12" y="113"/>
                  </a:lnTo>
                  <a:lnTo>
                    <a:pt x="17" y="107"/>
                  </a:lnTo>
                  <a:lnTo>
                    <a:pt x="17" y="101"/>
                  </a:lnTo>
                  <a:lnTo>
                    <a:pt x="23" y="95"/>
                  </a:lnTo>
                  <a:lnTo>
                    <a:pt x="23" y="89"/>
                  </a:lnTo>
                  <a:lnTo>
                    <a:pt x="29" y="83"/>
                  </a:lnTo>
                  <a:lnTo>
                    <a:pt x="29" y="77"/>
                  </a:lnTo>
                  <a:lnTo>
                    <a:pt x="34" y="77"/>
                  </a:lnTo>
                  <a:lnTo>
                    <a:pt x="34" y="71"/>
                  </a:lnTo>
                  <a:lnTo>
                    <a:pt x="40" y="71"/>
                  </a:lnTo>
                  <a:lnTo>
                    <a:pt x="40" y="65"/>
                  </a:lnTo>
                  <a:lnTo>
                    <a:pt x="40" y="59"/>
                  </a:lnTo>
                  <a:lnTo>
                    <a:pt x="40" y="53"/>
                  </a:lnTo>
                  <a:lnTo>
                    <a:pt x="46" y="53"/>
                  </a:lnTo>
                  <a:lnTo>
                    <a:pt x="46" y="47"/>
                  </a:lnTo>
                  <a:lnTo>
                    <a:pt x="46" y="41"/>
                  </a:lnTo>
                  <a:lnTo>
                    <a:pt x="46" y="35"/>
                  </a:lnTo>
                  <a:lnTo>
                    <a:pt x="46" y="30"/>
                  </a:lnTo>
                  <a:lnTo>
                    <a:pt x="51" y="30"/>
                  </a:lnTo>
                  <a:lnTo>
                    <a:pt x="51" y="24"/>
                  </a:lnTo>
                  <a:lnTo>
                    <a:pt x="57" y="24"/>
                  </a:lnTo>
                  <a:lnTo>
                    <a:pt x="63" y="24"/>
                  </a:lnTo>
                  <a:lnTo>
                    <a:pt x="68" y="24"/>
                  </a:lnTo>
                  <a:lnTo>
                    <a:pt x="74" y="24"/>
                  </a:lnTo>
                  <a:lnTo>
                    <a:pt x="80" y="24"/>
                  </a:lnTo>
                  <a:lnTo>
                    <a:pt x="80" y="18"/>
                  </a:lnTo>
                  <a:lnTo>
                    <a:pt x="80" y="12"/>
                  </a:lnTo>
                  <a:lnTo>
                    <a:pt x="85" y="12"/>
                  </a:lnTo>
                  <a:lnTo>
                    <a:pt x="91" y="12"/>
                  </a:lnTo>
                  <a:lnTo>
                    <a:pt x="91" y="18"/>
                  </a:lnTo>
                  <a:lnTo>
                    <a:pt x="97" y="18"/>
                  </a:lnTo>
                  <a:lnTo>
                    <a:pt x="102" y="18"/>
                  </a:lnTo>
                  <a:lnTo>
                    <a:pt x="102" y="24"/>
                  </a:lnTo>
                  <a:lnTo>
                    <a:pt x="108" y="24"/>
                  </a:lnTo>
                  <a:lnTo>
                    <a:pt x="114" y="24"/>
                  </a:lnTo>
                  <a:lnTo>
                    <a:pt x="114" y="30"/>
                  </a:lnTo>
                  <a:lnTo>
                    <a:pt x="119" y="30"/>
                  </a:lnTo>
                  <a:lnTo>
                    <a:pt x="125" y="35"/>
                  </a:lnTo>
                  <a:lnTo>
                    <a:pt x="131" y="35"/>
                  </a:lnTo>
                  <a:lnTo>
                    <a:pt x="136" y="41"/>
                  </a:lnTo>
                  <a:lnTo>
                    <a:pt x="142" y="41"/>
                  </a:lnTo>
                  <a:lnTo>
                    <a:pt x="142" y="47"/>
                  </a:lnTo>
                  <a:lnTo>
                    <a:pt x="148" y="47"/>
                  </a:lnTo>
                  <a:lnTo>
                    <a:pt x="148" y="53"/>
                  </a:lnTo>
                  <a:lnTo>
                    <a:pt x="153" y="53"/>
                  </a:lnTo>
                  <a:lnTo>
                    <a:pt x="153" y="59"/>
                  </a:lnTo>
                  <a:lnTo>
                    <a:pt x="159" y="59"/>
                  </a:lnTo>
                  <a:lnTo>
                    <a:pt x="165" y="59"/>
                  </a:lnTo>
                  <a:lnTo>
                    <a:pt x="165" y="65"/>
                  </a:lnTo>
                  <a:lnTo>
                    <a:pt x="170" y="65"/>
                  </a:lnTo>
                  <a:lnTo>
                    <a:pt x="176" y="65"/>
                  </a:lnTo>
                  <a:lnTo>
                    <a:pt x="176" y="71"/>
                  </a:lnTo>
                  <a:lnTo>
                    <a:pt x="182" y="71"/>
                  </a:lnTo>
                  <a:lnTo>
                    <a:pt x="182" y="77"/>
                  </a:lnTo>
                  <a:lnTo>
                    <a:pt x="187" y="83"/>
                  </a:lnTo>
                  <a:lnTo>
                    <a:pt x="187" y="89"/>
                  </a:lnTo>
                  <a:lnTo>
                    <a:pt x="193" y="89"/>
                  </a:lnTo>
                  <a:lnTo>
                    <a:pt x="199" y="89"/>
                  </a:lnTo>
                  <a:lnTo>
                    <a:pt x="199" y="95"/>
                  </a:lnTo>
                  <a:lnTo>
                    <a:pt x="204" y="95"/>
                  </a:lnTo>
                  <a:lnTo>
                    <a:pt x="204" y="101"/>
                  </a:lnTo>
                  <a:lnTo>
                    <a:pt x="210" y="101"/>
                  </a:lnTo>
                  <a:lnTo>
                    <a:pt x="210" y="107"/>
                  </a:lnTo>
                  <a:lnTo>
                    <a:pt x="216" y="107"/>
                  </a:lnTo>
                  <a:lnTo>
                    <a:pt x="216" y="113"/>
                  </a:lnTo>
                  <a:lnTo>
                    <a:pt x="221" y="113"/>
                  </a:lnTo>
                  <a:lnTo>
                    <a:pt x="221" y="107"/>
                  </a:lnTo>
                  <a:lnTo>
                    <a:pt x="227" y="107"/>
                  </a:lnTo>
                  <a:lnTo>
                    <a:pt x="227" y="113"/>
                  </a:lnTo>
                  <a:lnTo>
                    <a:pt x="227" y="107"/>
                  </a:lnTo>
                  <a:lnTo>
                    <a:pt x="233" y="107"/>
                  </a:lnTo>
                  <a:lnTo>
                    <a:pt x="233" y="113"/>
                  </a:lnTo>
                  <a:lnTo>
                    <a:pt x="238" y="113"/>
                  </a:lnTo>
                  <a:lnTo>
                    <a:pt x="244" y="113"/>
                  </a:lnTo>
                  <a:lnTo>
                    <a:pt x="250" y="113"/>
                  </a:lnTo>
                  <a:lnTo>
                    <a:pt x="255" y="113"/>
                  </a:lnTo>
                  <a:lnTo>
                    <a:pt x="261" y="113"/>
                  </a:lnTo>
                  <a:lnTo>
                    <a:pt x="261" y="119"/>
                  </a:lnTo>
                  <a:lnTo>
                    <a:pt x="267" y="119"/>
                  </a:lnTo>
                  <a:lnTo>
                    <a:pt x="261" y="119"/>
                  </a:lnTo>
                  <a:lnTo>
                    <a:pt x="267" y="119"/>
                  </a:lnTo>
                  <a:lnTo>
                    <a:pt x="267" y="113"/>
                  </a:lnTo>
                  <a:lnTo>
                    <a:pt x="272" y="113"/>
                  </a:lnTo>
                  <a:lnTo>
                    <a:pt x="272" y="107"/>
                  </a:lnTo>
                  <a:lnTo>
                    <a:pt x="278" y="107"/>
                  </a:lnTo>
                  <a:lnTo>
                    <a:pt x="278" y="101"/>
                  </a:lnTo>
                  <a:lnTo>
                    <a:pt x="284" y="101"/>
                  </a:lnTo>
                  <a:lnTo>
                    <a:pt x="284" y="95"/>
                  </a:lnTo>
                  <a:lnTo>
                    <a:pt x="284" y="89"/>
                  </a:lnTo>
                  <a:lnTo>
                    <a:pt x="289" y="89"/>
                  </a:lnTo>
                  <a:lnTo>
                    <a:pt x="289" y="83"/>
                  </a:lnTo>
                  <a:lnTo>
                    <a:pt x="289" y="77"/>
                  </a:lnTo>
                  <a:lnTo>
                    <a:pt x="289" y="71"/>
                  </a:lnTo>
                  <a:lnTo>
                    <a:pt x="295" y="71"/>
                  </a:lnTo>
                  <a:lnTo>
                    <a:pt x="295" y="65"/>
                  </a:lnTo>
                  <a:lnTo>
                    <a:pt x="301" y="65"/>
                  </a:lnTo>
                  <a:lnTo>
                    <a:pt x="301" y="59"/>
                  </a:lnTo>
                  <a:lnTo>
                    <a:pt x="306" y="59"/>
                  </a:lnTo>
                  <a:lnTo>
                    <a:pt x="312" y="59"/>
                  </a:lnTo>
                  <a:lnTo>
                    <a:pt x="306" y="59"/>
                  </a:lnTo>
                  <a:lnTo>
                    <a:pt x="306" y="53"/>
                  </a:lnTo>
                  <a:lnTo>
                    <a:pt x="312" y="53"/>
                  </a:lnTo>
                  <a:lnTo>
                    <a:pt x="312" y="47"/>
                  </a:lnTo>
                  <a:lnTo>
                    <a:pt x="318" y="47"/>
                  </a:lnTo>
                  <a:lnTo>
                    <a:pt x="323" y="41"/>
                  </a:lnTo>
                  <a:lnTo>
                    <a:pt x="329" y="41"/>
                  </a:lnTo>
                  <a:lnTo>
                    <a:pt x="329" y="35"/>
                  </a:lnTo>
                  <a:lnTo>
                    <a:pt x="323" y="35"/>
                  </a:lnTo>
                  <a:lnTo>
                    <a:pt x="329" y="30"/>
                  </a:lnTo>
                  <a:lnTo>
                    <a:pt x="329" y="24"/>
                  </a:lnTo>
                  <a:lnTo>
                    <a:pt x="329" y="18"/>
                  </a:lnTo>
                  <a:lnTo>
                    <a:pt x="329" y="12"/>
                  </a:lnTo>
                  <a:lnTo>
                    <a:pt x="329"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6" name="Freeform 156"/>
            <p:cNvSpPr>
              <a:spLocks/>
            </p:cNvSpPr>
            <p:nvPr/>
          </p:nvSpPr>
          <p:spPr bwMode="auto">
            <a:xfrm>
              <a:off x="7126074" y="4028657"/>
              <a:ext cx="1080548" cy="709123"/>
            </a:xfrm>
            <a:custGeom>
              <a:avLst/>
              <a:gdLst>
                <a:gd name="T0" fmla="*/ 2147483647 w 692"/>
                <a:gd name="T1" fmla="*/ 2147483647 h 451"/>
                <a:gd name="T2" fmla="*/ 2147483647 w 692"/>
                <a:gd name="T3" fmla="*/ 2147483647 h 451"/>
                <a:gd name="T4" fmla="*/ 2147483647 w 692"/>
                <a:gd name="T5" fmla="*/ 2147483647 h 451"/>
                <a:gd name="T6" fmla="*/ 2147483647 w 692"/>
                <a:gd name="T7" fmla="*/ 2147483647 h 451"/>
                <a:gd name="T8" fmla="*/ 2147483647 w 692"/>
                <a:gd name="T9" fmla="*/ 2147483647 h 451"/>
                <a:gd name="T10" fmla="*/ 2147483647 w 692"/>
                <a:gd name="T11" fmla="*/ 2147483647 h 451"/>
                <a:gd name="T12" fmla="*/ 2147483647 w 692"/>
                <a:gd name="T13" fmla="*/ 2147483647 h 451"/>
                <a:gd name="T14" fmla="*/ 2147483647 w 692"/>
                <a:gd name="T15" fmla="*/ 2147483647 h 451"/>
                <a:gd name="T16" fmla="*/ 2147483647 w 692"/>
                <a:gd name="T17" fmla="*/ 2147483647 h 451"/>
                <a:gd name="T18" fmla="*/ 2147483647 w 692"/>
                <a:gd name="T19" fmla="*/ 2147483647 h 451"/>
                <a:gd name="T20" fmla="*/ 2147483647 w 692"/>
                <a:gd name="T21" fmla="*/ 2147483647 h 451"/>
                <a:gd name="T22" fmla="*/ 2147483647 w 692"/>
                <a:gd name="T23" fmla="*/ 2147483647 h 451"/>
                <a:gd name="T24" fmla="*/ 2147483647 w 692"/>
                <a:gd name="T25" fmla="*/ 2147483647 h 451"/>
                <a:gd name="T26" fmla="*/ 2147483647 w 692"/>
                <a:gd name="T27" fmla="*/ 2147483647 h 451"/>
                <a:gd name="T28" fmla="*/ 2147483647 w 692"/>
                <a:gd name="T29" fmla="*/ 2147483647 h 451"/>
                <a:gd name="T30" fmla="*/ 2147483647 w 692"/>
                <a:gd name="T31" fmla="*/ 2147483647 h 451"/>
                <a:gd name="T32" fmla="*/ 2147483647 w 692"/>
                <a:gd name="T33" fmla="*/ 2147483647 h 451"/>
                <a:gd name="T34" fmla="*/ 2147483647 w 692"/>
                <a:gd name="T35" fmla="*/ 2147483647 h 451"/>
                <a:gd name="T36" fmla="*/ 2147483647 w 692"/>
                <a:gd name="T37" fmla="*/ 2147483647 h 451"/>
                <a:gd name="T38" fmla="*/ 2147483647 w 692"/>
                <a:gd name="T39" fmla="*/ 2147483647 h 451"/>
                <a:gd name="T40" fmla="*/ 2147483647 w 692"/>
                <a:gd name="T41" fmla="*/ 2147483647 h 451"/>
                <a:gd name="T42" fmla="*/ 2147483647 w 692"/>
                <a:gd name="T43" fmla="*/ 2147483647 h 451"/>
                <a:gd name="T44" fmla="*/ 2147483647 w 692"/>
                <a:gd name="T45" fmla="*/ 2147483647 h 451"/>
                <a:gd name="T46" fmla="*/ 2147483647 w 692"/>
                <a:gd name="T47" fmla="*/ 2147483647 h 451"/>
                <a:gd name="T48" fmla="*/ 2147483647 w 692"/>
                <a:gd name="T49" fmla="*/ 2147483647 h 451"/>
                <a:gd name="T50" fmla="*/ 2147483647 w 692"/>
                <a:gd name="T51" fmla="*/ 2147483647 h 451"/>
                <a:gd name="T52" fmla="*/ 2147483647 w 692"/>
                <a:gd name="T53" fmla="*/ 2147483647 h 451"/>
                <a:gd name="T54" fmla="*/ 2147483647 w 692"/>
                <a:gd name="T55" fmla="*/ 2147483647 h 451"/>
                <a:gd name="T56" fmla="*/ 2147483647 w 692"/>
                <a:gd name="T57" fmla="*/ 2147483647 h 451"/>
                <a:gd name="T58" fmla="*/ 2147483647 w 692"/>
                <a:gd name="T59" fmla="*/ 2147483647 h 451"/>
                <a:gd name="T60" fmla="*/ 2147483647 w 692"/>
                <a:gd name="T61" fmla="*/ 2147483647 h 451"/>
                <a:gd name="T62" fmla="*/ 2147483647 w 692"/>
                <a:gd name="T63" fmla="*/ 2147483647 h 451"/>
                <a:gd name="T64" fmla="*/ 2147483647 w 692"/>
                <a:gd name="T65" fmla="*/ 2147483647 h 451"/>
                <a:gd name="T66" fmla="*/ 2147483647 w 692"/>
                <a:gd name="T67" fmla="*/ 2147483647 h 451"/>
                <a:gd name="T68" fmla="*/ 2147483647 w 692"/>
                <a:gd name="T69" fmla="*/ 2147483647 h 451"/>
                <a:gd name="T70" fmla="*/ 2147483647 w 692"/>
                <a:gd name="T71" fmla="*/ 2147483647 h 451"/>
                <a:gd name="T72" fmla="*/ 2147483647 w 692"/>
                <a:gd name="T73" fmla="*/ 2147483647 h 451"/>
                <a:gd name="T74" fmla="*/ 2147483647 w 692"/>
                <a:gd name="T75" fmla="*/ 2147483647 h 451"/>
                <a:gd name="T76" fmla="*/ 2147483647 w 692"/>
                <a:gd name="T77" fmla="*/ 2147483647 h 451"/>
                <a:gd name="T78" fmla="*/ 2147483647 w 692"/>
                <a:gd name="T79" fmla="*/ 2147483647 h 451"/>
                <a:gd name="T80" fmla="*/ 2147483647 w 692"/>
                <a:gd name="T81" fmla="*/ 2147483647 h 451"/>
                <a:gd name="T82" fmla="*/ 2147483647 w 692"/>
                <a:gd name="T83" fmla="*/ 2147483647 h 451"/>
                <a:gd name="T84" fmla="*/ 2147483647 w 692"/>
                <a:gd name="T85" fmla="*/ 2147483647 h 451"/>
                <a:gd name="T86" fmla="*/ 2147483647 w 692"/>
                <a:gd name="T87" fmla="*/ 2147483647 h 451"/>
                <a:gd name="T88" fmla="*/ 2147483647 w 692"/>
                <a:gd name="T89" fmla="*/ 2147483647 h 451"/>
                <a:gd name="T90" fmla="*/ 2147483647 w 692"/>
                <a:gd name="T91" fmla="*/ 2147483647 h 451"/>
                <a:gd name="T92" fmla="*/ 2147483647 w 692"/>
                <a:gd name="T93" fmla="*/ 2147483647 h 451"/>
                <a:gd name="T94" fmla="*/ 2147483647 w 692"/>
                <a:gd name="T95" fmla="*/ 2147483647 h 451"/>
                <a:gd name="T96" fmla="*/ 2147483647 w 692"/>
                <a:gd name="T97" fmla="*/ 2147483647 h 451"/>
                <a:gd name="T98" fmla="*/ 2147483647 w 692"/>
                <a:gd name="T99" fmla="*/ 2147483647 h 451"/>
                <a:gd name="T100" fmla="*/ 2147483647 w 692"/>
                <a:gd name="T101" fmla="*/ 2147483647 h 451"/>
                <a:gd name="T102" fmla="*/ 2147483647 w 692"/>
                <a:gd name="T103" fmla="*/ 2147483647 h 451"/>
                <a:gd name="T104" fmla="*/ 2147483647 w 692"/>
                <a:gd name="T105" fmla="*/ 2147483647 h 451"/>
                <a:gd name="T106" fmla="*/ 2147483647 w 692"/>
                <a:gd name="T107" fmla="*/ 2147483647 h 451"/>
                <a:gd name="T108" fmla="*/ 2147483647 w 692"/>
                <a:gd name="T109" fmla="*/ 2147483647 h 451"/>
                <a:gd name="T110" fmla="*/ 2147483647 w 692"/>
                <a:gd name="T111" fmla="*/ 2147483647 h 451"/>
                <a:gd name="T112" fmla="*/ 2147483647 w 692"/>
                <a:gd name="T113" fmla="*/ 2147483647 h 451"/>
                <a:gd name="T114" fmla="*/ 2147483647 w 692"/>
                <a:gd name="T115" fmla="*/ 2147483647 h 451"/>
                <a:gd name="T116" fmla="*/ 2147483647 w 692"/>
                <a:gd name="T117" fmla="*/ 2147483647 h 451"/>
                <a:gd name="T118" fmla="*/ 2147483647 w 692"/>
                <a:gd name="T119" fmla="*/ 2147483647 h 451"/>
                <a:gd name="T120" fmla="*/ 2147483647 w 692"/>
                <a:gd name="T121" fmla="*/ 2147483647 h 451"/>
                <a:gd name="T122" fmla="*/ 2147483647 w 692"/>
                <a:gd name="T123" fmla="*/ 2147483647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2" h="451">
                  <a:moveTo>
                    <a:pt x="301" y="29"/>
                  </a:moveTo>
                  <a:lnTo>
                    <a:pt x="306" y="29"/>
                  </a:lnTo>
                  <a:lnTo>
                    <a:pt x="306" y="23"/>
                  </a:lnTo>
                  <a:lnTo>
                    <a:pt x="306" y="17"/>
                  </a:lnTo>
                  <a:lnTo>
                    <a:pt x="301" y="17"/>
                  </a:lnTo>
                  <a:lnTo>
                    <a:pt x="306" y="11"/>
                  </a:lnTo>
                  <a:lnTo>
                    <a:pt x="306" y="6"/>
                  </a:lnTo>
                  <a:lnTo>
                    <a:pt x="312" y="6"/>
                  </a:lnTo>
                  <a:lnTo>
                    <a:pt x="306" y="6"/>
                  </a:lnTo>
                  <a:lnTo>
                    <a:pt x="306" y="0"/>
                  </a:lnTo>
                  <a:lnTo>
                    <a:pt x="312" y="0"/>
                  </a:lnTo>
                  <a:lnTo>
                    <a:pt x="318" y="0"/>
                  </a:lnTo>
                  <a:lnTo>
                    <a:pt x="318" y="6"/>
                  </a:lnTo>
                  <a:lnTo>
                    <a:pt x="323" y="6"/>
                  </a:lnTo>
                  <a:lnTo>
                    <a:pt x="329" y="6"/>
                  </a:lnTo>
                  <a:lnTo>
                    <a:pt x="335" y="6"/>
                  </a:lnTo>
                  <a:lnTo>
                    <a:pt x="340" y="6"/>
                  </a:lnTo>
                  <a:lnTo>
                    <a:pt x="346" y="6"/>
                  </a:lnTo>
                  <a:lnTo>
                    <a:pt x="352" y="11"/>
                  </a:lnTo>
                  <a:lnTo>
                    <a:pt x="357" y="11"/>
                  </a:lnTo>
                  <a:lnTo>
                    <a:pt x="357" y="17"/>
                  </a:lnTo>
                  <a:lnTo>
                    <a:pt x="363" y="17"/>
                  </a:lnTo>
                  <a:lnTo>
                    <a:pt x="369" y="23"/>
                  </a:lnTo>
                  <a:lnTo>
                    <a:pt x="374" y="23"/>
                  </a:lnTo>
                  <a:lnTo>
                    <a:pt x="374" y="29"/>
                  </a:lnTo>
                  <a:lnTo>
                    <a:pt x="380" y="29"/>
                  </a:lnTo>
                  <a:lnTo>
                    <a:pt x="386" y="29"/>
                  </a:lnTo>
                  <a:lnTo>
                    <a:pt x="386" y="23"/>
                  </a:lnTo>
                  <a:lnTo>
                    <a:pt x="391" y="23"/>
                  </a:lnTo>
                  <a:lnTo>
                    <a:pt x="391" y="29"/>
                  </a:lnTo>
                  <a:lnTo>
                    <a:pt x="397" y="29"/>
                  </a:lnTo>
                  <a:lnTo>
                    <a:pt x="403" y="29"/>
                  </a:lnTo>
                  <a:lnTo>
                    <a:pt x="408" y="29"/>
                  </a:lnTo>
                  <a:lnTo>
                    <a:pt x="414" y="29"/>
                  </a:lnTo>
                  <a:lnTo>
                    <a:pt x="414" y="23"/>
                  </a:lnTo>
                  <a:lnTo>
                    <a:pt x="420" y="23"/>
                  </a:lnTo>
                  <a:lnTo>
                    <a:pt x="425" y="23"/>
                  </a:lnTo>
                  <a:lnTo>
                    <a:pt x="431" y="23"/>
                  </a:lnTo>
                  <a:lnTo>
                    <a:pt x="431" y="29"/>
                  </a:lnTo>
                  <a:lnTo>
                    <a:pt x="431" y="23"/>
                  </a:lnTo>
                  <a:lnTo>
                    <a:pt x="437" y="23"/>
                  </a:lnTo>
                  <a:lnTo>
                    <a:pt x="442" y="23"/>
                  </a:lnTo>
                  <a:lnTo>
                    <a:pt x="448" y="23"/>
                  </a:lnTo>
                  <a:lnTo>
                    <a:pt x="454" y="23"/>
                  </a:lnTo>
                  <a:lnTo>
                    <a:pt x="459" y="23"/>
                  </a:lnTo>
                  <a:lnTo>
                    <a:pt x="465" y="23"/>
                  </a:lnTo>
                  <a:lnTo>
                    <a:pt x="459" y="23"/>
                  </a:lnTo>
                  <a:lnTo>
                    <a:pt x="459" y="17"/>
                  </a:lnTo>
                  <a:lnTo>
                    <a:pt x="459" y="11"/>
                  </a:lnTo>
                  <a:lnTo>
                    <a:pt x="459" y="6"/>
                  </a:lnTo>
                  <a:lnTo>
                    <a:pt x="459" y="11"/>
                  </a:lnTo>
                  <a:lnTo>
                    <a:pt x="465" y="11"/>
                  </a:lnTo>
                  <a:lnTo>
                    <a:pt x="465" y="6"/>
                  </a:lnTo>
                  <a:lnTo>
                    <a:pt x="471" y="6"/>
                  </a:lnTo>
                  <a:lnTo>
                    <a:pt x="476" y="6"/>
                  </a:lnTo>
                  <a:lnTo>
                    <a:pt x="482" y="6"/>
                  </a:lnTo>
                  <a:lnTo>
                    <a:pt x="482" y="11"/>
                  </a:lnTo>
                  <a:lnTo>
                    <a:pt x="488" y="11"/>
                  </a:lnTo>
                  <a:lnTo>
                    <a:pt x="493" y="11"/>
                  </a:lnTo>
                  <a:lnTo>
                    <a:pt x="493" y="17"/>
                  </a:lnTo>
                  <a:lnTo>
                    <a:pt x="493" y="23"/>
                  </a:lnTo>
                  <a:lnTo>
                    <a:pt x="499" y="23"/>
                  </a:lnTo>
                  <a:lnTo>
                    <a:pt x="499" y="29"/>
                  </a:lnTo>
                  <a:lnTo>
                    <a:pt x="505" y="29"/>
                  </a:lnTo>
                  <a:lnTo>
                    <a:pt x="510" y="29"/>
                  </a:lnTo>
                  <a:lnTo>
                    <a:pt x="516" y="29"/>
                  </a:lnTo>
                  <a:lnTo>
                    <a:pt x="522" y="29"/>
                  </a:lnTo>
                  <a:lnTo>
                    <a:pt x="527" y="29"/>
                  </a:lnTo>
                  <a:lnTo>
                    <a:pt x="527" y="35"/>
                  </a:lnTo>
                  <a:lnTo>
                    <a:pt x="533" y="35"/>
                  </a:lnTo>
                  <a:lnTo>
                    <a:pt x="539" y="41"/>
                  </a:lnTo>
                  <a:lnTo>
                    <a:pt x="544" y="41"/>
                  </a:lnTo>
                  <a:lnTo>
                    <a:pt x="544" y="35"/>
                  </a:lnTo>
                  <a:lnTo>
                    <a:pt x="550" y="41"/>
                  </a:lnTo>
                  <a:lnTo>
                    <a:pt x="556" y="41"/>
                  </a:lnTo>
                  <a:lnTo>
                    <a:pt x="556" y="35"/>
                  </a:lnTo>
                  <a:lnTo>
                    <a:pt x="561" y="35"/>
                  </a:lnTo>
                  <a:lnTo>
                    <a:pt x="567" y="35"/>
                  </a:lnTo>
                  <a:lnTo>
                    <a:pt x="567" y="41"/>
                  </a:lnTo>
                  <a:lnTo>
                    <a:pt x="573" y="41"/>
                  </a:lnTo>
                  <a:lnTo>
                    <a:pt x="578" y="41"/>
                  </a:lnTo>
                  <a:lnTo>
                    <a:pt x="578" y="47"/>
                  </a:lnTo>
                  <a:lnTo>
                    <a:pt x="584" y="47"/>
                  </a:lnTo>
                  <a:lnTo>
                    <a:pt x="590" y="47"/>
                  </a:lnTo>
                  <a:lnTo>
                    <a:pt x="590" y="53"/>
                  </a:lnTo>
                  <a:lnTo>
                    <a:pt x="595" y="53"/>
                  </a:lnTo>
                  <a:lnTo>
                    <a:pt x="601" y="53"/>
                  </a:lnTo>
                  <a:lnTo>
                    <a:pt x="601" y="47"/>
                  </a:lnTo>
                  <a:lnTo>
                    <a:pt x="607" y="47"/>
                  </a:lnTo>
                  <a:lnTo>
                    <a:pt x="607" y="41"/>
                  </a:lnTo>
                  <a:lnTo>
                    <a:pt x="607" y="47"/>
                  </a:lnTo>
                  <a:lnTo>
                    <a:pt x="607" y="53"/>
                  </a:lnTo>
                  <a:lnTo>
                    <a:pt x="607" y="65"/>
                  </a:lnTo>
                  <a:lnTo>
                    <a:pt x="607" y="77"/>
                  </a:lnTo>
                  <a:lnTo>
                    <a:pt x="607" y="95"/>
                  </a:lnTo>
                  <a:lnTo>
                    <a:pt x="607" y="124"/>
                  </a:lnTo>
                  <a:lnTo>
                    <a:pt x="607" y="136"/>
                  </a:lnTo>
                  <a:lnTo>
                    <a:pt x="607" y="148"/>
                  </a:lnTo>
                  <a:lnTo>
                    <a:pt x="607" y="154"/>
                  </a:lnTo>
                  <a:lnTo>
                    <a:pt x="612" y="154"/>
                  </a:lnTo>
                  <a:lnTo>
                    <a:pt x="612" y="160"/>
                  </a:lnTo>
                  <a:lnTo>
                    <a:pt x="612" y="166"/>
                  </a:lnTo>
                  <a:lnTo>
                    <a:pt x="612" y="172"/>
                  </a:lnTo>
                  <a:lnTo>
                    <a:pt x="618" y="172"/>
                  </a:lnTo>
                  <a:lnTo>
                    <a:pt x="618" y="178"/>
                  </a:lnTo>
                  <a:lnTo>
                    <a:pt x="624" y="178"/>
                  </a:lnTo>
                  <a:lnTo>
                    <a:pt x="624" y="184"/>
                  </a:lnTo>
                  <a:lnTo>
                    <a:pt x="618" y="184"/>
                  </a:lnTo>
                  <a:lnTo>
                    <a:pt x="624" y="190"/>
                  </a:lnTo>
                  <a:lnTo>
                    <a:pt x="624" y="184"/>
                  </a:lnTo>
                  <a:lnTo>
                    <a:pt x="629" y="184"/>
                  </a:lnTo>
                  <a:lnTo>
                    <a:pt x="635" y="184"/>
                  </a:lnTo>
                  <a:lnTo>
                    <a:pt x="635" y="190"/>
                  </a:lnTo>
                  <a:lnTo>
                    <a:pt x="635" y="196"/>
                  </a:lnTo>
                  <a:lnTo>
                    <a:pt x="635" y="190"/>
                  </a:lnTo>
                  <a:lnTo>
                    <a:pt x="641" y="190"/>
                  </a:lnTo>
                  <a:lnTo>
                    <a:pt x="646" y="190"/>
                  </a:lnTo>
                  <a:lnTo>
                    <a:pt x="646" y="196"/>
                  </a:lnTo>
                  <a:lnTo>
                    <a:pt x="646" y="190"/>
                  </a:lnTo>
                  <a:lnTo>
                    <a:pt x="646" y="196"/>
                  </a:lnTo>
                  <a:lnTo>
                    <a:pt x="646" y="202"/>
                  </a:lnTo>
                  <a:lnTo>
                    <a:pt x="652" y="202"/>
                  </a:lnTo>
                  <a:lnTo>
                    <a:pt x="646" y="202"/>
                  </a:lnTo>
                  <a:lnTo>
                    <a:pt x="646" y="207"/>
                  </a:lnTo>
                  <a:lnTo>
                    <a:pt x="641" y="207"/>
                  </a:lnTo>
                  <a:lnTo>
                    <a:pt x="641" y="213"/>
                  </a:lnTo>
                  <a:lnTo>
                    <a:pt x="641" y="219"/>
                  </a:lnTo>
                  <a:lnTo>
                    <a:pt x="646" y="219"/>
                  </a:lnTo>
                  <a:lnTo>
                    <a:pt x="646" y="225"/>
                  </a:lnTo>
                  <a:lnTo>
                    <a:pt x="646" y="231"/>
                  </a:lnTo>
                  <a:lnTo>
                    <a:pt x="652" y="231"/>
                  </a:lnTo>
                  <a:lnTo>
                    <a:pt x="652" y="237"/>
                  </a:lnTo>
                  <a:lnTo>
                    <a:pt x="652" y="243"/>
                  </a:lnTo>
                  <a:lnTo>
                    <a:pt x="652" y="237"/>
                  </a:lnTo>
                  <a:lnTo>
                    <a:pt x="658" y="237"/>
                  </a:lnTo>
                  <a:lnTo>
                    <a:pt x="658" y="243"/>
                  </a:lnTo>
                  <a:lnTo>
                    <a:pt x="658" y="249"/>
                  </a:lnTo>
                  <a:lnTo>
                    <a:pt x="663" y="249"/>
                  </a:lnTo>
                  <a:lnTo>
                    <a:pt x="669" y="249"/>
                  </a:lnTo>
                  <a:lnTo>
                    <a:pt x="669" y="243"/>
                  </a:lnTo>
                  <a:lnTo>
                    <a:pt x="669" y="249"/>
                  </a:lnTo>
                  <a:lnTo>
                    <a:pt x="669" y="255"/>
                  </a:lnTo>
                  <a:lnTo>
                    <a:pt x="675" y="255"/>
                  </a:lnTo>
                  <a:lnTo>
                    <a:pt x="675" y="249"/>
                  </a:lnTo>
                  <a:lnTo>
                    <a:pt x="680" y="249"/>
                  </a:lnTo>
                  <a:lnTo>
                    <a:pt x="686" y="249"/>
                  </a:lnTo>
                  <a:lnTo>
                    <a:pt x="692" y="249"/>
                  </a:lnTo>
                  <a:lnTo>
                    <a:pt x="692" y="255"/>
                  </a:lnTo>
                  <a:lnTo>
                    <a:pt x="692" y="261"/>
                  </a:lnTo>
                  <a:lnTo>
                    <a:pt x="692" y="267"/>
                  </a:lnTo>
                  <a:lnTo>
                    <a:pt x="692" y="273"/>
                  </a:lnTo>
                  <a:lnTo>
                    <a:pt x="692" y="279"/>
                  </a:lnTo>
                  <a:lnTo>
                    <a:pt x="686" y="279"/>
                  </a:lnTo>
                  <a:lnTo>
                    <a:pt x="680" y="279"/>
                  </a:lnTo>
                  <a:lnTo>
                    <a:pt x="675" y="279"/>
                  </a:lnTo>
                  <a:lnTo>
                    <a:pt x="675" y="285"/>
                  </a:lnTo>
                  <a:lnTo>
                    <a:pt x="669" y="285"/>
                  </a:lnTo>
                  <a:lnTo>
                    <a:pt x="669" y="291"/>
                  </a:lnTo>
                  <a:lnTo>
                    <a:pt x="663" y="291"/>
                  </a:lnTo>
                  <a:lnTo>
                    <a:pt x="663" y="285"/>
                  </a:lnTo>
                  <a:lnTo>
                    <a:pt x="658" y="285"/>
                  </a:lnTo>
                  <a:lnTo>
                    <a:pt x="658" y="279"/>
                  </a:lnTo>
                  <a:lnTo>
                    <a:pt x="652" y="279"/>
                  </a:lnTo>
                  <a:lnTo>
                    <a:pt x="646" y="279"/>
                  </a:lnTo>
                  <a:lnTo>
                    <a:pt x="646" y="285"/>
                  </a:lnTo>
                  <a:lnTo>
                    <a:pt x="646" y="291"/>
                  </a:lnTo>
                  <a:lnTo>
                    <a:pt x="641" y="291"/>
                  </a:lnTo>
                  <a:lnTo>
                    <a:pt x="641" y="297"/>
                  </a:lnTo>
                  <a:lnTo>
                    <a:pt x="641" y="302"/>
                  </a:lnTo>
                  <a:lnTo>
                    <a:pt x="641" y="308"/>
                  </a:lnTo>
                  <a:lnTo>
                    <a:pt x="641" y="314"/>
                  </a:lnTo>
                  <a:lnTo>
                    <a:pt x="641" y="320"/>
                  </a:lnTo>
                  <a:lnTo>
                    <a:pt x="641" y="326"/>
                  </a:lnTo>
                  <a:lnTo>
                    <a:pt x="641" y="332"/>
                  </a:lnTo>
                  <a:lnTo>
                    <a:pt x="635" y="338"/>
                  </a:lnTo>
                  <a:lnTo>
                    <a:pt x="629" y="338"/>
                  </a:lnTo>
                  <a:lnTo>
                    <a:pt x="624" y="338"/>
                  </a:lnTo>
                  <a:lnTo>
                    <a:pt x="624" y="344"/>
                  </a:lnTo>
                  <a:lnTo>
                    <a:pt x="624" y="338"/>
                  </a:lnTo>
                  <a:lnTo>
                    <a:pt x="618" y="338"/>
                  </a:lnTo>
                  <a:lnTo>
                    <a:pt x="618" y="344"/>
                  </a:lnTo>
                  <a:lnTo>
                    <a:pt x="618" y="338"/>
                  </a:lnTo>
                  <a:lnTo>
                    <a:pt x="612" y="338"/>
                  </a:lnTo>
                  <a:lnTo>
                    <a:pt x="607" y="338"/>
                  </a:lnTo>
                  <a:lnTo>
                    <a:pt x="601" y="338"/>
                  </a:lnTo>
                  <a:lnTo>
                    <a:pt x="595" y="338"/>
                  </a:lnTo>
                  <a:lnTo>
                    <a:pt x="590" y="338"/>
                  </a:lnTo>
                  <a:lnTo>
                    <a:pt x="590" y="344"/>
                  </a:lnTo>
                  <a:lnTo>
                    <a:pt x="584" y="344"/>
                  </a:lnTo>
                  <a:lnTo>
                    <a:pt x="584" y="350"/>
                  </a:lnTo>
                  <a:lnTo>
                    <a:pt x="578" y="350"/>
                  </a:lnTo>
                  <a:lnTo>
                    <a:pt x="573" y="350"/>
                  </a:lnTo>
                  <a:lnTo>
                    <a:pt x="573" y="356"/>
                  </a:lnTo>
                  <a:lnTo>
                    <a:pt x="567" y="356"/>
                  </a:lnTo>
                  <a:lnTo>
                    <a:pt x="567" y="350"/>
                  </a:lnTo>
                  <a:lnTo>
                    <a:pt x="561" y="350"/>
                  </a:lnTo>
                  <a:lnTo>
                    <a:pt x="556" y="350"/>
                  </a:lnTo>
                  <a:lnTo>
                    <a:pt x="556" y="356"/>
                  </a:lnTo>
                  <a:lnTo>
                    <a:pt x="550" y="356"/>
                  </a:lnTo>
                  <a:lnTo>
                    <a:pt x="550" y="362"/>
                  </a:lnTo>
                  <a:lnTo>
                    <a:pt x="550" y="356"/>
                  </a:lnTo>
                  <a:lnTo>
                    <a:pt x="544" y="356"/>
                  </a:lnTo>
                  <a:lnTo>
                    <a:pt x="544" y="362"/>
                  </a:lnTo>
                  <a:lnTo>
                    <a:pt x="544" y="356"/>
                  </a:lnTo>
                  <a:lnTo>
                    <a:pt x="539" y="356"/>
                  </a:lnTo>
                  <a:lnTo>
                    <a:pt x="533" y="356"/>
                  </a:lnTo>
                  <a:lnTo>
                    <a:pt x="533" y="362"/>
                  </a:lnTo>
                  <a:lnTo>
                    <a:pt x="533" y="368"/>
                  </a:lnTo>
                  <a:lnTo>
                    <a:pt x="527" y="368"/>
                  </a:lnTo>
                  <a:lnTo>
                    <a:pt x="522" y="368"/>
                  </a:lnTo>
                  <a:lnTo>
                    <a:pt x="522" y="362"/>
                  </a:lnTo>
                  <a:lnTo>
                    <a:pt x="522" y="356"/>
                  </a:lnTo>
                  <a:lnTo>
                    <a:pt x="516" y="356"/>
                  </a:lnTo>
                  <a:lnTo>
                    <a:pt x="516" y="350"/>
                  </a:lnTo>
                  <a:lnTo>
                    <a:pt x="516" y="344"/>
                  </a:lnTo>
                  <a:lnTo>
                    <a:pt x="510" y="344"/>
                  </a:lnTo>
                  <a:lnTo>
                    <a:pt x="505" y="344"/>
                  </a:lnTo>
                  <a:lnTo>
                    <a:pt x="499" y="344"/>
                  </a:lnTo>
                  <a:lnTo>
                    <a:pt x="499" y="338"/>
                  </a:lnTo>
                  <a:lnTo>
                    <a:pt x="493" y="338"/>
                  </a:lnTo>
                  <a:lnTo>
                    <a:pt x="493" y="344"/>
                  </a:lnTo>
                  <a:lnTo>
                    <a:pt x="488" y="344"/>
                  </a:lnTo>
                  <a:lnTo>
                    <a:pt x="488" y="350"/>
                  </a:lnTo>
                  <a:lnTo>
                    <a:pt x="488" y="344"/>
                  </a:lnTo>
                  <a:lnTo>
                    <a:pt x="482" y="344"/>
                  </a:lnTo>
                  <a:lnTo>
                    <a:pt x="482" y="350"/>
                  </a:lnTo>
                  <a:lnTo>
                    <a:pt x="476" y="350"/>
                  </a:lnTo>
                  <a:lnTo>
                    <a:pt x="471" y="350"/>
                  </a:lnTo>
                  <a:lnTo>
                    <a:pt x="465" y="350"/>
                  </a:lnTo>
                  <a:lnTo>
                    <a:pt x="465" y="356"/>
                  </a:lnTo>
                  <a:lnTo>
                    <a:pt x="465" y="362"/>
                  </a:lnTo>
                  <a:lnTo>
                    <a:pt x="465" y="368"/>
                  </a:lnTo>
                  <a:lnTo>
                    <a:pt x="471" y="374"/>
                  </a:lnTo>
                  <a:lnTo>
                    <a:pt x="471" y="380"/>
                  </a:lnTo>
                  <a:lnTo>
                    <a:pt x="471" y="386"/>
                  </a:lnTo>
                  <a:lnTo>
                    <a:pt x="465" y="386"/>
                  </a:lnTo>
                  <a:lnTo>
                    <a:pt x="465" y="392"/>
                  </a:lnTo>
                  <a:lnTo>
                    <a:pt x="471" y="392"/>
                  </a:lnTo>
                  <a:lnTo>
                    <a:pt x="471" y="398"/>
                  </a:lnTo>
                  <a:lnTo>
                    <a:pt x="471" y="403"/>
                  </a:lnTo>
                  <a:lnTo>
                    <a:pt x="476" y="403"/>
                  </a:lnTo>
                  <a:lnTo>
                    <a:pt x="476" y="409"/>
                  </a:lnTo>
                  <a:lnTo>
                    <a:pt x="471" y="409"/>
                  </a:lnTo>
                  <a:lnTo>
                    <a:pt x="471" y="415"/>
                  </a:lnTo>
                  <a:lnTo>
                    <a:pt x="465" y="415"/>
                  </a:lnTo>
                  <a:lnTo>
                    <a:pt x="459" y="415"/>
                  </a:lnTo>
                  <a:lnTo>
                    <a:pt x="454" y="415"/>
                  </a:lnTo>
                  <a:lnTo>
                    <a:pt x="454" y="421"/>
                  </a:lnTo>
                  <a:lnTo>
                    <a:pt x="459" y="421"/>
                  </a:lnTo>
                  <a:lnTo>
                    <a:pt x="459" y="427"/>
                  </a:lnTo>
                  <a:lnTo>
                    <a:pt x="454" y="427"/>
                  </a:lnTo>
                  <a:lnTo>
                    <a:pt x="454" y="421"/>
                  </a:lnTo>
                  <a:lnTo>
                    <a:pt x="448" y="421"/>
                  </a:lnTo>
                  <a:lnTo>
                    <a:pt x="442" y="427"/>
                  </a:lnTo>
                  <a:lnTo>
                    <a:pt x="442" y="421"/>
                  </a:lnTo>
                  <a:lnTo>
                    <a:pt x="437" y="421"/>
                  </a:lnTo>
                  <a:lnTo>
                    <a:pt x="431" y="421"/>
                  </a:lnTo>
                  <a:lnTo>
                    <a:pt x="425" y="421"/>
                  </a:lnTo>
                  <a:lnTo>
                    <a:pt x="420" y="421"/>
                  </a:lnTo>
                  <a:lnTo>
                    <a:pt x="420" y="427"/>
                  </a:lnTo>
                  <a:lnTo>
                    <a:pt x="414" y="427"/>
                  </a:lnTo>
                  <a:lnTo>
                    <a:pt x="408" y="433"/>
                  </a:lnTo>
                  <a:lnTo>
                    <a:pt x="403" y="433"/>
                  </a:lnTo>
                  <a:lnTo>
                    <a:pt x="403" y="439"/>
                  </a:lnTo>
                  <a:lnTo>
                    <a:pt x="397" y="439"/>
                  </a:lnTo>
                  <a:lnTo>
                    <a:pt x="391" y="445"/>
                  </a:lnTo>
                  <a:lnTo>
                    <a:pt x="397" y="445"/>
                  </a:lnTo>
                  <a:lnTo>
                    <a:pt x="391" y="445"/>
                  </a:lnTo>
                  <a:lnTo>
                    <a:pt x="391" y="451"/>
                  </a:lnTo>
                  <a:lnTo>
                    <a:pt x="386" y="451"/>
                  </a:lnTo>
                  <a:lnTo>
                    <a:pt x="386" y="445"/>
                  </a:lnTo>
                  <a:lnTo>
                    <a:pt x="386" y="451"/>
                  </a:lnTo>
                  <a:lnTo>
                    <a:pt x="380" y="451"/>
                  </a:lnTo>
                  <a:lnTo>
                    <a:pt x="380" y="445"/>
                  </a:lnTo>
                  <a:lnTo>
                    <a:pt x="374" y="445"/>
                  </a:lnTo>
                  <a:lnTo>
                    <a:pt x="369" y="445"/>
                  </a:lnTo>
                  <a:lnTo>
                    <a:pt x="363" y="445"/>
                  </a:lnTo>
                  <a:lnTo>
                    <a:pt x="363" y="451"/>
                  </a:lnTo>
                  <a:lnTo>
                    <a:pt x="357" y="451"/>
                  </a:lnTo>
                  <a:lnTo>
                    <a:pt x="357" y="445"/>
                  </a:lnTo>
                  <a:lnTo>
                    <a:pt x="357" y="451"/>
                  </a:lnTo>
                  <a:lnTo>
                    <a:pt x="352" y="451"/>
                  </a:lnTo>
                  <a:lnTo>
                    <a:pt x="352" y="445"/>
                  </a:lnTo>
                  <a:lnTo>
                    <a:pt x="346" y="445"/>
                  </a:lnTo>
                  <a:lnTo>
                    <a:pt x="346" y="439"/>
                  </a:lnTo>
                  <a:lnTo>
                    <a:pt x="340" y="439"/>
                  </a:lnTo>
                  <a:lnTo>
                    <a:pt x="346" y="439"/>
                  </a:lnTo>
                  <a:lnTo>
                    <a:pt x="340" y="439"/>
                  </a:lnTo>
                  <a:lnTo>
                    <a:pt x="335" y="439"/>
                  </a:lnTo>
                  <a:lnTo>
                    <a:pt x="329" y="439"/>
                  </a:lnTo>
                  <a:lnTo>
                    <a:pt x="323" y="439"/>
                  </a:lnTo>
                  <a:lnTo>
                    <a:pt x="323" y="433"/>
                  </a:lnTo>
                  <a:lnTo>
                    <a:pt x="318" y="433"/>
                  </a:lnTo>
                  <a:lnTo>
                    <a:pt x="323" y="433"/>
                  </a:lnTo>
                  <a:lnTo>
                    <a:pt x="318" y="433"/>
                  </a:lnTo>
                  <a:lnTo>
                    <a:pt x="318" y="427"/>
                  </a:lnTo>
                  <a:lnTo>
                    <a:pt x="318" y="433"/>
                  </a:lnTo>
                  <a:lnTo>
                    <a:pt x="312" y="433"/>
                  </a:lnTo>
                  <a:lnTo>
                    <a:pt x="312" y="427"/>
                  </a:lnTo>
                  <a:lnTo>
                    <a:pt x="312" y="433"/>
                  </a:lnTo>
                  <a:lnTo>
                    <a:pt x="306" y="433"/>
                  </a:lnTo>
                  <a:lnTo>
                    <a:pt x="306" y="427"/>
                  </a:lnTo>
                  <a:lnTo>
                    <a:pt x="301" y="427"/>
                  </a:lnTo>
                  <a:lnTo>
                    <a:pt x="301" y="421"/>
                  </a:lnTo>
                  <a:lnTo>
                    <a:pt x="295" y="421"/>
                  </a:lnTo>
                  <a:lnTo>
                    <a:pt x="301" y="421"/>
                  </a:lnTo>
                  <a:lnTo>
                    <a:pt x="295" y="421"/>
                  </a:lnTo>
                  <a:lnTo>
                    <a:pt x="289" y="421"/>
                  </a:lnTo>
                  <a:lnTo>
                    <a:pt x="284" y="421"/>
                  </a:lnTo>
                  <a:lnTo>
                    <a:pt x="284" y="415"/>
                  </a:lnTo>
                  <a:lnTo>
                    <a:pt x="278" y="415"/>
                  </a:lnTo>
                  <a:lnTo>
                    <a:pt x="278" y="421"/>
                  </a:lnTo>
                  <a:lnTo>
                    <a:pt x="272" y="421"/>
                  </a:lnTo>
                  <a:lnTo>
                    <a:pt x="272" y="415"/>
                  </a:lnTo>
                  <a:lnTo>
                    <a:pt x="267" y="415"/>
                  </a:lnTo>
                  <a:lnTo>
                    <a:pt x="261" y="415"/>
                  </a:lnTo>
                  <a:lnTo>
                    <a:pt x="255" y="409"/>
                  </a:lnTo>
                  <a:lnTo>
                    <a:pt x="255" y="403"/>
                  </a:lnTo>
                  <a:lnTo>
                    <a:pt x="250" y="403"/>
                  </a:lnTo>
                  <a:lnTo>
                    <a:pt x="250" y="409"/>
                  </a:lnTo>
                  <a:lnTo>
                    <a:pt x="244" y="409"/>
                  </a:lnTo>
                  <a:lnTo>
                    <a:pt x="250" y="409"/>
                  </a:lnTo>
                  <a:lnTo>
                    <a:pt x="250" y="403"/>
                  </a:lnTo>
                  <a:lnTo>
                    <a:pt x="244" y="403"/>
                  </a:lnTo>
                  <a:lnTo>
                    <a:pt x="244" y="409"/>
                  </a:lnTo>
                  <a:lnTo>
                    <a:pt x="238" y="409"/>
                  </a:lnTo>
                  <a:lnTo>
                    <a:pt x="244" y="409"/>
                  </a:lnTo>
                  <a:lnTo>
                    <a:pt x="238" y="409"/>
                  </a:lnTo>
                  <a:lnTo>
                    <a:pt x="238" y="415"/>
                  </a:lnTo>
                  <a:lnTo>
                    <a:pt x="238" y="409"/>
                  </a:lnTo>
                  <a:lnTo>
                    <a:pt x="233" y="409"/>
                  </a:lnTo>
                  <a:lnTo>
                    <a:pt x="233" y="403"/>
                  </a:lnTo>
                  <a:lnTo>
                    <a:pt x="227" y="403"/>
                  </a:lnTo>
                  <a:lnTo>
                    <a:pt x="221" y="403"/>
                  </a:lnTo>
                  <a:lnTo>
                    <a:pt x="221" y="398"/>
                  </a:lnTo>
                  <a:lnTo>
                    <a:pt x="216" y="398"/>
                  </a:lnTo>
                  <a:lnTo>
                    <a:pt x="210" y="398"/>
                  </a:lnTo>
                  <a:lnTo>
                    <a:pt x="204" y="398"/>
                  </a:lnTo>
                  <a:lnTo>
                    <a:pt x="199" y="398"/>
                  </a:lnTo>
                  <a:lnTo>
                    <a:pt x="193" y="398"/>
                  </a:lnTo>
                  <a:lnTo>
                    <a:pt x="193" y="392"/>
                  </a:lnTo>
                  <a:lnTo>
                    <a:pt x="187" y="392"/>
                  </a:lnTo>
                  <a:lnTo>
                    <a:pt x="182" y="392"/>
                  </a:lnTo>
                  <a:lnTo>
                    <a:pt x="176" y="392"/>
                  </a:lnTo>
                  <a:lnTo>
                    <a:pt x="170" y="392"/>
                  </a:lnTo>
                  <a:lnTo>
                    <a:pt x="165" y="392"/>
                  </a:lnTo>
                  <a:lnTo>
                    <a:pt x="159" y="392"/>
                  </a:lnTo>
                  <a:lnTo>
                    <a:pt x="159" y="386"/>
                  </a:lnTo>
                  <a:lnTo>
                    <a:pt x="153" y="386"/>
                  </a:lnTo>
                  <a:lnTo>
                    <a:pt x="148" y="386"/>
                  </a:lnTo>
                  <a:lnTo>
                    <a:pt x="148" y="380"/>
                  </a:lnTo>
                  <a:lnTo>
                    <a:pt x="142" y="380"/>
                  </a:lnTo>
                  <a:lnTo>
                    <a:pt x="136" y="380"/>
                  </a:lnTo>
                  <a:lnTo>
                    <a:pt x="131" y="380"/>
                  </a:lnTo>
                  <a:lnTo>
                    <a:pt x="131" y="374"/>
                  </a:lnTo>
                  <a:lnTo>
                    <a:pt x="125" y="374"/>
                  </a:lnTo>
                  <a:lnTo>
                    <a:pt x="119" y="374"/>
                  </a:lnTo>
                  <a:lnTo>
                    <a:pt x="114" y="374"/>
                  </a:lnTo>
                  <a:lnTo>
                    <a:pt x="108" y="374"/>
                  </a:lnTo>
                  <a:lnTo>
                    <a:pt x="108" y="368"/>
                  </a:lnTo>
                  <a:lnTo>
                    <a:pt x="102" y="368"/>
                  </a:lnTo>
                  <a:lnTo>
                    <a:pt x="102" y="362"/>
                  </a:lnTo>
                  <a:lnTo>
                    <a:pt x="102" y="356"/>
                  </a:lnTo>
                  <a:lnTo>
                    <a:pt x="102" y="350"/>
                  </a:lnTo>
                  <a:lnTo>
                    <a:pt x="97" y="350"/>
                  </a:lnTo>
                  <a:lnTo>
                    <a:pt x="97" y="344"/>
                  </a:lnTo>
                  <a:lnTo>
                    <a:pt x="97" y="338"/>
                  </a:lnTo>
                  <a:lnTo>
                    <a:pt x="97" y="332"/>
                  </a:lnTo>
                  <a:lnTo>
                    <a:pt x="97" y="326"/>
                  </a:lnTo>
                  <a:lnTo>
                    <a:pt x="97" y="320"/>
                  </a:lnTo>
                  <a:lnTo>
                    <a:pt x="97" y="314"/>
                  </a:lnTo>
                  <a:lnTo>
                    <a:pt x="91" y="314"/>
                  </a:lnTo>
                  <a:lnTo>
                    <a:pt x="91" y="308"/>
                  </a:lnTo>
                  <a:lnTo>
                    <a:pt x="85" y="308"/>
                  </a:lnTo>
                  <a:lnTo>
                    <a:pt x="80" y="302"/>
                  </a:lnTo>
                  <a:lnTo>
                    <a:pt x="74" y="302"/>
                  </a:lnTo>
                  <a:lnTo>
                    <a:pt x="74" y="297"/>
                  </a:lnTo>
                  <a:lnTo>
                    <a:pt x="68" y="291"/>
                  </a:lnTo>
                  <a:lnTo>
                    <a:pt x="68" y="285"/>
                  </a:lnTo>
                  <a:lnTo>
                    <a:pt x="63" y="285"/>
                  </a:lnTo>
                  <a:lnTo>
                    <a:pt x="57" y="285"/>
                  </a:lnTo>
                  <a:lnTo>
                    <a:pt x="57" y="279"/>
                  </a:lnTo>
                  <a:lnTo>
                    <a:pt x="51" y="279"/>
                  </a:lnTo>
                  <a:lnTo>
                    <a:pt x="51" y="273"/>
                  </a:lnTo>
                  <a:lnTo>
                    <a:pt x="51" y="267"/>
                  </a:lnTo>
                  <a:lnTo>
                    <a:pt x="46" y="267"/>
                  </a:lnTo>
                  <a:lnTo>
                    <a:pt x="46" y="261"/>
                  </a:lnTo>
                  <a:lnTo>
                    <a:pt x="46" y="255"/>
                  </a:lnTo>
                  <a:lnTo>
                    <a:pt x="46" y="249"/>
                  </a:lnTo>
                  <a:lnTo>
                    <a:pt x="40" y="249"/>
                  </a:lnTo>
                  <a:lnTo>
                    <a:pt x="40" y="243"/>
                  </a:lnTo>
                  <a:lnTo>
                    <a:pt x="34" y="237"/>
                  </a:lnTo>
                  <a:lnTo>
                    <a:pt x="29" y="237"/>
                  </a:lnTo>
                  <a:lnTo>
                    <a:pt x="23" y="237"/>
                  </a:lnTo>
                  <a:lnTo>
                    <a:pt x="23" y="231"/>
                  </a:lnTo>
                  <a:lnTo>
                    <a:pt x="17" y="231"/>
                  </a:lnTo>
                  <a:lnTo>
                    <a:pt x="17" y="225"/>
                  </a:lnTo>
                  <a:lnTo>
                    <a:pt x="12" y="225"/>
                  </a:lnTo>
                  <a:lnTo>
                    <a:pt x="12" y="219"/>
                  </a:lnTo>
                  <a:lnTo>
                    <a:pt x="6" y="219"/>
                  </a:lnTo>
                  <a:lnTo>
                    <a:pt x="6" y="213"/>
                  </a:lnTo>
                  <a:lnTo>
                    <a:pt x="0" y="207"/>
                  </a:lnTo>
                  <a:lnTo>
                    <a:pt x="0" y="202"/>
                  </a:lnTo>
                  <a:lnTo>
                    <a:pt x="0" y="196"/>
                  </a:lnTo>
                  <a:lnTo>
                    <a:pt x="6" y="196"/>
                  </a:lnTo>
                  <a:lnTo>
                    <a:pt x="6" y="190"/>
                  </a:lnTo>
                  <a:lnTo>
                    <a:pt x="6" y="184"/>
                  </a:lnTo>
                  <a:lnTo>
                    <a:pt x="6" y="178"/>
                  </a:lnTo>
                  <a:lnTo>
                    <a:pt x="6" y="172"/>
                  </a:lnTo>
                  <a:lnTo>
                    <a:pt x="6" y="166"/>
                  </a:lnTo>
                  <a:lnTo>
                    <a:pt x="12" y="160"/>
                  </a:lnTo>
                  <a:lnTo>
                    <a:pt x="12" y="154"/>
                  </a:lnTo>
                  <a:lnTo>
                    <a:pt x="12" y="148"/>
                  </a:lnTo>
                  <a:lnTo>
                    <a:pt x="12" y="142"/>
                  </a:lnTo>
                  <a:lnTo>
                    <a:pt x="12" y="136"/>
                  </a:lnTo>
                  <a:lnTo>
                    <a:pt x="6" y="136"/>
                  </a:lnTo>
                  <a:lnTo>
                    <a:pt x="6" y="130"/>
                  </a:lnTo>
                  <a:lnTo>
                    <a:pt x="6" y="124"/>
                  </a:lnTo>
                  <a:lnTo>
                    <a:pt x="6" y="118"/>
                  </a:lnTo>
                  <a:lnTo>
                    <a:pt x="0" y="118"/>
                  </a:lnTo>
                  <a:lnTo>
                    <a:pt x="6" y="112"/>
                  </a:lnTo>
                  <a:lnTo>
                    <a:pt x="6" y="106"/>
                  </a:lnTo>
                  <a:lnTo>
                    <a:pt x="12" y="106"/>
                  </a:lnTo>
                  <a:lnTo>
                    <a:pt x="12" y="101"/>
                  </a:lnTo>
                  <a:lnTo>
                    <a:pt x="12" y="95"/>
                  </a:lnTo>
                  <a:lnTo>
                    <a:pt x="6" y="89"/>
                  </a:lnTo>
                  <a:lnTo>
                    <a:pt x="6" y="83"/>
                  </a:lnTo>
                  <a:lnTo>
                    <a:pt x="6" y="77"/>
                  </a:lnTo>
                  <a:lnTo>
                    <a:pt x="0" y="77"/>
                  </a:lnTo>
                  <a:lnTo>
                    <a:pt x="0" y="71"/>
                  </a:lnTo>
                  <a:lnTo>
                    <a:pt x="0" y="65"/>
                  </a:lnTo>
                  <a:lnTo>
                    <a:pt x="6" y="65"/>
                  </a:lnTo>
                  <a:lnTo>
                    <a:pt x="6" y="71"/>
                  </a:lnTo>
                  <a:lnTo>
                    <a:pt x="12" y="71"/>
                  </a:lnTo>
                  <a:lnTo>
                    <a:pt x="12" y="77"/>
                  </a:lnTo>
                  <a:lnTo>
                    <a:pt x="17" y="77"/>
                  </a:lnTo>
                  <a:lnTo>
                    <a:pt x="17" y="83"/>
                  </a:lnTo>
                  <a:lnTo>
                    <a:pt x="23" y="77"/>
                  </a:lnTo>
                  <a:lnTo>
                    <a:pt x="29" y="77"/>
                  </a:lnTo>
                  <a:lnTo>
                    <a:pt x="34" y="77"/>
                  </a:lnTo>
                  <a:lnTo>
                    <a:pt x="34" y="71"/>
                  </a:lnTo>
                  <a:lnTo>
                    <a:pt x="40" y="71"/>
                  </a:lnTo>
                  <a:lnTo>
                    <a:pt x="40" y="65"/>
                  </a:lnTo>
                  <a:lnTo>
                    <a:pt x="34" y="65"/>
                  </a:lnTo>
                  <a:lnTo>
                    <a:pt x="34" y="59"/>
                  </a:lnTo>
                  <a:lnTo>
                    <a:pt x="29" y="59"/>
                  </a:lnTo>
                  <a:lnTo>
                    <a:pt x="29" y="53"/>
                  </a:lnTo>
                  <a:lnTo>
                    <a:pt x="34" y="53"/>
                  </a:lnTo>
                  <a:lnTo>
                    <a:pt x="34" y="47"/>
                  </a:lnTo>
                  <a:lnTo>
                    <a:pt x="40" y="47"/>
                  </a:lnTo>
                  <a:lnTo>
                    <a:pt x="40" y="41"/>
                  </a:lnTo>
                  <a:lnTo>
                    <a:pt x="34" y="41"/>
                  </a:lnTo>
                  <a:lnTo>
                    <a:pt x="29" y="41"/>
                  </a:lnTo>
                  <a:lnTo>
                    <a:pt x="29" y="47"/>
                  </a:lnTo>
                  <a:lnTo>
                    <a:pt x="23" y="47"/>
                  </a:lnTo>
                  <a:lnTo>
                    <a:pt x="23" y="41"/>
                  </a:lnTo>
                  <a:lnTo>
                    <a:pt x="23" y="35"/>
                  </a:lnTo>
                  <a:lnTo>
                    <a:pt x="29" y="35"/>
                  </a:lnTo>
                  <a:lnTo>
                    <a:pt x="29" y="29"/>
                  </a:lnTo>
                  <a:lnTo>
                    <a:pt x="34" y="29"/>
                  </a:lnTo>
                  <a:lnTo>
                    <a:pt x="40" y="29"/>
                  </a:lnTo>
                  <a:lnTo>
                    <a:pt x="40" y="23"/>
                  </a:lnTo>
                  <a:lnTo>
                    <a:pt x="34" y="23"/>
                  </a:lnTo>
                  <a:lnTo>
                    <a:pt x="34" y="17"/>
                  </a:lnTo>
                  <a:lnTo>
                    <a:pt x="34" y="11"/>
                  </a:lnTo>
                  <a:lnTo>
                    <a:pt x="40" y="11"/>
                  </a:lnTo>
                  <a:lnTo>
                    <a:pt x="40" y="17"/>
                  </a:lnTo>
                  <a:lnTo>
                    <a:pt x="46" y="17"/>
                  </a:lnTo>
                  <a:lnTo>
                    <a:pt x="51" y="17"/>
                  </a:lnTo>
                  <a:lnTo>
                    <a:pt x="51" y="23"/>
                  </a:lnTo>
                  <a:lnTo>
                    <a:pt x="57" y="23"/>
                  </a:lnTo>
                  <a:lnTo>
                    <a:pt x="63" y="23"/>
                  </a:lnTo>
                  <a:lnTo>
                    <a:pt x="57" y="23"/>
                  </a:lnTo>
                  <a:lnTo>
                    <a:pt x="57" y="17"/>
                  </a:lnTo>
                  <a:lnTo>
                    <a:pt x="63" y="17"/>
                  </a:lnTo>
                  <a:lnTo>
                    <a:pt x="68" y="17"/>
                  </a:lnTo>
                  <a:lnTo>
                    <a:pt x="68" y="11"/>
                  </a:lnTo>
                  <a:lnTo>
                    <a:pt x="68" y="6"/>
                  </a:lnTo>
                  <a:lnTo>
                    <a:pt x="74" y="6"/>
                  </a:lnTo>
                  <a:lnTo>
                    <a:pt x="74" y="11"/>
                  </a:lnTo>
                  <a:lnTo>
                    <a:pt x="80" y="11"/>
                  </a:lnTo>
                  <a:lnTo>
                    <a:pt x="80" y="17"/>
                  </a:lnTo>
                  <a:lnTo>
                    <a:pt x="85" y="17"/>
                  </a:lnTo>
                  <a:lnTo>
                    <a:pt x="85" y="11"/>
                  </a:lnTo>
                  <a:lnTo>
                    <a:pt x="91" y="11"/>
                  </a:lnTo>
                  <a:lnTo>
                    <a:pt x="91" y="6"/>
                  </a:lnTo>
                  <a:lnTo>
                    <a:pt x="97" y="6"/>
                  </a:lnTo>
                  <a:lnTo>
                    <a:pt x="102" y="11"/>
                  </a:lnTo>
                  <a:lnTo>
                    <a:pt x="102" y="17"/>
                  </a:lnTo>
                  <a:lnTo>
                    <a:pt x="108" y="17"/>
                  </a:lnTo>
                  <a:lnTo>
                    <a:pt x="114" y="17"/>
                  </a:lnTo>
                  <a:lnTo>
                    <a:pt x="119" y="17"/>
                  </a:lnTo>
                  <a:lnTo>
                    <a:pt x="125" y="17"/>
                  </a:lnTo>
                  <a:lnTo>
                    <a:pt x="131" y="17"/>
                  </a:lnTo>
                  <a:lnTo>
                    <a:pt x="131" y="11"/>
                  </a:lnTo>
                  <a:lnTo>
                    <a:pt x="136" y="11"/>
                  </a:lnTo>
                  <a:lnTo>
                    <a:pt x="142" y="11"/>
                  </a:lnTo>
                  <a:lnTo>
                    <a:pt x="142" y="6"/>
                  </a:lnTo>
                  <a:lnTo>
                    <a:pt x="148" y="6"/>
                  </a:lnTo>
                  <a:lnTo>
                    <a:pt x="153" y="6"/>
                  </a:lnTo>
                  <a:lnTo>
                    <a:pt x="153" y="11"/>
                  </a:lnTo>
                  <a:lnTo>
                    <a:pt x="159" y="11"/>
                  </a:lnTo>
                  <a:lnTo>
                    <a:pt x="153" y="11"/>
                  </a:lnTo>
                  <a:lnTo>
                    <a:pt x="153" y="17"/>
                  </a:lnTo>
                  <a:lnTo>
                    <a:pt x="159" y="17"/>
                  </a:lnTo>
                  <a:lnTo>
                    <a:pt x="159" y="23"/>
                  </a:lnTo>
                  <a:lnTo>
                    <a:pt x="165" y="23"/>
                  </a:lnTo>
                  <a:lnTo>
                    <a:pt x="165" y="29"/>
                  </a:lnTo>
                  <a:lnTo>
                    <a:pt x="170" y="29"/>
                  </a:lnTo>
                  <a:lnTo>
                    <a:pt x="170" y="23"/>
                  </a:lnTo>
                  <a:lnTo>
                    <a:pt x="176" y="23"/>
                  </a:lnTo>
                  <a:lnTo>
                    <a:pt x="182" y="23"/>
                  </a:lnTo>
                  <a:lnTo>
                    <a:pt x="182" y="29"/>
                  </a:lnTo>
                  <a:lnTo>
                    <a:pt x="187" y="29"/>
                  </a:lnTo>
                  <a:lnTo>
                    <a:pt x="182" y="23"/>
                  </a:lnTo>
                  <a:lnTo>
                    <a:pt x="187" y="23"/>
                  </a:lnTo>
                  <a:lnTo>
                    <a:pt x="187" y="29"/>
                  </a:lnTo>
                  <a:lnTo>
                    <a:pt x="193" y="29"/>
                  </a:lnTo>
                  <a:lnTo>
                    <a:pt x="193" y="23"/>
                  </a:lnTo>
                  <a:lnTo>
                    <a:pt x="199" y="23"/>
                  </a:lnTo>
                  <a:lnTo>
                    <a:pt x="204" y="23"/>
                  </a:lnTo>
                  <a:lnTo>
                    <a:pt x="204" y="17"/>
                  </a:lnTo>
                  <a:lnTo>
                    <a:pt x="199" y="17"/>
                  </a:lnTo>
                  <a:lnTo>
                    <a:pt x="204" y="17"/>
                  </a:lnTo>
                  <a:lnTo>
                    <a:pt x="210" y="17"/>
                  </a:lnTo>
                  <a:lnTo>
                    <a:pt x="216" y="17"/>
                  </a:lnTo>
                  <a:lnTo>
                    <a:pt x="221" y="17"/>
                  </a:lnTo>
                  <a:lnTo>
                    <a:pt x="221" y="11"/>
                  </a:lnTo>
                  <a:lnTo>
                    <a:pt x="221" y="17"/>
                  </a:lnTo>
                  <a:lnTo>
                    <a:pt x="227" y="17"/>
                  </a:lnTo>
                  <a:lnTo>
                    <a:pt x="227" y="11"/>
                  </a:lnTo>
                  <a:lnTo>
                    <a:pt x="233" y="11"/>
                  </a:lnTo>
                  <a:lnTo>
                    <a:pt x="238" y="11"/>
                  </a:lnTo>
                  <a:lnTo>
                    <a:pt x="233" y="11"/>
                  </a:lnTo>
                  <a:lnTo>
                    <a:pt x="238" y="11"/>
                  </a:lnTo>
                  <a:lnTo>
                    <a:pt x="244" y="11"/>
                  </a:lnTo>
                  <a:lnTo>
                    <a:pt x="244" y="6"/>
                  </a:lnTo>
                  <a:lnTo>
                    <a:pt x="250" y="6"/>
                  </a:lnTo>
                  <a:lnTo>
                    <a:pt x="250" y="11"/>
                  </a:lnTo>
                  <a:lnTo>
                    <a:pt x="255" y="11"/>
                  </a:lnTo>
                  <a:lnTo>
                    <a:pt x="255" y="6"/>
                  </a:lnTo>
                  <a:lnTo>
                    <a:pt x="255" y="11"/>
                  </a:lnTo>
                  <a:lnTo>
                    <a:pt x="261" y="11"/>
                  </a:lnTo>
                  <a:lnTo>
                    <a:pt x="267" y="11"/>
                  </a:lnTo>
                  <a:lnTo>
                    <a:pt x="272" y="17"/>
                  </a:lnTo>
                  <a:lnTo>
                    <a:pt x="272" y="11"/>
                  </a:lnTo>
                  <a:lnTo>
                    <a:pt x="272" y="17"/>
                  </a:lnTo>
                  <a:lnTo>
                    <a:pt x="278" y="17"/>
                  </a:lnTo>
                  <a:lnTo>
                    <a:pt x="272" y="17"/>
                  </a:lnTo>
                  <a:lnTo>
                    <a:pt x="278" y="17"/>
                  </a:lnTo>
                  <a:lnTo>
                    <a:pt x="278" y="23"/>
                  </a:lnTo>
                  <a:lnTo>
                    <a:pt x="278" y="17"/>
                  </a:lnTo>
                  <a:lnTo>
                    <a:pt x="278" y="23"/>
                  </a:lnTo>
                  <a:lnTo>
                    <a:pt x="284" y="23"/>
                  </a:lnTo>
                  <a:lnTo>
                    <a:pt x="284" y="29"/>
                  </a:lnTo>
                  <a:lnTo>
                    <a:pt x="289" y="29"/>
                  </a:lnTo>
                  <a:lnTo>
                    <a:pt x="295" y="29"/>
                  </a:lnTo>
                  <a:lnTo>
                    <a:pt x="301" y="29"/>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7" name="Freeform 157"/>
            <p:cNvSpPr>
              <a:spLocks/>
            </p:cNvSpPr>
            <p:nvPr/>
          </p:nvSpPr>
          <p:spPr bwMode="auto">
            <a:xfrm>
              <a:off x="7444617" y="4354131"/>
              <a:ext cx="947822" cy="729562"/>
            </a:xfrm>
            <a:custGeom>
              <a:avLst/>
              <a:gdLst>
                <a:gd name="T0" fmla="*/ 2147483647 w 607"/>
                <a:gd name="T1" fmla="*/ 2147483647 h 464"/>
                <a:gd name="T2" fmla="*/ 2147483647 w 607"/>
                <a:gd name="T3" fmla="*/ 2147483647 h 464"/>
                <a:gd name="T4" fmla="*/ 2147483647 w 607"/>
                <a:gd name="T5" fmla="*/ 2147483647 h 464"/>
                <a:gd name="T6" fmla="*/ 2147483647 w 607"/>
                <a:gd name="T7" fmla="*/ 2147483647 h 464"/>
                <a:gd name="T8" fmla="*/ 2147483647 w 607"/>
                <a:gd name="T9" fmla="*/ 2147483647 h 464"/>
                <a:gd name="T10" fmla="*/ 2147483647 w 607"/>
                <a:gd name="T11" fmla="*/ 2147483647 h 464"/>
                <a:gd name="T12" fmla="*/ 2147483647 w 607"/>
                <a:gd name="T13" fmla="*/ 2147483647 h 464"/>
                <a:gd name="T14" fmla="*/ 2147483647 w 607"/>
                <a:gd name="T15" fmla="*/ 2147483647 h 464"/>
                <a:gd name="T16" fmla="*/ 2147483647 w 607"/>
                <a:gd name="T17" fmla="*/ 2147483647 h 464"/>
                <a:gd name="T18" fmla="*/ 2147483647 w 607"/>
                <a:gd name="T19" fmla="*/ 2147483647 h 464"/>
                <a:gd name="T20" fmla="*/ 2147483647 w 607"/>
                <a:gd name="T21" fmla="*/ 2147483647 h 464"/>
                <a:gd name="T22" fmla="*/ 2147483647 w 607"/>
                <a:gd name="T23" fmla="*/ 2147483647 h 464"/>
                <a:gd name="T24" fmla="*/ 2147483647 w 607"/>
                <a:gd name="T25" fmla="*/ 2147483647 h 464"/>
                <a:gd name="T26" fmla="*/ 2147483647 w 607"/>
                <a:gd name="T27" fmla="*/ 2147483647 h 464"/>
                <a:gd name="T28" fmla="*/ 2147483647 w 607"/>
                <a:gd name="T29" fmla="*/ 2147483647 h 464"/>
                <a:gd name="T30" fmla="*/ 2147483647 w 607"/>
                <a:gd name="T31" fmla="*/ 2147483647 h 464"/>
                <a:gd name="T32" fmla="*/ 2147483647 w 607"/>
                <a:gd name="T33" fmla="*/ 2147483647 h 464"/>
                <a:gd name="T34" fmla="*/ 2147483647 w 607"/>
                <a:gd name="T35" fmla="*/ 2147483647 h 464"/>
                <a:gd name="T36" fmla="*/ 2147483647 w 607"/>
                <a:gd name="T37" fmla="*/ 2147483647 h 464"/>
                <a:gd name="T38" fmla="*/ 2147483647 w 607"/>
                <a:gd name="T39" fmla="*/ 2147483647 h 464"/>
                <a:gd name="T40" fmla="*/ 2147483647 w 607"/>
                <a:gd name="T41" fmla="*/ 2147483647 h 464"/>
                <a:gd name="T42" fmla="*/ 2147483647 w 607"/>
                <a:gd name="T43" fmla="*/ 0 h 464"/>
                <a:gd name="T44" fmla="*/ 2147483647 w 607"/>
                <a:gd name="T45" fmla="*/ 2147483647 h 464"/>
                <a:gd name="T46" fmla="*/ 2147483647 w 607"/>
                <a:gd name="T47" fmla="*/ 2147483647 h 464"/>
                <a:gd name="T48" fmla="*/ 2147483647 w 607"/>
                <a:gd name="T49" fmla="*/ 2147483647 h 464"/>
                <a:gd name="T50" fmla="*/ 2147483647 w 607"/>
                <a:gd name="T51" fmla="*/ 2147483647 h 464"/>
                <a:gd name="T52" fmla="*/ 2147483647 w 607"/>
                <a:gd name="T53" fmla="*/ 2147483647 h 464"/>
                <a:gd name="T54" fmla="*/ 2147483647 w 607"/>
                <a:gd name="T55" fmla="*/ 2147483647 h 464"/>
                <a:gd name="T56" fmla="*/ 2147483647 w 607"/>
                <a:gd name="T57" fmla="*/ 2147483647 h 464"/>
                <a:gd name="T58" fmla="*/ 2147483647 w 607"/>
                <a:gd name="T59" fmla="*/ 2147483647 h 464"/>
                <a:gd name="T60" fmla="*/ 2147483647 w 607"/>
                <a:gd name="T61" fmla="*/ 2147483647 h 464"/>
                <a:gd name="T62" fmla="*/ 2147483647 w 607"/>
                <a:gd name="T63" fmla="*/ 2147483647 h 464"/>
                <a:gd name="T64" fmla="*/ 2147483647 w 607"/>
                <a:gd name="T65" fmla="*/ 2147483647 h 464"/>
                <a:gd name="T66" fmla="*/ 2147483647 w 607"/>
                <a:gd name="T67" fmla="*/ 2147483647 h 464"/>
                <a:gd name="T68" fmla="*/ 2147483647 w 607"/>
                <a:gd name="T69" fmla="*/ 2147483647 h 464"/>
                <a:gd name="T70" fmla="*/ 2147483647 w 607"/>
                <a:gd name="T71" fmla="*/ 2147483647 h 464"/>
                <a:gd name="T72" fmla="*/ 2147483647 w 607"/>
                <a:gd name="T73" fmla="*/ 2147483647 h 464"/>
                <a:gd name="T74" fmla="*/ 2147483647 w 607"/>
                <a:gd name="T75" fmla="*/ 2147483647 h 464"/>
                <a:gd name="T76" fmla="*/ 2147483647 w 607"/>
                <a:gd name="T77" fmla="*/ 2147483647 h 464"/>
                <a:gd name="T78" fmla="*/ 2147483647 w 607"/>
                <a:gd name="T79" fmla="*/ 2147483647 h 464"/>
                <a:gd name="T80" fmla="*/ 2147483647 w 607"/>
                <a:gd name="T81" fmla="*/ 2147483647 h 464"/>
                <a:gd name="T82" fmla="*/ 2147483647 w 607"/>
                <a:gd name="T83" fmla="*/ 2147483647 h 464"/>
                <a:gd name="T84" fmla="*/ 2147483647 w 607"/>
                <a:gd name="T85" fmla="*/ 2147483647 h 464"/>
                <a:gd name="T86" fmla="*/ 2147483647 w 607"/>
                <a:gd name="T87" fmla="*/ 2147483647 h 464"/>
                <a:gd name="T88" fmla="*/ 2147483647 w 607"/>
                <a:gd name="T89" fmla="*/ 2147483647 h 464"/>
                <a:gd name="T90" fmla="*/ 2147483647 w 607"/>
                <a:gd name="T91" fmla="*/ 2147483647 h 464"/>
                <a:gd name="T92" fmla="*/ 2147483647 w 607"/>
                <a:gd name="T93" fmla="*/ 2147483647 h 464"/>
                <a:gd name="T94" fmla="*/ 2147483647 w 607"/>
                <a:gd name="T95" fmla="*/ 2147483647 h 464"/>
                <a:gd name="T96" fmla="*/ 2147483647 w 607"/>
                <a:gd name="T97" fmla="*/ 2147483647 h 464"/>
                <a:gd name="T98" fmla="*/ 2147483647 w 607"/>
                <a:gd name="T99" fmla="*/ 2147483647 h 464"/>
                <a:gd name="T100" fmla="*/ 2147483647 w 607"/>
                <a:gd name="T101" fmla="*/ 2147483647 h 464"/>
                <a:gd name="T102" fmla="*/ 2147483647 w 607"/>
                <a:gd name="T103" fmla="*/ 2147483647 h 464"/>
                <a:gd name="T104" fmla="*/ 2147483647 w 607"/>
                <a:gd name="T105" fmla="*/ 2147483647 h 464"/>
                <a:gd name="T106" fmla="*/ 2147483647 w 607"/>
                <a:gd name="T107" fmla="*/ 2147483647 h 464"/>
                <a:gd name="T108" fmla="*/ 2147483647 w 607"/>
                <a:gd name="T109" fmla="*/ 2147483647 h 464"/>
                <a:gd name="T110" fmla="*/ 0 w 607"/>
                <a:gd name="T111" fmla="*/ 2147483647 h 464"/>
                <a:gd name="T112" fmla="*/ 2147483647 w 607"/>
                <a:gd name="T113" fmla="*/ 2147483647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7" h="464">
                  <a:moveTo>
                    <a:pt x="29" y="202"/>
                  </a:moveTo>
                  <a:lnTo>
                    <a:pt x="34" y="202"/>
                  </a:lnTo>
                  <a:lnTo>
                    <a:pt x="34" y="208"/>
                  </a:lnTo>
                  <a:lnTo>
                    <a:pt x="34" y="202"/>
                  </a:lnTo>
                  <a:lnTo>
                    <a:pt x="40" y="202"/>
                  </a:lnTo>
                  <a:lnTo>
                    <a:pt x="34" y="202"/>
                  </a:lnTo>
                  <a:lnTo>
                    <a:pt x="40" y="202"/>
                  </a:lnTo>
                  <a:lnTo>
                    <a:pt x="40" y="196"/>
                  </a:lnTo>
                  <a:lnTo>
                    <a:pt x="46" y="196"/>
                  </a:lnTo>
                  <a:lnTo>
                    <a:pt x="46" y="202"/>
                  </a:lnTo>
                  <a:lnTo>
                    <a:pt x="40" y="202"/>
                  </a:lnTo>
                  <a:lnTo>
                    <a:pt x="46" y="202"/>
                  </a:lnTo>
                  <a:lnTo>
                    <a:pt x="46" y="196"/>
                  </a:lnTo>
                  <a:lnTo>
                    <a:pt x="51" y="196"/>
                  </a:lnTo>
                  <a:lnTo>
                    <a:pt x="51" y="202"/>
                  </a:lnTo>
                  <a:lnTo>
                    <a:pt x="57" y="208"/>
                  </a:lnTo>
                  <a:lnTo>
                    <a:pt x="63" y="208"/>
                  </a:lnTo>
                  <a:lnTo>
                    <a:pt x="68" y="208"/>
                  </a:lnTo>
                  <a:lnTo>
                    <a:pt x="68" y="214"/>
                  </a:lnTo>
                  <a:lnTo>
                    <a:pt x="74" y="214"/>
                  </a:lnTo>
                  <a:lnTo>
                    <a:pt x="74" y="208"/>
                  </a:lnTo>
                  <a:lnTo>
                    <a:pt x="80" y="208"/>
                  </a:lnTo>
                  <a:lnTo>
                    <a:pt x="80" y="214"/>
                  </a:lnTo>
                  <a:lnTo>
                    <a:pt x="85" y="214"/>
                  </a:lnTo>
                  <a:lnTo>
                    <a:pt x="91" y="214"/>
                  </a:lnTo>
                  <a:lnTo>
                    <a:pt x="97" y="214"/>
                  </a:lnTo>
                  <a:lnTo>
                    <a:pt x="91" y="214"/>
                  </a:lnTo>
                  <a:lnTo>
                    <a:pt x="97" y="214"/>
                  </a:lnTo>
                  <a:lnTo>
                    <a:pt x="97" y="220"/>
                  </a:lnTo>
                  <a:lnTo>
                    <a:pt x="102" y="220"/>
                  </a:lnTo>
                  <a:lnTo>
                    <a:pt x="102" y="226"/>
                  </a:lnTo>
                  <a:lnTo>
                    <a:pt x="108" y="226"/>
                  </a:lnTo>
                  <a:lnTo>
                    <a:pt x="108" y="220"/>
                  </a:lnTo>
                  <a:lnTo>
                    <a:pt x="108" y="226"/>
                  </a:lnTo>
                  <a:lnTo>
                    <a:pt x="114" y="226"/>
                  </a:lnTo>
                  <a:lnTo>
                    <a:pt x="114" y="220"/>
                  </a:lnTo>
                  <a:lnTo>
                    <a:pt x="114" y="226"/>
                  </a:lnTo>
                  <a:lnTo>
                    <a:pt x="119" y="226"/>
                  </a:lnTo>
                  <a:lnTo>
                    <a:pt x="114" y="226"/>
                  </a:lnTo>
                  <a:lnTo>
                    <a:pt x="119" y="226"/>
                  </a:lnTo>
                  <a:lnTo>
                    <a:pt x="119" y="232"/>
                  </a:lnTo>
                  <a:lnTo>
                    <a:pt x="125" y="232"/>
                  </a:lnTo>
                  <a:lnTo>
                    <a:pt x="131" y="232"/>
                  </a:lnTo>
                  <a:lnTo>
                    <a:pt x="136" y="232"/>
                  </a:lnTo>
                  <a:lnTo>
                    <a:pt x="142" y="232"/>
                  </a:lnTo>
                  <a:lnTo>
                    <a:pt x="136" y="232"/>
                  </a:lnTo>
                  <a:lnTo>
                    <a:pt x="142" y="232"/>
                  </a:lnTo>
                  <a:lnTo>
                    <a:pt x="142" y="238"/>
                  </a:lnTo>
                  <a:lnTo>
                    <a:pt x="148" y="238"/>
                  </a:lnTo>
                  <a:lnTo>
                    <a:pt x="148" y="244"/>
                  </a:lnTo>
                  <a:lnTo>
                    <a:pt x="153" y="244"/>
                  </a:lnTo>
                  <a:lnTo>
                    <a:pt x="153" y="238"/>
                  </a:lnTo>
                  <a:lnTo>
                    <a:pt x="153" y="244"/>
                  </a:lnTo>
                  <a:lnTo>
                    <a:pt x="159" y="244"/>
                  </a:lnTo>
                  <a:lnTo>
                    <a:pt x="159" y="238"/>
                  </a:lnTo>
                  <a:lnTo>
                    <a:pt x="165" y="238"/>
                  </a:lnTo>
                  <a:lnTo>
                    <a:pt x="170" y="238"/>
                  </a:lnTo>
                  <a:lnTo>
                    <a:pt x="176" y="238"/>
                  </a:lnTo>
                  <a:lnTo>
                    <a:pt x="176" y="244"/>
                  </a:lnTo>
                  <a:lnTo>
                    <a:pt x="182" y="244"/>
                  </a:lnTo>
                  <a:lnTo>
                    <a:pt x="182" y="238"/>
                  </a:lnTo>
                  <a:lnTo>
                    <a:pt x="182" y="244"/>
                  </a:lnTo>
                  <a:lnTo>
                    <a:pt x="187" y="244"/>
                  </a:lnTo>
                  <a:lnTo>
                    <a:pt x="187" y="238"/>
                  </a:lnTo>
                  <a:lnTo>
                    <a:pt x="193" y="238"/>
                  </a:lnTo>
                  <a:lnTo>
                    <a:pt x="187" y="238"/>
                  </a:lnTo>
                  <a:lnTo>
                    <a:pt x="193" y="232"/>
                  </a:lnTo>
                  <a:lnTo>
                    <a:pt x="199" y="232"/>
                  </a:lnTo>
                  <a:lnTo>
                    <a:pt x="199" y="226"/>
                  </a:lnTo>
                  <a:lnTo>
                    <a:pt x="204" y="226"/>
                  </a:lnTo>
                  <a:lnTo>
                    <a:pt x="210" y="220"/>
                  </a:lnTo>
                  <a:lnTo>
                    <a:pt x="216" y="220"/>
                  </a:lnTo>
                  <a:lnTo>
                    <a:pt x="216" y="214"/>
                  </a:lnTo>
                  <a:lnTo>
                    <a:pt x="221" y="214"/>
                  </a:lnTo>
                  <a:lnTo>
                    <a:pt x="227" y="214"/>
                  </a:lnTo>
                  <a:lnTo>
                    <a:pt x="233" y="214"/>
                  </a:lnTo>
                  <a:lnTo>
                    <a:pt x="238" y="214"/>
                  </a:lnTo>
                  <a:lnTo>
                    <a:pt x="238" y="220"/>
                  </a:lnTo>
                  <a:lnTo>
                    <a:pt x="244" y="214"/>
                  </a:lnTo>
                  <a:lnTo>
                    <a:pt x="250" y="214"/>
                  </a:lnTo>
                  <a:lnTo>
                    <a:pt x="250" y="220"/>
                  </a:lnTo>
                  <a:lnTo>
                    <a:pt x="255" y="220"/>
                  </a:lnTo>
                  <a:lnTo>
                    <a:pt x="255" y="214"/>
                  </a:lnTo>
                  <a:lnTo>
                    <a:pt x="250" y="214"/>
                  </a:lnTo>
                  <a:lnTo>
                    <a:pt x="250" y="208"/>
                  </a:lnTo>
                  <a:lnTo>
                    <a:pt x="255" y="208"/>
                  </a:lnTo>
                  <a:lnTo>
                    <a:pt x="261" y="208"/>
                  </a:lnTo>
                  <a:lnTo>
                    <a:pt x="267" y="208"/>
                  </a:lnTo>
                  <a:lnTo>
                    <a:pt x="267" y="202"/>
                  </a:lnTo>
                  <a:lnTo>
                    <a:pt x="272" y="202"/>
                  </a:lnTo>
                  <a:lnTo>
                    <a:pt x="272" y="196"/>
                  </a:lnTo>
                  <a:lnTo>
                    <a:pt x="267" y="196"/>
                  </a:lnTo>
                  <a:lnTo>
                    <a:pt x="267" y="191"/>
                  </a:lnTo>
                  <a:lnTo>
                    <a:pt x="267" y="185"/>
                  </a:lnTo>
                  <a:lnTo>
                    <a:pt x="261" y="185"/>
                  </a:lnTo>
                  <a:lnTo>
                    <a:pt x="261" y="179"/>
                  </a:lnTo>
                  <a:lnTo>
                    <a:pt x="267" y="179"/>
                  </a:lnTo>
                  <a:lnTo>
                    <a:pt x="267" y="173"/>
                  </a:lnTo>
                  <a:lnTo>
                    <a:pt x="267" y="167"/>
                  </a:lnTo>
                  <a:lnTo>
                    <a:pt x="261" y="161"/>
                  </a:lnTo>
                  <a:lnTo>
                    <a:pt x="261" y="155"/>
                  </a:lnTo>
                  <a:lnTo>
                    <a:pt x="261" y="149"/>
                  </a:lnTo>
                  <a:lnTo>
                    <a:pt x="261" y="143"/>
                  </a:lnTo>
                  <a:lnTo>
                    <a:pt x="267" y="143"/>
                  </a:lnTo>
                  <a:lnTo>
                    <a:pt x="272" y="143"/>
                  </a:lnTo>
                  <a:lnTo>
                    <a:pt x="278" y="143"/>
                  </a:lnTo>
                  <a:lnTo>
                    <a:pt x="278" y="137"/>
                  </a:lnTo>
                  <a:lnTo>
                    <a:pt x="284" y="137"/>
                  </a:lnTo>
                  <a:lnTo>
                    <a:pt x="284" y="143"/>
                  </a:lnTo>
                  <a:lnTo>
                    <a:pt x="284" y="137"/>
                  </a:lnTo>
                  <a:lnTo>
                    <a:pt x="289" y="137"/>
                  </a:lnTo>
                  <a:lnTo>
                    <a:pt x="289" y="131"/>
                  </a:lnTo>
                  <a:lnTo>
                    <a:pt x="295" y="131"/>
                  </a:lnTo>
                  <a:lnTo>
                    <a:pt x="295" y="137"/>
                  </a:lnTo>
                  <a:lnTo>
                    <a:pt x="301" y="137"/>
                  </a:lnTo>
                  <a:lnTo>
                    <a:pt x="306" y="137"/>
                  </a:lnTo>
                  <a:lnTo>
                    <a:pt x="312" y="137"/>
                  </a:lnTo>
                  <a:lnTo>
                    <a:pt x="312" y="143"/>
                  </a:lnTo>
                  <a:lnTo>
                    <a:pt x="312" y="149"/>
                  </a:lnTo>
                  <a:lnTo>
                    <a:pt x="318" y="149"/>
                  </a:lnTo>
                  <a:lnTo>
                    <a:pt x="318" y="155"/>
                  </a:lnTo>
                  <a:lnTo>
                    <a:pt x="318" y="161"/>
                  </a:lnTo>
                  <a:lnTo>
                    <a:pt x="323" y="161"/>
                  </a:lnTo>
                  <a:lnTo>
                    <a:pt x="329" y="161"/>
                  </a:lnTo>
                  <a:lnTo>
                    <a:pt x="329" y="155"/>
                  </a:lnTo>
                  <a:lnTo>
                    <a:pt x="329" y="149"/>
                  </a:lnTo>
                  <a:lnTo>
                    <a:pt x="335" y="149"/>
                  </a:lnTo>
                  <a:lnTo>
                    <a:pt x="340" y="149"/>
                  </a:lnTo>
                  <a:lnTo>
                    <a:pt x="340" y="155"/>
                  </a:lnTo>
                  <a:lnTo>
                    <a:pt x="340" y="149"/>
                  </a:lnTo>
                  <a:lnTo>
                    <a:pt x="346" y="149"/>
                  </a:lnTo>
                  <a:lnTo>
                    <a:pt x="346" y="155"/>
                  </a:lnTo>
                  <a:lnTo>
                    <a:pt x="346" y="149"/>
                  </a:lnTo>
                  <a:lnTo>
                    <a:pt x="352" y="149"/>
                  </a:lnTo>
                  <a:lnTo>
                    <a:pt x="352" y="143"/>
                  </a:lnTo>
                  <a:lnTo>
                    <a:pt x="357" y="143"/>
                  </a:lnTo>
                  <a:lnTo>
                    <a:pt x="363" y="143"/>
                  </a:lnTo>
                  <a:lnTo>
                    <a:pt x="363" y="149"/>
                  </a:lnTo>
                  <a:lnTo>
                    <a:pt x="369" y="149"/>
                  </a:lnTo>
                  <a:lnTo>
                    <a:pt x="369" y="143"/>
                  </a:lnTo>
                  <a:lnTo>
                    <a:pt x="374" y="143"/>
                  </a:lnTo>
                  <a:lnTo>
                    <a:pt x="380" y="143"/>
                  </a:lnTo>
                  <a:lnTo>
                    <a:pt x="380" y="137"/>
                  </a:lnTo>
                  <a:lnTo>
                    <a:pt x="386" y="137"/>
                  </a:lnTo>
                  <a:lnTo>
                    <a:pt x="386" y="131"/>
                  </a:lnTo>
                  <a:lnTo>
                    <a:pt x="391" y="131"/>
                  </a:lnTo>
                  <a:lnTo>
                    <a:pt x="397" y="131"/>
                  </a:lnTo>
                  <a:lnTo>
                    <a:pt x="403" y="131"/>
                  </a:lnTo>
                  <a:lnTo>
                    <a:pt x="408" y="131"/>
                  </a:lnTo>
                  <a:lnTo>
                    <a:pt x="414" y="131"/>
                  </a:lnTo>
                  <a:lnTo>
                    <a:pt x="414" y="137"/>
                  </a:lnTo>
                  <a:lnTo>
                    <a:pt x="414" y="131"/>
                  </a:lnTo>
                  <a:lnTo>
                    <a:pt x="420" y="131"/>
                  </a:lnTo>
                  <a:lnTo>
                    <a:pt x="420" y="137"/>
                  </a:lnTo>
                  <a:lnTo>
                    <a:pt x="420" y="131"/>
                  </a:lnTo>
                  <a:lnTo>
                    <a:pt x="425" y="131"/>
                  </a:lnTo>
                  <a:lnTo>
                    <a:pt x="431" y="131"/>
                  </a:lnTo>
                  <a:lnTo>
                    <a:pt x="437" y="125"/>
                  </a:lnTo>
                  <a:lnTo>
                    <a:pt x="437" y="119"/>
                  </a:lnTo>
                  <a:lnTo>
                    <a:pt x="437" y="113"/>
                  </a:lnTo>
                  <a:lnTo>
                    <a:pt x="437" y="107"/>
                  </a:lnTo>
                  <a:lnTo>
                    <a:pt x="437" y="101"/>
                  </a:lnTo>
                  <a:lnTo>
                    <a:pt x="437" y="95"/>
                  </a:lnTo>
                  <a:lnTo>
                    <a:pt x="437" y="90"/>
                  </a:lnTo>
                  <a:lnTo>
                    <a:pt x="437" y="84"/>
                  </a:lnTo>
                  <a:lnTo>
                    <a:pt x="442" y="84"/>
                  </a:lnTo>
                  <a:lnTo>
                    <a:pt x="442" y="78"/>
                  </a:lnTo>
                  <a:lnTo>
                    <a:pt x="442" y="72"/>
                  </a:lnTo>
                  <a:lnTo>
                    <a:pt x="448" y="72"/>
                  </a:lnTo>
                  <a:lnTo>
                    <a:pt x="454" y="72"/>
                  </a:lnTo>
                  <a:lnTo>
                    <a:pt x="454" y="78"/>
                  </a:lnTo>
                  <a:lnTo>
                    <a:pt x="459" y="78"/>
                  </a:lnTo>
                  <a:lnTo>
                    <a:pt x="459" y="84"/>
                  </a:lnTo>
                  <a:lnTo>
                    <a:pt x="465" y="84"/>
                  </a:lnTo>
                  <a:lnTo>
                    <a:pt x="465" y="78"/>
                  </a:lnTo>
                  <a:lnTo>
                    <a:pt x="471" y="78"/>
                  </a:lnTo>
                  <a:lnTo>
                    <a:pt x="471" y="72"/>
                  </a:lnTo>
                  <a:lnTo>
                    <a:pt x="476" y="72"/>
                  </a:lnTo>
                  <a:lnTo>
                    <a:pt x="482" y="72"/>
                  </a:lnTo>
                  <a:lnTo>
                    <a:pt x="488" y="72"/>
                  </a:lnTo>
                  <a:lnTo>
                    <a:pt x="488" y="66"/>
                  </a:lnTo>
                  <a:lnTo>
                    <a:pt x="488" y="60"/>
                  </a:lnTo>
                  <a:lnTo>
                    <a:pt x="488" y="54"/>
                  </a:lnTo>
                  <a:lnTo>
                    <a:pt x="488" y="48"/>
                  </a:lnTo>
                  <a:lnTo>
                    <a:pt x="488" y="42"/>
                  </a:lnTo>
                  <a:lnTo>
                    <a:pt x="482" y="42"/>
                  </a:lnTo>
                  <a:lnTo>
                    <a:pt x="482" y="36"/>
                  </a:lnTo>
                  <a:lnTo>
                    <a:pt x="482" y="30"/>
                  </a:lnTo>
                  <a:lnTo>
                    <a:pt x="482" y="24"/>
                  </a:lnTo>
                  <a:lnTo>
                    <a:pt x="488" y="24"/>
                  </a:lnTo>
                  <a:lnTo>
                    <a:pt x="493" y="24"/>
                  </a:lnTo>
                  <a:lnTo>
                    <a:pt x="493" y="18"/>
                  </a:lnTo>
                  <a:lnTo>
                    <a:pt x="493" y="12"/>
                  </a:lnTo>
                  <a:lnTo>
                    <a:pt x="499" y="12"/>
                  </a:lnTo>
                  <a:lnTo>
                    <a:pt x="499" y="6"/>
                  </a:lnTo>
                  <a:lnTo>
                    <a:pt x="499" y="0"/>
                  </a:lnTo>
                  <a:lnTo>
                    <a:pt x="505" y="0"/>
                  </a:lnTo>
                  <a:lnTo>
                    <a:pt x="510" y="0"/>
                  </a:lnTo>
                  <a:lnTo>
                    <a:pt x="510" y="6"/>
                  </a:lnTo>
                  <a:lnTo>
                    <a:pt x="516" y="6"/>
                  </a:lnTo>
                  <a:lnTo>
                    <a:pt x="516" y="12"/>
                  </a:lnTo>
                  <a:lnTo>
                    <a:pt x="522" y="12"/>
                  </a:lnTo>
                  <a:lnTo>
                    <a:pt x="516" y="12"/>
                  </a:lnTo>
                  <a:lnTo>
                    <a:pt x="516" y="18"/>
                  </a:lnTo>
                  <a:lnTo>
                    <a:pt x="516" y="24"/>
                  </a:lnTo>
                  <a:lnTo>
                    <a:pt x="516" y="30"/>
                  </a:lnTo>
                  <a:lnTo>
                    <a:pt x="516" y="36"/>
                  </a:lnTo>
                  <a:lnTo>
                    <a:pt x="510" y="42"/>
                  </a:lnTo>
                  <a:lnTo>
                    <a:pt x="516" y="42"/>
                  </a:lnTo>
                  <a:lnTo>
                    <a:pt x="516" y="48"/>
                  </a:lnTo>
                  <a:lnTo>
                    <a:pt x="522" y="48"/>
                  </a:lnTo>
                  <a:lnTo>
                    <a:pt x="522" y="54"/>
                  </a:lnTo>
                  <a:lnTo>
                    <a:pt x="527" y="54"/>
                  </a:lnTo>
                  <a:lnTo>
                    <a:pt x="527" y="60"/>
                  </a:lnTo>
                  <a:lnTo>
                    <a:pt x="533" y="60"/>
                  </a:lnTo>
                  <a:lnTo>
                    <a:pt x="533" y="66"/>
                  </a:lnTo>
                  <a:lnTo>
                    <a:pt x="539" y="66"/>
                  </a:lnTo>
                  <a:lnTo>
                    <a:pt x="544" y="66"/>
                  </a:lnTo>
                  <a:lnTo>
                    <a:pt x="544" y="72"/>
                  </a:lnTo>
                  <a:lnTo>
                    <a:pt x="544" y="78"/>
                  </a:lnTo>
                  <a:lnTo>
                    <a:pt x="544" y="84"/>
                  </a:lnTo>
                  <a:lnTo>
                    <a:pt x="544" y="90"/>
                  </a:lnTo>
                  <a:lnTo>
                    <a:pt x="550" y="90"/>
                  </a:lnTo>
                  <a:lnTo>
                    <a:pt x="550" y="84"/>
                  </a:lnTo>
                  <a:lnTo>
                    <a:pt x="556" y="84"/>
                  </a:lnTo>
                  <a:lnTo>
                    <a:pt x="561" y="84"/>
                  </a:lnTo>
                  <a:lnTo>
                    <a:pt x="567" y="84"/>
                  </a:lnTo>
                  <a:lnTo>
                    <a:pt x="573" y="90"/>
                  </a:lnTo>
                  <a:lnTo>
                    <a:pt x="573" y="84"/>
                  </a:lnTo>
                  <a:lnTo>
                    <a:pt x="578" y="84"/>
                  </a:lnTo>
                  <a:lnTo>
                    <a:pt x="584" y="84"/>
                  </a:lnTo>
                  <a:lnTo>
                    <a:pt x="590" y="84"/>
                  </a:lnTo>
                  <a:lnTo>
                    <a:pt x="590" y="90"/>
                  </a:lnTo>
                  <a:lnTo>
                    <a:pt x="595" y="90"/>
                  </a:lnTo>
                  <a:lnTo>
                    <a:pt x="601" y="95"/>
                  </a:lnTo>
                  <a:lnTo>
                    <a:pt x="607" y="95"/>
                  </a:lnTo>
                  <a:lnTo>
                    <a:pt x="607" y="101"/>
                  </a:lnTo>
                  <a:lnTo>
                    <a:pt x="607" y="107"/>
                  </a:lnTo>
                  <a:lnTo>
                    <a:pt x="607" y="113"/>
                  </a:lnTo>
                  <a:lnTo>
                    <a:pt x="607" y="119"/>
                  </a:lnTo>
                  <a:lnTo>
                    <a:pt x="607" y="125"/>
                  </a:lnTo>
                  <a:lnTo>
                    <a:pt x="601" y="125"/>
                  </a:lnTo>
                  <a:lnTo>
                    <a:pt x="601" y="131"/>
                  </a:lnTo>
                  <a:lnTo>
                    <a:pt x="595" y="131"/>
                  </a:lnTo>
                  <a:lnTo>
                    <a:pt x="595" y="137"/>
                  </a:lnTo>
                  <a:lnTo>
                    <a:pt x="595" y="143"/>
                  </a:lnTo>
                  <a:lnTo>
                    <a:pt x="590" y="143"/>
                  </a:lnTo>
                  <a:lnTo>
                    <a:pt x="590" y="149"/>
                  </a:lnTo>
                  <a:lnTo>
                    <a:pt x="584" y="149"/>
                  </a:lnTo>
                  <a:lnTo>
                    <a:pt x="584" y="155"/>
                  </a:lnTo>
                  <a:lnTo>
                    <a:pt x="584" y="161"/>
                  </a:lnTo>
                  <a:lnTo>
                    <a:pt x="578" y="161"/>
                  </a:lnTo>
                  <a:lnTo>
                    <a:pt x="578" y="167"/>
                  </a:lnTo>
                  <a:lnTo>
                    <a:pt x="573" y="167"/>
                  </a:lnTo>
                  <a:lnTo>
                    <a:pt x="567" y="173"/>
                  </a:lnTo>
                  <a:lnTo>
                    <a:pt x="561" y="173"/>
                  </a:lnTo>
                  <a:lnTo>
                    <a:pt x="556" y="179"/>
                  </a:lnTo>
                  <a:lnTo>
                    <a:pt x="550" y="179"/>
                  </a:lnTo>
                  <a:lnTo>
                    <a:pt x="544" y="173"/>
                  </a:lnTo>
                  <a:lnTo>
                    <a:pt x="544" y="179"/>
                  </a:lnTo>
                  <a:lnTo>
                    <a:pt x="544" y="185"/>
                  </a:lnTo>
                  <a:lnTo>
                    <a:pt x="539" y="185"/>
                  </a:lnTo>
                  <a:lnTo>
                    <a:pt x="539" y="179"/>
                  </a:lnTo>
                  <a:lnTo>
                    <a:pt x="533" y="185"/>
                  </a:lnTo>
                  <a:lnTo>
                    <a:pt x="533" y="179"/>
                  </a:lnTo>
                  <a:lnTo>
                    <a:pt x="533" y="185"/>
                  </a:lnTo>
                  <a:lnTo>
                    <a:pt x="527" y="185"/>
                  </a:lnTo>
                  <a:lnTo>
                    <a:pt x="522" y="185"/>
                  </a:lnTo>
                  <a:lnTo>
                    <a:pt x="516" y="185"/>
                  </a:lnTo>
                  <a:lnTo>
                    <a:pt x="510" y="185"/>
                  </a:lnTo>
                  <a:lnTo>
                    <a:pt x="510" y="179"/>
                  </a:lnTo>
                  <a:lnTo>
                    <a:pt x="505" y="179"/>
                  </a:lnTo>
                  <a:lnTo>
                    <a:pt x="499" y="179"/>
                  </a:lnTo>
                  <a:lnTo>
                    <a:pt x="499" y="185"/>
                  </a:lnTo>
                  <a:lnTo>
                    <a:pt x="493" y="191"/>
                  </a:lnTo>
                  <a:lnTo>
                    <a:pt x="493" y="196"/>
                  </a:lnTo>
                  <a:lnTo>
                    <a:pt x="493" y="202"/>
                  </a:lnTo>
                  <a:lnTo>
                    <a:pt x="488" y="202"/>
                  </a:lnTo>
                  <a:lnTo>
                    <a:pt x="493" y="202"/>
                  </a:lnTo>
                  <a:lnTo>
                    <a:pt x="488" y="202"/>
                  </a:lnTo>
                  <a:lnTo>
                    <a:pt x="488" y="208"/>
                  </a:lnTo>
                  <a:lnTo>
                    <a:pt x="482" y="214"/>
                  </a:lnTo>
                  <a:lnTo>
                    <a:pt x="482" y="220"/>
                  </a:lnTo>
                  <a:lnTo>
                    <a:pt x="476" y="220"/>
                  </a:lnTo>
                  <a:lnTo>
                    <a:pt x="476" y="226"/>
                  </a:lnTo>
                  <a:lnTo>
                    <a:pt x="471" y="226"/>
                  </a:lnTo>
                  <a:lnTo>
                    <a:pt x="471" y="232"/>
                  </a:lnTo>
                  <a:lnTo>
                    <a:pt x="471" y="238"/>
                  </a:lnTo>
                  <a:lnTo>
                    <a:pt x="465" y="238"/>
                  </a:lnTo>
                  <a:lnTo>
                    <a:pt x="465" y="244"/>
                  </a:lnTo>
                  <a:lnTo>
                    <a:pt x="459" y="244"/>
                  </a:lnTo>
                  <a:lnTo>
                    <a:pt x="459" y="250"/>
                  </a:lnTo>
                  <a:lnTo>
                    <a:pt x="459" y="256"/>
                  </a:lnTo>
                  <a:lnTo>
                    <a:pt x="459" y="262"/>
                  </a:lnTo>
                  <a:lnTo>
                    <a:pt x="454" y="262"/>
                  </a:lnTo>
                  <a:lnTo>
                    <a:pt x="454" y="268"/>
                  </a:lnTo>
                  <a:lnTo>
                    <a:pt x="448" y="268"/>
                  </a:lnTo>
                  <a:lnTo>
                    <a:pt x="448" y="274"/>
                  </a:lnTo>
                  <a:lnTo>
                    <a:pt x="442" y="274"/>
                  </a:lnTo>
                  <a:lnTo>
                    <a:pt x="442" y="280"/>
                  </a:lnTo>
                  <a:lnTo>
                    <a:pt x="442" y="286"/>
                  </a:lnTo>
                  <a:lnTo>
                    <a:pt x="448" y="286"/>
                  </a:lnTo>
                  <a:lnTo>
                    <a:pt x="448" y="291"/>
                  </a:lnTo>
                  <a:lnTo>
                    <a:pt x="454" y="291"/>
                  </a:lnTo>
                  <a:lnTo>
                    <a:pt x="459" y="291"/>
                  </a:lnTo>
                  <a:lnTo>
                    <a:pt x="459" y="297"/>
                  </a:lnTo>
                  <a:lnTo>
                    <a:pt x="465" y="297"/>
                  </a:lnTo>
                  <a:lnTo>
                    <a:pt x="459" y="297"/>
                  </a:lnTo>
                  <a:lnTo>
                    <a:pt x="459" y="303"/>
                  </a:lnTo>
                  <a:lnTo>
                    <a:pt x="465" y="303"/>
                  </a:lnTo>
                  <a:lnTo>
                    <a:pt x="459" y="303"/>
                  </a:lnTo>
                  <a:lnTo>
                    <a:pt x="454" y="303"/>
                  </a:lnTo>
                  <a:lnTo>
                    <a:pt x="454" y="309"/>
                  </a:lnTo>
                  <a:lnTo>
                    <a:pt x="448" y="309"/>
                  </a:lnTo>
                  <a:lnTo>
                    <a:pt x="454" y="315"/>
                  </a:lnTo>
                  <a:lnTo>
                    <a:pt x="459" y="321"/>
                  </a:lnTo>
                  <a:lnTo>
                    <a:pt x="459" y="327"/>
                  </a:lnTo>
                  <a:lnTo>
                    <a:pt x="459" y="333"/>
                  </a:lnTo>
                  <a:lnTo>
                    <a:pt x="454" y="333"/>
                  </a:lnTo>
                  <a:lnTo>
                    <a:pt x="454" y="339"/>
                  </a:lnTo>
                  <a:lnTo>
                    <a:pt x="454" y="345"/>
                  </a:lnTo>
                  <a:lnTo>
                    <a:pt x="454" y="351"/>
                  </a:lnTo>
                  <a:lnTo>
                    <a:pt x="454" y="357"/>
                  </a:lnTo>
                  <a:lnTo>
                    <a:pt x="454" y="363"/>
                  </a:lnTo>
                  <a:lnTo>
                    <a:pt x="454" y="357"/>
                  </a:lnTo>
                  <a:lnTo>
                    <a:pt x="448" y="363"/>
                  </a:lnTo>
                  <a:lnTo>
                    <a:pt x="448" y="357"/>
                  </a:lnTo>
                  <a:lnTo>
                    <a:pt x="442" y="357"/>
                  </a:lnTo>
                  <a:lnTo>
                    <a:pt x="437" y="357"/>
                  </a:lnTo>
                  <a:lnTo>
                    <a:pt x="431" y="357"/>
                  </a:lnTo>
                  <a:lnTo>
                    <a:pt x="425" y="357"/>
                  </a:lnTo>
                  <a:lnTo>
                    <a:pt x="425" y="363"/>
                  </a:lnTo>
                  <a:lnTo>
                    <a:pt x="420" y="363"/>
                  </a:lnTo>
                  <a:lnTo>
                    <a:pt x="420" y="369"/>
                  </a:lnTo>
                  <a:lnTo>
                    <a:pt x="414" y="369"/>
                  </a:lnTo>
                  <a:lnTo>
                    <a:pt x="414" y="363"/>
                  </a:lnTo>
                  <a:lnTo>
                    <a:pt x="408" y="369"/>
                  </a:lnTo>
                  <a:lnTo>
                    <a:pt x="408" y="363"/>
                  </a:lnTo>
                  <a:lnTo>
                    <a:pt x="403" y="363"/>
                  </a:lnTo>
                  <a:lnTo>
                    <a:pt x="403" y="369"/>
                  </a:lnTo>
                  <a:lnTo>
                    <a:pt x="397" y="369"/>
                  </a:lnTo>
                  <a:lnTo>
                    <a:pt x="397" y="363"/>
                  </a:lnTo>
                  <a:lnTo>
                    <a:pt x="391" y="363"/>
                  </a:lnTo>
                  <a:lnTo>
                    <a:pt x="386" y="363"/>
                  </a:lnTo>
                  <a:lnTo>
                    <a:pt x="380" y="363"/>
                  </a:lnTo>
                  <a:lnTo>
                    <a:pt x="380" y="369"/>
                  </a:lnTo>
                  <a:lnTo>
                    <a:pt x="380" y="375"/>
                  </a:lnTo>
                  <a:lnTo>
                    <a:pt x="374" y="375"/>
                  </a:lnTo>
                  <a:lnTo>
                    <a:pt x="374" y="381"/>
                  </a:lnTo>
                  <a:lnTo>
                    <a:pt x="369" y="381"/>
                  </a:lnTo>
                  <a:lnTo>
                    <a:pt x="363" y="381"/>
                  </a:lnTo>
                  <a:lnTo>
                    <a:pt x="363" y="375"/>
                  </a:lnTo>
                  <a:lnTo>
                    <a:pt x="357" y="375"/>
                  </a:lnTo>
                  <a:lnTo>
                    <a:pt x="352" y="375"/>
                  </a:lnTo>
                  <a:lnTo>
                    <a:pt x="346" y="375"/>
                  </a:lnTo>
                  <a:lnTo>
                    <a:pt x="340" y="375"/>
                  </a:lnTo>
                  <a:lnTo>
                    <a:pt x="335" y="375"/>
                  </a:lnTo>
                  <a:lnTo>
                    <a:pt x="335" y="381"/>
                  </a:lnTo>
                  <a:lnTo>
                    <a:pt x="335" y="387"/>
                  </a:lnTo>
                  <a:lnTo>
                    <a:pt x="329" y="387"/>
                  </a:lnTo>
                  <a:lnTo>
                    <a:pt x="329" y="392"/>
                  </a:lnTo>
                  <a:lnTo>
                    <a:pt x="323" y="392"/>
                  </a:lnTo>
                  <a:lnTo>
                    <a:pt x="323" y="398"/>
                  </a:lnTo>
                  <a:lnTo>
                    <a:pt x="323" y="404"/>
                  </a:lnTo>
                  <a:lnTo>
                    <a:pt x="329" y="404"/>
                  </a:lnTo>
                  <a:lnTo>
                    <a:pt x="329" y="410"/>
                  </a:lnTo>
                  <a:lnTo>
                    <a:pt x="335" y="410"/>
                  </a:lnTo>
                  <a:lnTo>
                    <a:pt x="340" y="410"/>
                  </a:lnTo>
                  <a:lnTo>
                    <a:pt x="346" y="410"/>
                  </a:lnTo>
                  <a:lnTo>
                    <a:pt x="346" y="416"/>
                  </a:lnTo>
                  <a:lnTo>
                    <a:pt x="340" y="416"/>
                  </a:lnTo>
                  <a:lnTo>
                    <a:pt x="335" y="422"/>
                  </a:lnTo>
                  <a:lnTo>
                    <a:pt x="329" y="422"/>
                  </a:lnTo>
                  <a:lnTo>
                    <a:pt x="323" y="422"/>
                  </a:lnTo>
                  <a:lnTo>
                    <a:pt x="323" y="428"/>
                  </a:lnTo>
                  <a:lnTo>
                    <a:pt x="318" y="428"/>
                  </a:lnTo>
                  <a:lnTo>
                    <a:pt x="312" y="428"/>
                  </a:lnTo>
                  <a:lnTo>
                    <a:pt x="312" y="434"/>
                  </a:lnTo>
                  <a:lnTo>
                    <a:pt x="306" y="434"/>
                  </a:lnTo>
                  <a:lnTo>
                    <a:pt x="301" y="440"/>
                  </a:lnTo>
                  <a:lnTo>
                    <a:pt x="295" y="440"/>
                  </a:lnTo>
                  <a:lnTo>
                    <a:pt x="295" y="446"/>
                  </a:lnTo>
                  <a:lnTo>
                    <a:pt x="289" y="452"/>
                  </a:lnTo>
                  <a:lnTo>
                    <a:pt x="289" y="458"/>
                  </a:lnTo>
                  <a:lnTo>
                    <a:pt x="284" y="458"/>
                  </a:lnTo>
                  <a:lnTo>
                    <a:pt x="278" y="458"/>
                  </a:lnTo>
                  <a:lnTo>
                    <a:pt x="278" y="464"/>
                  </a:lnTo>
                  <a:lnTo>
                    <a:pt x="278" y="458"/>
                  </a:lnTo>
                  <a:lnTo>
                    <a:pt x="272" y="458"/>
                  </a:lnTo>
                  <a:lnTo>
                    <a:pt x="267" y="458"/>
                  </a:lnTo>
                  <a:lnTo>
                    <a:pt x="267" y="452"/>
                  </a:lnTo>
                  <a:lnTo>
                    <a:pt x="267" y="446"/>
                  </a:lnTo>
                  <a:lnTo>
                    <a:pt x="261" y="440"/>
                  </a:lnTo>
                  <a:lnTo>
                    <a:pt x="255" y="440"/>
                  </a:lnTo>
                  <a:lnTo>
                    <a:pt x="255" y="434"/>
                  </a:lnTo>
                  <a:lnTo>
                    <a:pt x="255" y="440"/>
                  </a:lnTo>
                  <a:lnTo>
                    <a:pt x="250" y="440"/>
                  </a:lnTo>
                  <a:lnTo>
                    <a:pt x="250" y="434"/>
                  </a:lnTo>
                  <a:lnTo>
                    <a:pt x="250" y="428"/>
                  </a:lnTo>
                  <a:lnTo>
                    <a:pt x="250" y="422"/>
                  </a:lnTo>
                  <a:lnTo>
                    <a:pt x="250" y="416"/>
                  </a:lnTo>
                  <a:lnTo>
                    <a:pt x="255" y="416"/>
                  </a:lnTo>
                  <a:lnTo>
                    <a:pt x="255" y="410"/>
                  </a:lnTo>
                  <a:lnTo>
                    <a:pt x="261" y="410"/>
                  </a:lnTo>
                  <a:lnTo>
                    <a:pt x="261" y="404"/>
                  </a:lnTo>
                  <a:lnTo>
                    <a:pt x="255" y="404"/>
                  </a:lnTo>
                  <a:lnTo>
                    <a:pt x="255" y="398"/>
                  </a:lnTo>
                  <a:lnTo>
                    <a:pt x="250" y="398"/>
                  </a:lnTo>
                  <a:lnTo>
                    <a:pt x="250" y="392"/>
                  </a:lnTo>
                  <a:lnTo>
                    <a:pt x="244" y="392"/>
                  </a:lnTo>
                  <a:lnTo>
                    <a:pt x="238" y="392"/>
                  </a:lnTo>
                  <a:lnTo>
                    <a:pt x="238" y="398"/>
                  </a:lnTo>
                  <a:lnTo>
                    <a:pt x="233" y="398"/>
                  </a:lnTo>
                  <a:lnTo>
                    <a:pt x="227" y="398"/>
                  </a:lnTo>
                  <a:lnTo>
                    <a:pt x="221" y="392"/>
                  </a:lnTo>
                  <a:lnTo>
                    <a:pt x="221" y="398"/>
                  </a:lnTo>
                  <a:lnTo>
                    <a:pt x="216" y="398"/>
                  </a:lnTo>
                  <a:lnTo>
                    <a:pt x="216" y="404"/>
                  </a:lnTo>
                  <a:lnTo>
                    <a:pt x="210" y="398"/>
                  </a:lnTo>
                  <a:lnTo>
                    <a:pt x="204" y="398"/>
                  </a:lnTo>
                  <a:lnTo>
                    <a:pt x="199" y="398"/>
                  </a:lnTo>
                  <a:lnTo>
                    <a:pt x="193" y="404"/>
                  </a:lnTo>
                  <a:lnTo>
                    <a:pt x="187" y="398"/>
                  </a:lnTo>
                  <a:lnTo>
                    <a:pt x="182" y="398"/>
                  </a:lnTo>
                  <a:lnTo>
                    <a:pt x="176" y="398"/>
                  </a:lnTo>
                  <a:lnTo>
                    <a:pt x="176" y="404"/>
                  </a:lnTo>
                  <a:lnTo>
                    <a:pt x="170" y="404"/>
                  </a:lnTo>
                  <a:lnTo>
                    <a:pt x="165" y="398"/>
                  </a:lnTo>
                  <a:lnTo>
                    <a:pt x="159" y="398"/>
                  </a:lnTo>
                  <a:lnTo>
                    <a:pt x="159" y="404"/>
                  </a:lnTo>
                  <a:lnTo>
                    <a:pt x="153" y="404"/>
                  </a:lnTo>
                  <a:lnTo>
                    <a:pt x="153" y="410"/>
                  </a:lnTo>
                  <a:lnTo>
                    <a:pt x="153" y="404"/>
                  </a:lnTo>
                  <a:lnTo>
                    <a:pt x="148" y="404"/>
                  </a:lnTo>
                  <a:lnTo>
                    <a:pt x="148" y="398"/>
                  </a:lnTo>
                  <a:lnTo>
                    <a:pt x="148" y="404"/>
                  </a:lnTo>
                  <a:lnTo>
                    <a:pt x="142" y="404"/>
                  </a:lnTo>
                  <a:lnTo>
                    <a:pt x="142" y="398"/>
                  </a:lnTo>
                  <a:lnTo>
                    <a:pt x="136" y="398"/>
                  </a:lnTo>
                  <a:lnTo>
                    <a:pt x="131" y="398"/>
                  </a:lnTo>
                  <a:lnTo>
                    <a:pt x="131" y="404"/>
                  </a:lnTo>
                  <a:lnTo>
                    <a:pt x="125" y="404"/>
                  </a:lnTo>
                  <a:lnTo>
                    <a:pt x="119" y="404"/>
                  </a:lnTo>
                  <a:lnTo>
                    <a:pt x="119" y="398"/>
                  </a:lnTo>
                  <a:lnTo>
                    <a:pt x="114" y="398"/>
                  </a:lnTo>
                  <a:lnTo>
                    <a:pt x="108" y="398"/>
                  </a:lnTo>
                  <a:lnTo>
                    <a:pt x="102" y="398"/>
                  </a:lnTo>
                  <a:lnTo>
                    <a:pt x="102" y="404"/>
                  </a:lnTo>
                  <a:lnTo>
                    <a:pt x="97" y="404"/>
                  </a:lnTo>
                  <a:lnTo>
                    <a:pt x="91" y="404"/>
                  </a:lnTo>
                  <a:lnTo>
                    <a:pt x="91" y="410"/>
                  </a:lnTo>
                  <a:lnTo>
                    <a:pt x="85" y="410"/>
                  </a:lnTo>
                  <a:lnTo>
                    <a:pt x="85" y="404"/>
                  </a:lnTo>
                  <a:lnTo>
                    <a:pt x="85" y="398"/>
                  </a:lnTo>
                  <a:lnTo>
                    <a:pt x="85" y="392"/>
                  </a:lnTo>
                  <a:lnTo>
                    <a:pt x="91" y="392"/>
                  </a:lnTo>
                  <a:lnTo>
                    <a:pt x="91" y="387"/>
                  </a:lnTo>
                  <a:lnTo>
                    <a:pt x="85" y="387"/>
                  </a:lnTo>
                  <a:lnTo>
                    <a:pt x="85" y="381"/>
                  </a:lnTo>
                  <a:lnTo>
                    <a:pt x="85" y="375"/>
                  </a:lnTo>
                  <a:lnTo>
                    <a:pt x="91" y="375"/>
                  </a:lnTo>
                  <a:lnTo>
                    <a:pt x="91" y="369"/>
                  </a:lnTo>
                  <a:lnTo>
                    <a:pt x="91" y="363"/>
                  </a:lnTo>
                  <a:lnTo>
                    <a:pt x="97" y="363"/>
                  </a:lnTo>
                  <a:lnTo>
                    <a:pt x="97" y="357"/>
                  </a:lnTo>
                  <a:lnTo>
                    <a:pt x="97" y="351"/>
                  </a:lnTo>
                  <a:lnTo>
                    <a:pt x="97" y="345"/>
                  </a:lnTo>
                  <a:lnTo>
                    <a:pt x="97" y="339"/>
                  </a:lnTo>
                  <a:lnTo>
                    <a:pt x="102" y="339"/>
                  </a:lnTo>
                  <a:lnTo>
                    <a:pt x="102" y="333"/>
                  </a:lnTo>
                  <a:lnTo>
                    <a:pt x="102" y="327"/>
                  </a:lnTo>
                  <a:lnTo>
                    <a:pt x="102" y="321"/>
                  </a:lnTo>
                  <a:lnTo>
                    <a:pt x="97" y="321"/>
                  </a:lnTo>
                  <a:lnTo>
                    <a:pt x="97" y="315"/>
                  </a:lnTo>
                  <a:lnTo>
                    <a:pt x="91" y="315"/>
                  </a:lnTo>
                  <a:lnTo>
                    <a:pt x="91" y="309"/>
                  </a:lnTo>
                  <a:lnTo>
                    <a:pt x="91" y="303"/>
                  </a:lnTo>
                  <a:lnTo>
                    <a:pt x="85" y="303"/>
                  </a:lnTo>
                  <a:lnTo>
                    <a:pt x="85" y="297"/>
                  </a:lnTo>
                  <a:lnTo>
                    <a:pt x="80" y="297"/>
                  </a:lnTo>
                  <a:lnTo>
                    <a:pt x="74" y="297"/>
                  </a:lnTo>
                  <a:lnTo>
                    <a:pt x="74" y="291"/>
                  </a:lnTo>
                  <a:lnTo>
                    <a:pt x="68" y="291"/>
                  </a:lnTo>
                  <a:lnTo>
                    <a:pt x="63" y="291"/>
                  </a:lnTo>
                  <a:lnTo>
                    <a:pt x="57" y="291"/>
                  </a:lnTo>
                  <a:lnTo>
                    <a:pt x="57" y="286"/>
                  </a:lnTo>
                  <a:lnTo>
                    <a:pt x="51" y="286"/>
                  </a:lnTo>
                  <a:lnTo>
                    <a:pt x="46" y="291"/>
                  </a:lnTo>
                  <a:lnTo>
                    <a:pt x="40" y="291"/>
                  </a:lnTo>
                  <a:lnTo>
                    <a:pt x="34" y="291"/>
                  </a:lnTo>
                  <a:lnTo>
                    <a:pt x="34" y="286"/>
                  </a:lnTo>
                  <a:lnTo>
                    <a:pt x="29" y="286"/>
                  </a:lnTo>
                  <a:lnTo>
                    <a:pt x="29" y="280"/>
                  </a:lnTo>
                  <a:lnTo>
                    <a:pt x="23" y="280"/>
                  </a:lnTo>
                  <a:lnTo>
                    <a:pt x="23" y="274"/>
                  </a:lnTo>
                  <a:lnTo>
                    <a:pt x="17" y="274"/>
                  </a:lnTo>
                  <a:lnTo>
                    <a:pt x="17" y="268"/>
                  </a:lnTo>
                  <a:lnTo>
                    <a:pt x="17" y="262"/>
                  </a:lnTo>
                  <a:lnTo>
                    <a:pt x="12" y="256"/>
                  </a:lnTo>
                  <a:lnTo>
                    <a:pt x="12" y="250"/>
                  </a:lnTo>
                  <a:lnTo>
                    <a:pt x="12" y="244"/>
                  </a:lnTo>
                  <a:lnTo>
                    <a:pt x="6" y="244"/>
                  </a:lnTo>
                  <a:lnTo>
                    <a:pt x="6" y="238"/>
                  </a:lnTo>
                  <a:lnTo>
                    <a:pt x="0" y="238"/>
                  </a:lnTo>
                  <a:lnTo>
                    <a:pt x="0" y="232"/>
                  </a:lnTo>
                  <a:lnTo>
                    <a:pt x="0" y="226"/>
                  </a:lnTo>
                  <a:lnTo>
                    <a:pt x="6" y="226"/>
                  </a:lnTo>
                  <a:lnTo>
                    <a:pt x="6" y="220"/>
                  </a:lnTo>
                  <a:lnTo>
                    <a:pt x="6" y="214"/>
                  </a:lnTo>
                  <a:lnTo>
                    <a:pt x="12" y="214"/>
                  </a:lnTo>
                  <a:lnTo>
                    <a:pt x="12" y="208"/>
                  </a:lnTo>
                  <a:lnTo>
                    <a:pt x="17" y="202"/>
                  </a:lnTo>
                  <a:lnTo>
                    <a:pt x="23" y="202"/>
                  </a:lnTo>
                  <a:lnTo>
                    <a:pt x="29" y="202"/>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8" name="Freeform 158"/>
            <p:cNvSpPr>
              <a:spLocks/>
            </p:cNvSpPr>
            <p:nvPr/>
          </p:nvSpPr>
          <p:spPr bwMode="auto">
            <a:xfrm>
              <a:off x="7948978" y="4560105"/>
              <a:ext cx="735459" cy="654090"/>
            </a:xfrm>
            <a:custGeom>
              <a:avLst/>
              <a:gdLst>
                <a:gd name="T0" fmla="*/ 2147483647 w 471"/>
                <a:gd name="T1" fmla="*/ 2147483647 h 416"/>
                <a:gd name="T2" fmla="*/ 2147483647 w 471"/>
                <a:gd name="T3" fmla="*/ 2147483647 h 416"/>
                <a:gd name="T4" fmla="*/ 2147483647 w 471"/>
                <a:gd name="T5" fmla="*/ 2147483647 h 416"/>
                <a:gd name="T6" fmla="*/ 2147483647 w 471"/>
                <a:gd name="T7" fmla="*/ 2147483647 h 416"/>
                <a:gd name="T8" fmla="*/ 2147483647 w 471"/>
                <a:gd name="T9" fmla="*/ 2147483647 h 416"/>
                <a:gd name="T10" fmla="*/ 2147483647 w 471"/>
                <a:gd name="T11" fmla="*/ 2147483647 h 416"/>
                <a:gd name="T12" fmla="*/ 2147483647 w 471"/>
                <a:gd name="T13" fmla="*/ 2147483647 h 416"/>
                <a:gd name="T14" fmla="*/ 2147483647 w 471"/>
                <a:gd name="T15" fmla="*/ 2147483647 h 416"/>
                <a:gd name="T16" fmla="*/ 2147483647 w 471"/>
                <a:gd name="T17" fmla="*/ 2147483647 h 416"/>
                <a:gd name="T18" fmla="*/ 2147483647 w 471"/>
                <a:gd name="T19" fmla="*/ 2147483647 h 416"/>
                <a:gd name="T20" fmla="*/ 2147483647 w 471"/>
                <a:gd name="T21" fmla="*/ 2147483647 h 416"/>
                <a:gd name="T22" fmla="*/ 2147483647 w 471"/>
                <a:gd name="T23" fmla="*/ 2147483647 h 416"/>
                <a:gd name="T24" fmla="*/ 2147483647 w 471"/>
                <a:gd name="T25" fmla="*/ 2147483647 h 416"/>
                <a:gd name="T26" fmla="*/ 2147483647 w 471"/>
                <a:gd name="T27" fmla="*/ 2147483647 h 416"/>
                <a:gd name="T28" fmla="*/ 2147483647 w 471"/>
                <a:gd name="T29" fmla="*/ 2147483647 h 416"/>
                <a:gd name="T30" fmla="*/ 2147483647 w 471"/>
                <a:gd name="T31" fmla="*/ 2147483647 h 416"/>
                <a:gd name="T32" fmla="*/ 2147483647 w 471"/>
                <a:gd name="T33" fmla="*/ 2147483647 h 416"/>
                <a:gd name="T34" fmla="*/ 2147483647 w 471"/>
                <a:gd name="T35" fmla="*/ 2147483647 h 416"/>
                <a:gd name="T36" fmla="*/ 2147483647 w 471"/>
                <a:gd name="T37" fmla="*/ 2147483647 h 416"/>
                <a:gd name="T38" fmla="*/ 2147483647 w 471"/>
                <a:gd name="T39" fmla="*/ 2147483647 h 416"/>
                <a:gd name="T40" fmla="*/ 2147483647 w 471"/>
                <a:gd name="T41" fmla="*/ 2147483647 h 416"/>
                <a:gd name="T42" fmla="*/ 2147483647 w 471"/>
                <a:gd name="T43" fmla="*/ 2147483647 h 416"/>
                <a:gd name="T44" fmla="*/ 2147483647 w 471"/>
                <a:gd name="T45" fmla="*/ 2147483647 h 416"/>
                <a:gd name="T46" fmla="*/ 2147483647 w 471"/>
                <a:gd name="T47" fmla="*/ 2147483647 h 416"/>
                <a:gd name="T48" fmla="*/ 2147483647 w 471"/>
                <a:gd name="T49" fmla="*/ 2147483647 h 416"/>
                <a:gd name="T50" fmla="*/ 2147483647 w 471"/>
                <a:gd name="T51" fmla="*/ 2147483647 h 416"/>
                <a:gd name="T52" fmla="*/ 2147483647 w 471"/>
                <a:gd name="T53" fmla="*/ 2147483647 h 416"/>
                <a:gd name="T54" fmla="*/ 2147483647 w 471"/>
                <a:gd name="T55" fmla="*/ 2147483647 h 416"/>
                <a:gd name="T56" fmla="*/ 2147483647 w 471"/>
                <a:gd name="T57" fmla="*/ 2147483647 h 416"/>
                <a:gd name="T58" fmla="*/ 2147483647 w 471"/>
                <a:gd name="T59" fmla="*/ 2147483647 h 416"/>
                <a:gd name="T60" fmla="*/ 2147483647 w 471"/>
                <a:gd name="T61" fmla="*/ 2147483647 h 416"/>
                <a:gd name="T62" fmla="*/ 2147483647 w 471"/>
                <a:gd name="T63" fmla="*/ 2147483647 h 416"/>
                <a:gd name="T64" fmla="*/ 2147483647 w 471"/>
                <a:gd name="T65" fmla="*/ 2147483647 h 416"/>
                <a:gd name="T66" fmla="*/ 2147483647 w 471"/>
                <a:gd name="T67" fmla="*/ 2147483647 h 416"/>
                <a:gd name="T68" fmla="*/ 2147483647 w 471"/>
                <a:gd name="T69" fmla="*/ 2147483647 h 416"/>
                <a:gd name="T70" fmla="*/ 2147483647 w 471"/>
                <a:gd name="T71" fmla="*/ 2147483647 h 416"/>
                <a:gd name="T72" fmla="*/ 2147483647 w 471"/>
                <a:gd name="T73" fmla="*/ 2147483647 h 416"/>
                <a:gd name="T74" fmla="*/ 2147483647 w 471"/>
                <a:gd name="T75" fmla="*/ 2147483647 h 416"/>
                <a:gd name="T76" fmla="*/ 2147483647 w 471"/>
                <a:gd name="T77" fmla="*/ 2147483647 h 416"/>
                <a:gd name="T78" fmla="*/ 2147483647 w 471"/>
                <a:gd name="T79" fmla="*/ 2147483647 h 416"/>
                <a:gd name="T80" fmla="*/ 2147483647 w 471"/>
                <a:gd name="T81" fmla="*/ 2147483647 h 416"/>
                <a:gd name="T82" fmla="*/ 2147483647 w 471"/>
                <a:gd name="T83" fmla="*/ 2147483647 h 416"/>
                <a:gd name="T84" fmla="*/ 2147483647 w 471"/>
                <a:gd name="T85" fmla="*/ 2147483647 h 416"/>
                <a:gd name="T86" fmla="*/ 2147483647 w 471"/>
                <a:gd name="T87" fmla="*/ 2147483647 h 416"/>
                <a:gd name="T88" fmla="*/ 2147483647 w 471"/>
                <a:gd name="T89" fmla="*/ 2147483647 h 416"/>
                <a:gd name="T90" fmla="*/ 2147483647 w 471"/>
                <a:gd name="T91" fmla="*/ 2147483647 h 416"/>
                <a:gd name="T92" fmla="*/ 2147483647 w 471"/>
                <a:gd name="T93" fmla="*/ 2147483647 h 416"/>
                <a:gd name="T94" fmla="*/ 2147483647 w 471"/>
                <a:gd name="T95" fmla="*/ 2147483647 h 416"/>
                <a:gd name="T96" fmla="*/ 2147483647 w 471"/>
                <a:gd name="T97" fmla="*/ 2147483647 h 416"/>
                <a:gd name="T98" fmla="*/ 2147483647 w 471"/>
                <a:gd name="T99" fmla="*/ 2147483647 h 416"/>
                <a:gd name="T100" fmla="*/ 2147483647 w 471"/>
                <a:gd name="T101" fmla="*/ 2147483647 h 416"/>
                <a:gd name="T102" fmla="*/ 2147483647 w 471"/>
                <a:gd name="T103" fmla="*/ 2147483647 h 416"/>
                <a:gd name="T104" fmla="*/ 2147483647 w 471"/>
                <a:gd name="T105" fmla="*/ 2147483647 h 416"/>
                <a:gd name="T106" fmla="*/ 2147483647 w 471"/>
                <a:gd name="T107" fmla="*/ 2147483647 h 416"/>
                <a:gd name="T108" fmla="*/ 2147483647 w 471"/>
                <a:gd name="T109" fmla="*/ 2147483647 h 416"/>
                <a:gd name="T110" fmla="*/ 2147483647 w 471"/>
                <a:gd name="T111" fmla="*/ 2147483647 h 416"/>
                <a:gd name="T112" fmla="*/ 2147483647 w 471"/>
                <a:gd name="T113" fmla="*/ 2147483647 h 416"/>
                <a:gd name="T114" fmla="*/ 2147483647 w 471"/>
                <a:gd name="T115" fmla="*/ 2147483647 h 4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 h="416">
                  <a:moveTo>
                    <a:pt x="250" y="339"/>
                  </a:moveTo>
                  <a:lnTo>
                    <a:pt x="244" y="339"/>
                  </a:lnTo>
                  <a:lnTo>
                    <a:pt x="238" y="339"/>
                  </a:lnTo>
                  <a:lnTo>
                    <a:pt x="233" y="345"/>
                  </a:lnTo>
                  <a:lnTo>
                    <a:pt x="227" y="345"/>
                  </a:lnTo>
                  <a:lnTo>
                    <a:pt x="221" y="345"/>
                  </a:lnTo>
                  <a:lnTo>
                    <a:pt x="216" y="345"/>
                  </a:lnTo>
                  <a:lnTo>
                    <a:pt x="210" y="345"/>
                  </a:lnTo>
                  <a:lnTo>
                    <a:pt x="204" y="339"/>
                  </a:lnTo>
                  <a:lnTo>
                    <a:pt x="204" y="345"/>
                  </a:lnTo>
                  <a:lnTo>
                    <a:pt x="204" y="339"/>
                  </a:lnTo>
                  <a:lnTo>
                    <a:pt x="199" y="345"/>
                  </a:lnTo>
                  <a:lnTo>
                    <a:pt x="199" y="339"/>
                  </a:lnTo>
                  <a:lnTo>
                    <a:pt x="193" y="339"/>
                  </a:lnTo>
                  <a:lnTo>
                    <a:pt x="193" y="333"/>
                  </a:lnTo>
                  <a:lnTo>
                    <a:pt x="187" y="333"/>
                  </a:lnTo>
                  <a:lnTo>
                    <a:pt x="187" y="339"/>
                  </a:lnTo>
                  <a:lnTo>
                    <a:pt x="187" y="333"/>
                  </a:lnTo>
                  <a:lnTo>
                    <a:pt x="182" y="333"/>
                  </a:lnTo>
                  <a:lnTo>
                    <a:pt x="176" y="333"/>
                  </a:lnTo>
                  <a:lnTo>
                    <a:pt x="170" y="333"/>
                  </a:lnTo>
                  <a:lnTo>
                    <a:pt x="165" y="339"/>
                  </a:lnTo>
                  <a:lnTo>
                    <a:pt x="165" y="333"/>
                  </a:lnTo>
                  <a:lnTo>
                    <a:pt x="165" y="339"/>
                  </a:lnTo>
                  <a:lnTo>
                    <a:pt x="165" y="345"/>
                  </a:lnTo>
                  <a:lnTo>
                    <a:pt x="165" y="351"/>
                  </a:lnTo>
                  <a:lnTo>
                    <a:pt x="165" y="345"/>
                  </a:lnTo>
                  <a:lnTo>
                    <a:pt x="159" y="345"/>
                  </a:lnTo>
                  <a:lnTo>
                    <a:pt x="153" y="345"/>
                  </a:lnTo>
                  <a:lnTo>
                    <a:pt x="153" y="339"/>
                  </a:lnTo>
                  <a:lnTo>
                    <a:pt x="153" y="345"/>
                  </a:lnTo>
                  <a:lnTo>
                    <a:pt x="153" y="351"/>
                  </a:lnTo>
                  <a:lnTo>
                    <a:pt x="148" y="351"/>
                  </a:lnTo>
                  <a:lnTo>
                    <a:pt x="148" y="357"/>
                  </a:lnTo>
                  <a:lnTo>
                    <a:pt x="148" y="362"/>
                  </a:lnTo>
                  <a:lnTo>
                    <a:pt x="148" y="368"/>
                  </a:lnTo>
                  <a:lnTo>
                    <a:pt x="142" y="374"/>
                  </a:lnTo>
                  <a:lnTo>
                    <a:pt x="142" y="368"/>
                  </a:lnTo>
                  <a:lnTo>
                    <a:pt x="142" y="374"/>
                  </a:lnTo>
                  <a:lnTo>
                    <a:pt x="136" y="374"/>
                  </a:lnTo>
                  <a:lnTo>
                    <a:pt x="136" y="380"/>
                  </a:lnTo>
                  <a:lnTo>
                    <a:pt x="131" y="380"/>
                  </a:lnTo>
                  <a:lnTo>
                    <a:pt x="125" y="380"/>
                  </a:lnTo>
                  <a:lnTo>
                    <a:pt x="119" y="380"/>
                  </a:lnTo>
                  <a:lnTo>
                    <a:pt x="125" y="380"/>
                  </a:lnTo>
                  <a:lnTo>
                    <a:pt x="125" y="374"/>
                  </a:lnTo>
                  <a:lnTo>
                    <a:pt x="131" y="374"/>
                  </a:lnTo>
                  <a:lnTo>
                    <a:pt x="131" y="368"/>
                  </a:lnTo>
                  <a:lnTo>
                    <a:pt x="136" y="368"/>
                  </a:lnTo>
                  <a:lnTo>
                    <a:pt x="136" y="362"/>
                  </a:lnTo>
                  <a:lnTo>
                    <a:pt x="136" y="357"/>
                  </a:lnTo>
                  <a:lnTo>
                    <a:pt x="136" y="351"/>
                  </a:lnTo>
                  <a:lnTo>
                    <a:pt x="131" y="351"/>
                  </a:lnTo>
                  <a:lnTo>
                    <a:pt x="131" y="345"/>
                  </a:lnTo>
                  <a:lnTo>
                    <a:pt x="125" y="345"/>
                  </a:lnTo>
                  <a:lnTo>
                    <a:pt x="125" y="339"/>
                  </a:lnTo>
                  <a:lnTo>
                    <a:pt x="119" y="339"/>
                  </a:lnTo>
                  <a:lnTo>
                    <a:pt x="119" y="333"/>
                  </a:lnTo>
                  <a:lnTo>
                    <a:pt x="114" y="333"/>
                  </a:lnTo>
                  <a:lnTo>
                    <a:pt x="108" y="333"/>
                  </a:lnTo>
                  <a:lnTo>
                    <a:pt x="108" y="327"/>
                  </a:lnTo>
                  <a:lnTo>
                    <a:pt x="102" y="327"/>
                  </a:lnTo>
                  <a:lnTo>
                    <a:pt x="97" y="327"/>
                  </a:lnTo>
                  <a:lnTo>
                    <a:pt x="97" y="321"/>
                  </a:lnTo>
                  <a:lnTo>
                    <a:pt x="91" y="321"/>
                  </a:lnTo>
                  <a:lnTo>
                    <a:pt x="85" y="321"/>
                  </a:lnTo>
                  <a:lnTo>
                    <a:pt x="85" y="315"/>
                  </a:lnTo>
                  <a:lnTo>
                    <a:pt x="80" y="315"/>
                  </a:lnTo>
                  <a:lnTo>
                    <a:pt x="74" y="315"/>
                  </a:lnTo>
                  <a:lnTo>
                    <a:pt x="68" y="315"/>
                  </a:lnTo>
                  <a:lnTo>
                    <a:pt x="63" y="315"/>
                  </a:lnTo>
                  <a:lnTo>
                    <a:pt x="63" y="309"/>
                  </a:lnTo>
                  <a:lnTo>
                    <a:pt x="57" y="309"/>
                  </a:lnTo>
                  <a:lnTo>
                    <a:pt x="57" y="303"/>
                  </a:lnTo>
                  <a:lnTo>
                    <a:pt x="51" y="303"/>
                  </a:lnTo>
                  <a:lnTo>
                    <a:pt x="51" y="297"/>
                  </a:lnTo>
                  <a:lnTo>
                    <a:pt x="51" y="291"/>
                  </a:lnTo>
                  <a:lnTo>
                    <a:pt x="46" y="291"/>
                  </a:lnTo>
                  <a:lnTo>
                    <a:pt x="40" y="285"/>
                  </a:lnTo>
                  <a:lnTo>
                    <a:pt x="40" y="279"/>
                  </a:lnTo>
                  <a:lnTo>
                    <a:pt x="34" y="279"/>
                  </a:lnTo>
                  <a:lnTo>
                    <a:pt x="29" y="279"/>
                  </a:lnTo>
                  <a:lnTo>
                    <a:pt x="29" y="285"/>
                  </a:lnTo>
                  <a:lnTo>
                    <a:pt x="23" y="285"/>
                  </a:lnTo>
                  <a:lnTo>
                    <a:pt x="23" y="279"/>
                  </a:lnTo>
                  <a:lnTo>
                    <a:pt x="17" y="279"/>
                  </a:lnTo>
                  <a:lnTo>
                    <a:pt x="12" y="279"/>
                  </a:lnTo>
                  <a:lnTo>
                    <a:pt x="6" y="279"/>
                  </a:lnTo>
                  <a:lnTo>
                    <a:pt x="6" y="273"/>
                  </a:lnTo>
                  <a:lnTo>
                    <a:pt x="0" y="273"/>
                  </a:lnTo>
                  <a:lnTo>
                    <a:pt x="0" y="267"/>
                  </a:lnTo>
                  <a:lnTo>
                    <a:pt x="0" y="261"/>
                  </a:lnTo>
                  <a:lnTo>
                    <a:pt x="6" y="261"/>
                  </a:lnTo>
                  <a:lnTo>
                    <a:pt x="6" y="256"/>
                  </a:lnTo>
                  <a:lnTo>
                    <a:pt x="12" y="256"/>
                  </a:lnTo>
                  <a:lnTo>
                    <a:pt x="12" y="250"/>
                  </a:lnTo>
                  <a:lnTo>
                    <a:pt x="12" y="244"/>
                  </a:lnTo>
                  <a:lnTo>
                    <a:pt x="17" y="244"/>
                  </a:lnTo>
                  <a:lnTo>
                    <a:pt x="23" y="244"/>
                  </a:lnTo>
                  <a:lnTo>
                    <a:pt x="29" y="244"/>
                  </a:lnTo>
                  <a:lnTo>
                    <a:pt x="34" y="244"/>
                  </a:lnTo>
                  <a:lnTo>
                    <a:pt x="40" y="244"/>
                  </a:lnTo>
                  <a:lnTo>
                    <a:pt x="40" y="250"/>
                  </a:lnTo>
                  <a:lnTo>
                    <a:pt x="46" y="250"/>
                  </a:lnTo>
                  <a:lnTo>
                    <a:pt x="51" y="250"/>
                  </a:lnTo>
                  <a:lnTo>
                    <a:pt x="51" y="244"/>
                  </a:lnTo>
                  <a:lnTo>
                    <a:pt x="57" y="244"/>
                  </a:lnTo>
                  <a:lnTo>
                    <a:pt x="57" y="238"/>
                  </a:lnTo>
                  <a:lnTo>
                    <a:pt x="57" y="232"/>
                  </a:lnTo>
                  <a:lnTo>
                    <a:pt x="63" y="232"/>
                  </a:lnTo>
                  <a:lnTo>
                    <a:pt x="68" y="232"/>
                  </a:lnTo>
                  <a:lnTo>
                    <a:pt x="74" y="232"/>
                  </a:lnTo>
                  <a:lnTo>
                    <a:pt x="74" y="238"/>
                  </a:lnTo>
                  <a:lnTo>
                    <a:pt x="80" y="238"/>
                  </a:lnTo>
                  <a:lnTo>
                    <a:pt x="80" y="232"/>
                  </a:lnTo>
                  <a:lnTo>
                    <a:pt x="85" y="232"/>
                  </a:lnTo>
                  <a:lnTo>
                    <a:pt x="85" y="238"/>
                  </a:lnTo>
                  <a:lnTo>
                    <a:pt x="91" y="232"/>
                  </a:lnTo>
                  <a:lnTo>
                    <a:pt x="91" y="238"/>
                  </a:lnTo>
                  <a:lnTo>
                    <a:pt x="97" y="238"/>
                  </a:lnTo>
                  <a:lnTo>
                    <a:pt x="97" y="232"/>
                  </a:lnTo>
                  <a:lnTo>
                    <a:pt x="102" y="232"/>
                  </a:lnTo>
                  <a:lnTo>
                    <a:pt x="102" y="226"/>
                  </a:lnTo>
                  <a:lnTo>
                    <a:pt x="108" y="226"/>
                  </a:lnTo>
                  <a:lnTo>
                    <a:pt x="114" y="226"/>
                  </a:lnTo>
                  <a:lnTo>
                    <a:pt x="119" y="226"/>
                  </a:lnTo>
                  <a:lnTo>
                    <a:pt x="125" y="226"/>
                  </a:lnTo>
                  <a:lnTo>
                    <a:pt x="125" y="232"/>
                  </a:lnTo>
                  <a:lnTo>
                    <a:pt x="131" y="226"/>
                  </a:lnTo>
                  <a:lnTo>
                    <a:pt x="131" y="232"/>
                  </a:lnTo>
                  <a:lnTo>
                    <a:pt x="131" y="226"/>
                  </a:lnTo>
                  <a:lnTo>
                    <a:pt x="131" y="220"/>
                  </a:lnTo>
                  <a:lnTo>
                    <a:pt x="131" y="214"/>
                  </a:lnTo>
                  <a:lnTo>
                    <a:pt x="131" y="208"/>
                  </a:lnTo>
                  <a:lnTo>
                    <a:pt x="131" y="202"/>
                  </a:lnTo>
                  <a:lnTo>
                    <a:pt x="136" y="202"/>
                  </a:lnTo>
                  <a:lnTo>
                    <a:pt x="136" y="196"/>
                  </a:lnTo>
                  <a:lnTo>
                    <a:pt x="136" y="190"/>
                  </a:lnTo>
                  <a:lnTo>
                    <a:pt x="131" y="184"/>
                  </a:lnTo>
                  <a:lnTo>
                    <a:pt x="125" y="178"/>
                  </a:lnTo>
                  <a:lnTo>
                    <a:pt x="131" y="178"/>
                  </a:lnTo>
                  <a:lnTo>
                    <a:pt x="131" y="172"/>
                  </a:lnTo>
                  <a:lnTo>
                    <a:pt x="136" y="172"/>
                  </a:lnTo>
                  <a:lnTo>
                    <a:pt x="142" y="172"/>
                  </a:lnTo>
                  <a:lnTo>
                    <a:pt x="136" y="172"/>
                  </a:lnTo>
                  <a:lnTo>
                    <a:pt x="136" y="166"/>
                  </a:lnTo>
                  <a:lnTo>
                    <a:pt x="142" y="166"/>
                  </a:lnTo>
                  <a:lnTo>
                    <a:pt x="136" y="166"/>
                  </a:lnTo>
                  <a:lnTo>
                    <a:pt x="136" y="160"/>
                  </a:lnTo>
                  <a:lnTo>
                    <a:pt x="131" y="160"/>
                  </a:lnTo>
                  <a:lnTo>
                    <a:pt x="125" y="160"/>
                  </a:lnTo>
                  <a:lnTo>
                    <a:pt x="125" y="155"/>
                  </a:lnTo>
                  <a:lnTo>
                    <a:pt x="119" y="155"/>
                  </a:lnTo>
                  <a:lnTo>
                    <a:pt x="119" y="149"/>
                  </a:lnTo>
                  <a:lnTo>
                    <a:pt x="119" y="143"/>
                  </a:lnTo>
                  <a:lnTo>
                    <a:pt x="125" y="143"/>
                  </a:lnTo>
                  <a:lnTo>
                    <a:pt x="125" y="137"/>
                  </a:lnTo>
                  <a:lnTo>
                    <a:pt x="131" y="137"/>
                  </a:lnTo>
                  <a:lnTo>
                    <a:pt x="131" y="131"/>
                  </a:lnTo>
                  <a:lnTo>
                    <a:pt x="136" y="131"/>
                  </a:lnTo>
                  <a:lnTo>
                    <a:pt x="136" y="125"/>
                  </a:lnTo>
                  <a:lnTo>
                    <a:pt x="136" y="119"/>
                  </a:lnTo>
                  <a:lnTo>
                    <a:pt x="136" y="113"/>
                  </a:lnTo>
                  <a:lnTo>
                    <a:pt x="142" y="113"/>
                  </a:lnTo>
                  <a:lnTo>
                    <a:pt x="142" y="107"/>
                  </a:lnTo>
                  <a:lnTo>
                    <a:pt x="148" y="107"/>
                  </a:lnTo>
                  <a:lnTo>
                    <a:pt x="148" y="101"/>
                  </a:lnTo>
                  <a:lnTo>
                    <a:pt x="148" y="95"/>
                  </a:lnTo>
                  <a:lnTo>
                    <a:pt x="153" y="95"/>
                  </a:lnTo>
                  <a:lnTo>
                    <a:pt x="153" y="89"/>
                  </a:lnTo>
                  <a:lnTo>
                    <a:pt x="159" y="89"/>
                  </a:lnTo>
                  <a:lnTo>
                    <a:pt x="159" y="83"/>
                  </a:lnTo>
                  <a:lnTo>
                    <a:pt x="165" y="77"/>
                  </a:lnTo>
                  <a:lnTo>
                    <a:pt x="165" y="71"/>
                  </a:lnTo>
                  <a:lnTo>
                    <a:pt x="170" y="71"/>
                  </a:lnTo>
                  <a:lnTo>
                    <a:pt x="165" y="71"/>
                  </a:lnTo>
                  <a:lnTo>
                    <a:pt x="170" y="71"/>
                  </a:lnTo>
                  <a:lnTo>
                    <a:pt x="170" y="65"/>
                  </a:lnTo>
                  <a:lnTo>
                    <a:pt x="170" y="60"/>
                  </a:lnTo>
                  <a:lnTo>
                    <a:pt x="176" y="54"/>
                  </a:lnTo>
                  <a:lnTo>
                    <a:pt x="176" y="48"/>
                  </a:lnTo>
                  <a:lnTo>
                    <a:pt x="182" y="48"/>
                  </a:lnTo>
                  <a:lnTo>
                    <a:pt x="187" y="48"/>
                  </a:lnTo>
                  <a:lnTo>
                    <a:pt x="187" y="54"/>
                  </a:lnTo>
                  <a:lnTo>
                    <a:pt x="193" y="54"/>
                  </a:lnTo>
                  <a:lnTo>
                    <a:pt x="199" y="54"/>
                  </a:lnTo>
                  <a:lnTo>
                    <a:pt x="204" y="54"/>
                  </a:lnTo>
                  <a:lnTo>
                    <a:pt x="210" y="54"/>
                  </a:lnTo>
                  <a:lnTo>
                    <a:pt x="210" y="48"/>
                  </a:lnTo>
                  <a:lnTo>
                    <a:pt x="210" y="54"/>
                  </a:lnTo>
                  <a:lnTo>
                    <a:pt x="216" y="48"/>
                  </a:lnTo>
                  <a:lnTo>
                    <a:pt x="216" y="54"/>
                  </a:lnTo>
                  <a:lnTo>
                    <a:pt x="221" y="54"/>
                  </a:lnTo>
                  <a:lnTo>
                    <a:pt x="221" y="48"/>
                  </a:lnTo>
                  <a:lnTo>
                    <a:pt x="221" y="42"/>
                  </a:lnTo>
                  <a:lnTo>
                    <a:pt x="227" y="48"/>
                  </a:lnTo>
                  <a:lnTo>
                    <a:pt x="233" y="48"/>
                  </a:lnTo>
                  <a:lnTo>
                    <a:pt x="238" y="42"/>
                  </a:lnTo>
                  <a:lnTo>
                    <a:pt x="244" y="42"/>
                  </a:lnTo>
                  <a:lnTo>
                    <a:pt x="250" y="36"/>
                  </a:lnTo>
                  <a:lnTo>
                    <a:pt x="255" y="36"/>
                  </a:lnTo>
                  <a:lnTo>
                    <a:pt x="255" y="30"/>
                  </a:lnTo>
                  <a:lnTo>
                    <a:pt x="261" y="30"/>
                  </a:lnTo>
                  <a:lnTo>
                    <a:pt x="261" y="24"/>
                  </a:lnTo>
                  <a:lnTo>
                    <a:pt x="261" y="18"/>
                  </a:lnTo>
                  <a:lnTo>
                    <a:pt x="267" y="18"/>
                  </a:lnTo>
                  <a:lnTo>
                    <a:pt x="267" y="12"/>
                  </a:lnTo>
                  <a:lnTo>
                    <a:pt x="272" y="12"/>
                  </a:lnTo>
                  <a:lnTo>
                    <a:pt x="272" y="6"/>
                  </a:lnTo>
                  <a:lnTo>
                    <a:pt x="272" y="0"/>
                  </a:lnTo>
                  <a:lnTo>
                    <a:pt x="278" y="0"/>
                  </a:lnTo>
                  <a:lnTo>
                    <a:pt x="284" y="0"/>
                  </a:lnTo>
                  <a:lnTo>
                    <a:pt x="289" y="0"/>
                  </a:lnTo>
                  <a:lnTo>
                    <a:pt x="289" y="6"/>
                  </a:lnTo>
                  <a:lnTo>
                    <a:pt x="295" y="6"/>
                  </a:lnTo>
                  <a:lnTo>
                    <a:pt x="295" y="12"/>
                  </a:lnTo>
                  <a:lnTo>
                    <a:pt x="301" y="12"/>
                  </a:lnTo>
                  <a:lnTo>
                    <a:pt x="306" y="12"/>
                  </a:lnTo>
                  <a:lnTo>
                    <a:pt x="312" y="12"/>
                  </a:lnTo>
                  <a:lnTo>
                    <a:pt x="318" y="12"/>
                  </a:lnTo>
                  <a:lnTo>
                    <a:pt x="318" y="18"/>
                  </a:lnTo>
                  <a:lnTo>
                    <a:pt x="323" y="18"/>
                  </a:lnTo>
                  <a:lnTo>
                    <a:pt x="323" y="24"/>
                  </a:lnTo>
                  <a:lnTo>
                    <a:pt x="329" y="24"/>
                  </a:lnTo>
                  <a:lnTo>
                    <a:pt x="335" y="24"/>
                  </a:lnTo>
                  <a:lnTo>
                    <a:pt x="335" y="30"/>
                  </a:lnTo>
                  <a:lnTo>
                    <a:pt x="335" y="36"/>
                  </a:lnTo>
                  <a:lnTo>
                    <a:pt x="340" y="36"/>
                  </a:lnTo>
                  <a:lnTo>
                    <a:pt x="340" y="42"/>
                  </a:lnTo>
                  <a:lnTo>
                    <a:pt x="346" y="42"/>
                  </a:lnTo>
                  <a:lnTo>
                    <a:pt x="346" y="48"/>
                  </a:lnTo>
                  <a:lnTo>
                    <a:pt x="346" y="42"/>
                  </a:lnTo>
                  <a:lnTo>
                    <a:pt x="352" y="42"/>
                  </a:lnTo>
                  <a:lnTo>
                    <a:pt x="357" y="42"/>
                  </a:lnTo>
                  <a:lnTo>
                    <a:pt x="357" y="36"/>
                  </a:lnTo>
                  <a:lnTo>
                    <a:pt x="363" y="36"/>
                  </a:lnTo>
                  <a:lnTo>
                    <a:pt x="363" y="42"/>
                  </a:lnTo>
                  <a:lnTo>
                    <a:pt x="369" y="42"/>
                  </a:lnTo>
                  <a:lnTo>
                    <a:pt x="369" y="36"/>
                  </a:lnTo>
                  <a:lnTo>
                    <a:pt x="374" y="36"/>
                  </a:lnTo>
                  <a:lnTo>
                    <a:pt x="380" y="36"/>
                  </a:lnTo>
                  <a:lnTo>
                    <a:pt x="386" y="36"/>
                  </a:lnTo>
                  <a:lnTo>
                    <a:pt x="386" y="30"/>
                  </a:lnTo>
                  <a:lnTo>
                    <a:pt x="386" y="36"/>
                  </a:lnTo>
                  <a:lnTo>
                    <a:pt x="391" y="36"/>
                  </a:lnTo>
                  <a:lnTo>
                    <a:pt x="386" y="36"/>
                  </a:lnTo>
                  <a:lnTo>
                    <a:pt x="386" y="42"/>
                  </a:lnTo>
                  <a:lnTo>
                    <a:pt x="386" y="48"/>
                  </a:lnTo>
                  <a:lnTo>
                    <a:pt x="386" y="54"/>
                  </a:lnTo>
                  <a:lnTo>
                    <a:pt x="391" y="54"/>
                  </a:lnTo>
                  <a:lnTo>
                    <a:pt x="391" y="60"/>
                  </a:lnTo>
                  <a:lnTo>
                    <a:pt x="386" y="60"/>
                  </a:lnTo>
                  <a:lnTo>
                    <a:pt x="386" y="65"/>
                  </a:lnTo>
                  <a:lnTo>
                    <a:pt x="386" y="71"/>
                  </a:lnTo>
                  <a:lnTo>
                    <a:pt x="380" y="71"/>
                  </a:lnTo>
                  <a:lnTo>
                    <a:pt x="380" y="77"/>
                  </a:lnTo>
                  <a:lnTo>
                    <a:pt x="380" y="83"/>
                  </a:lnTo>
                  <a:lnTo>
                    <a:pt x="380" y="89"/>
                  </a:lnTo>
                  <a:lnTo>
                    <a:pt x="374" y="89"/>
                  </a:lnTo>
                  <a:lnTo>
                    <a:pt x="374" y="95"/>
                  </a:lnTo>
                  <a:lnTo>
                    <a:pt x="374" y="101"/>
                  </a:lnTo>
                  <a:lnTo>
                    <a:pt x="369" y="101"/>
                  </a:lnTo>
                  <a:lnTo>
                    <a:pt x="369" y="107"/>
                  </a:lnTo>
                  <a:lnTo>
                    <a:pt x="363" y="107"/>
                  </a:lnTo>
                  <a:lnTo>
                    <a:pt x="357" y="107"/>
                  </a:lnTo>
                  <a:lnTo>
                    <a:pt x="357" y="101"/>
                  </a:lnTo>
                  <a:lnTo>
                    <a:pt x="357" y="107"/>
                  </a:lnTo>
                  <a:lnTo>
                    <a:pt x="357" y="101"/>
                  </a:lnTo>
                  <a:lnTo>
                    <a:pt x="352" y="101"/>
                  </a:lnTo>
                  <a:lnTo>
                    <a:pt x="352" y="107"/>
                  </a:lnTo>
                  <a:lnTo>
                    <a:pt x="346" y="107"/>
                  </a:lnTo>
                  <a:lnTo>
                    <a:pt x="340" y="107"/>
                  </a:lnTo>
                  <a:lnTo>
                    <a:pt x="340" y="113"/>
                  </a:lnTo>
                  <a:lnTo>
                    <a:pt x="335" y="113"/>
                  </a:lnTo>
                  <a:lnTo>
                    <a:pt x="329" y="113"/>
                  </a:lnTo>
                  <a:lnTo>
                    <a:pt x="329" y="119"/>
                  </a:lnTo>
                  <a:lnTo>
                    <a:pt x="329" y="113"/>
                  </a:lnTo>
                  <a:lnTo>
                    <a:pt x="329" y="119"/>
                  </a:lnTo>
                  <a:lnTo>
                    <a:pt x="323" y="119"/>
                  </a:lnTo>
                  <a:lnTo>
                    <a:pt x="318" y="119"/>
                  </a:lnTo>
                  <a:lnTo>
                    <a:pt x="318" y="125"/>
                  </a:lnTo>
                  <a:lnTo>
                    <a:pt x="312" y="125"/>
                  </a:lnTo>
                  <a:lnTo>
                    <a:pt x="306" y="125"/>
                  </a:lnTo>
                  <a:lnTo>
                    <a:pt x="306" y="131"/>
                  </a:lnTo>
                  <a:lnTo>
                    <a:pt x="312" y="131"/>
                  </a:lnTo>
                  <a:lnTo>
                    <a:pt x="312" y="137"/>
                  </a:lnTo>
                  <a:lnTo>
                    <a:pt x="312" y="143"/>
                  </a:lnTo>
                  <a:lnTo>
                    <a:pt x="312" y="149"/>
                  </a:lnTo>
                  <a:lnTo>
                    <a:pt x="306" y="149"/>
                  </a:lnTo>
                  <a:lnTo>
                    <a:pt x="312" y="149"/>
                  </a:lnTo>
                  <a:lnTo>
                    <a:pt x="306" y="149"/>
                  </a:lnTo>
                  <a:lnTo>
                    <a:pt x="306" y="155"/>
                  </a:lnTo>
                  <a:lnTo>
                    <a:pt x="306" y="160"/>
                  </a:lnTo>
                  <a:lnTo>
                    <a:pt x="306" y="166"/>
                  </a:lnTo>
                  <a:lnTo>
                    <a:pt x="312" y="166"/>
                  </a:lnTo>
                  <a:lnTo>
                    <a:pt x="318" y="166"/>
                  </a:lnTo>
                  <a:lnTo>
                    <a:pt x="323" y="166"/>
                  </a:lnTo>
                  <a:lnTo>
                    <a:pt x="323" y="172"/>
                  </a:lnTo>
                  <a:lnTo>
                    <a:pt x="329" y="172"/>
                  </a:lnTo>
                  <a:lnTo>
                    <a:pt x="329" y="178"/>
                  </a:lnTo>
                  <a:lnTo>
                    <a:pt x="329" y="184"/>
                  </a:lnTo>
                  <a:lnTo>
                    <a:pt x="323" y="184"/>
                  </a:lnTo>
                  <a:lnTo>
                    <a:pt x="323" y="190"/>
                  </a:lnTo>
                  <a:lnTo>
                    <a:pt x="329" y="190"/>
                  </a:lnTo>
                  <a:lnTo>
                    <a:pt x="329" y="196"/>
                  </a:lnTo>
                  <a:lnTo>
                    <a:pt x="329" y="202"/>
                  </a:lnTo>
                  <a:lnTo>
                    <a:pt x="335" y="196"/>
                  </a:lnTo>
                  <a:lnTo>
                    <a:pt x="340" y="196"/>
                  </a:lnTo>
                  <a:lnTo>
                    <a:pt x="346" y="196"/>
                  </a:lnTo>
                  <a:lnTo>
                    <a:pt x="346" y="202"/>
                  </a:lnTo>
                  <a:lnTo>
                    <a:pt x="352" y="202"/>
                  </a:lnTo>
                  <a:lnTo>
                    <a:pt x="352" y="208"/>
                  </a:lnTo>
                  <a:lnTo>
                    <a:pt x="352" y="214"/>
                  </a:lnTo>
                  <a:lnTo>
                    <a:pt x="357" y="214"/>
                  </a:lnTo>
                  <a:lnTo>
                    <a:pt x="352" y="214"/>
                  </a:lnTo>
                  <a:lnTo>
                    <a:pt x="357" y="214"/>
                  </a:lnTo>
                  <a:lnTo>
                    <a:pt x="352" y="214"/>
                  </a:lnTo>
                  <a:lnTo>
                    <a:pt x="352" y="220"/>
                  </a:lnTo>
                  <a:lnTo>
                    <a:pt x="357" y="220"/>
                  </a:lnTo>
                  <a:lnTo>
                    <a:pt x="357" y="226"/>
                  </a:lnTo>
                  <a:lnTo>
                    <a:pt x="357" y="232"/>
                  </a:lnTo>
                  <a:lnTo>
                    <a:pt x="363" y="232"/>
                  </a:lnTo>
                  <a:lnTo>
                    <a:pt x="363" y="238"/>
                  </a:lnTo>
                  <a:lnTo>
                    <a:pt x="369" y="238"/>
                  </a:lnTo>
                  <a:lnTo>
                    <a:pt x="369" y="244"/>
                  </a:lnTo>
                  <a:lnTo>
                    <a:pt x="369" y="250"/>
                  </a:lnTo>
                  <a:lnTo>
                    <a:pt x="369" y="244"/>
                  </a:lnTo>
                  <a:lnTo>
                    <a:pt x="369" y="250"/>
                  </a:lnTo>
                  <a:lnTo>
                    <a:pt x="374" y="250"/>
                  </a:lnTo>
                  <a:lnTo>
                    <a:pt x="380" y="250"/>
                  </a:lnTo>
                  <a:lnTo>
                    <a:pt x="386" y="250"/>
                  </a:lnTo>
                  <a:lnTo>
                    <a:pt x="391" y="250"/>
                  </a:lnTo>
                  <a:lnTo>
                    <a:pt x="391" y="244"/>
                  </a:lnTo>
                  <a:lnTo>
                    <a:pt x="391" y="250"/>
                  </a:lnTo>
                  <a:lnTo>
                    <a:pt x="397" y="250"/>
                  </a:lnTo>
                  <a:lnTo>
                    <a:pt x="403" y="250"/>
                  </a:lnTo>
                  <a:lnTo>
                    <a:pt x="403" y="256"/>
                  </a:lnTo>
                  <a:lnTo>
                    <a:pt x="408" y="256"/>
                  </a:lnTo>
                  <a:lnTo>
                    <a:pt x="408" y="250"/>
                  </a:lnTo>
                  <a:lnTo>
                    <a:pt x="408" y="256"/>
                  </a:lnTo>
                  <a:lnTo>
                    <a:pt x="408" y="261"/>
                  </a:lnTo>
                  <a:lnTo>
                    <a:pt x="414" y="261"/>
                  </a:lnTo>
                  <a:lnTo>
                    <a:pt x="414" y="267"/>
                  </a:lnTo>
                  <a:lnTo>
                    <a:pt x="414" y="273"/>
                  </a:lnTo>
                  <a:lnTo>
                    <a:pt x="408" y="273"/>
                  </a:lnTo>
                  <a:lnTo>
                    <a:pt x="414" y="279"/>
                  </a:lnTo>
                  <a:lnTo>
                    <a:pt x="420" y="279"/>
                  </a:lnTo>
                  <a:lnTo>
                    <a:pt x="425" y="285"/>
                  </a:lnTo>
                  <a:lnTo>
                    <a:pt x="425" y="279"/>
                  </a:lnTo>
                  <a:lnTo>
                    <a:pt x="431" y="279"/>
                  </a:lnTo>
                  <a:lnTo>
                    <a:pt x="431" y="285"/>
                  </a:lnTo>
                  <a:lnTo>
                    <a:pt x="437" y="285"/>
                  </a:lnTo>
                  <a:lnTo>
                    <a:pt x="442" y="285"/>
                  </a:lnTo>
                  <a:lnTo>
                    <a:pt x="437" y="285"/>
                  </a:lnTo>
                  <a:lnTo>
                    <a:pt x="437" y="291"/>
                  </a:lnTo>
                  <a:lnTo>
                    <a:pt x="442" y="291"/>
                  </a:lnTo>
                  <a:lnTo>
                    <a:pt x="442" y="297"/>
                  </a:lnTo>
                  <a:lnTo>
                    <a:pt x="442" y="303"/>
                  </a:lnTo>
                  <a:lnTo>
                    <a:pt x="442" y="309"/>
                  </a:lnTo>
                  <a:lnTo>
                    <a:pt x="448" y="309"/>
                  </a:lnTo>
                  <a:lnTo>
                    <a:pt x="454" y="309"/>
                  </a:lnTo>
                  <a:lnTo>
                    <a:pt x="454" y="315"/>
                  </a:lnTo>
                  <a:lnTo>
                    <a:pt x="459" y="315"/>
                  </a:lnTo>
                  <a:lnTo>
                    <a:pt x="459" y="321"/>
                  </a:lnTo>
                  <a:lnTo>
                    <a:pt x="465" y="321"/>
                  </a:lnTo>
                  <a:lnTo>
                    <a:pt x="465" y="327"/>
                  </a:lnTo>
                  <a:lnTo>
                    <a:pt x="471" y="327"/>
                  </a:lnTo>
                  <a:lnTo>
                    <a:pt x="471" y="333"/>
                  </a:lnTo>
                  <a:lnTo>
                    <a:pt x="471" y="339"/>
                  </a:lnTo>
                  <a:lnTo>
                    <a:pt x="471" y="345"/>
                  </a:lnTo>
                  <a:lnTo>
                    <a:pt x="465" y="345"/>
                  </a:lnTo>
                  <a:lnTo>
                    <a:pt x="465" y="351"/>
                  </a:lnTo>
                  <a:lnTo>
                    <a:pt x="465" y="357"/>
                  </a:lnTo>
                  <a:lnTo>
                    <a:pt x="459" y="357"/>
                  </a:lnTo>
                  <a:lnTo>
                    <a:pt x="459" y="351"/>
                  </a:lnTo>
                  <a:lnTo>
                    <a:pt x="454" y="351"/>
                  </a:lnTo>
                  <a:lnTo>
                    <a:pt x="454" y="357"/>
                  </a:lnTo>
                  <a:lnTo>
                    <a:pt x="459" y="357"/>
                  </a:lnTo>
                  <a:lnTo>
                    <a:pt x="459" y="362"/>
                  </a:lnTo>
                  <a:lnTo>
                    <a:pt x="454" y="362"/>
                  </a:lnTo>
                  <a:lnTo>
                    <a:pt x="454" y="368"/>
                  </a:lnTo>
                  <a:lnTo>
                    <a:pt x="454" y="374"/>
                  </a:lnTo>
                  <a:lnTo>
                    <a:pt x="454" y="380"/>
                  </a:lnTo>
                  <a:lnTo>
                    <a:pt x="459" y="380"/>
                  </a:lnTo>
                  <a:lnTo>
                    <a:pt x="454" y="380"/>
                  </a:lnTo>
                  <a:lnTo>
                    <a:pt x="454" y="386"/>
                  </a:lnTo>
                  <a:lnTo>
                    <a:pt x="448" y="386"/>
                  </a:lnTo>
                  <a:lnTo>
                    <a:pt x="448" y="392"/>
                  </a:lnTo>
                  <a:lnTo>
                    <a:pt x="442" y="392"/>
                  </a:lnTo>
                  <a:lnTo>
                    <a:pt x="442" y="398"/>
                  </a:lnTo>
                  <a:lnTo>
                    <a:pt x="442" y="404"/>
                  </a:lnTo>
                  <a:lnTo>
                    <a:pt x="448" y="404"/>
                  </a:lnTo>
                  <a:lnTo>
                    <a:pt x="448" y="410"/>
                  </a:lnTo>
                  <a:lnTo>
                    <a:pt x="442" y="410"/>
                  </a:lnTo>
                  <a:lnTo>
                    <a:pt x="437" y="410"/>
                  </a:lnTo>
                  <a:lnTo>
                    <a:pt x="437" y="416"/>
                  </a:lnTo>
                  <a:lnTo>
                    <a:pt x="431" y="416"/>
                  </a:lnTo>
                  <a:lnTo>
                    <a:pt x="425" y="416"/>
                  </a:lnTo>
                  <a:lnTo>
                    <a:pt x="425" y="410"/>
                  </a:lnTo>
                  <a:lnTo>
                    <a:pt x="420" y="410"/>
                  </a:lnTo>
                  <a:lnTo>
                    <a:pt x="414" y="410"/>
                  </a:lnTo>
                  <a:lnTo>
                    <a:pt x="414" y="416"/>
                  </a:lnTo>
                  <a:lnTo>
                    <a:pt x="414" y="410"/>
                  </a:lnTo>
                  <a:lnTo>
                    <a:pt x="414" y="404"/>
                  </a:lnTo>
                  <a:lnTo>
                    <a:pt x="420" y="404"/>
                  </a:lnTo>
                  <a:lnTo>
                    <a:pt x="420" y="398"/>
                  </a:lnTo>
                  <a:lnTo>
                    <a:pt x="420" y="392"/>
                  </a:lnTo>
                  <a:lnTo>
                    <a:pt x="414" y="392"/>
                  </a:lnTo>
                  <a:lnTo>
                    <a:pt x="414" y="386"/>
                  </a:lnTo>
                  <a:lnTo>
                    <a:pt x="414" y="380"/>
                  </a:lnTo>
                  <a:lnTo>
                    <a:pt x="408" y="380"/>
                  </a:lnTo>
                  <a:lnTo>
                    <a:pt x="403" y="380"/>
                  </a:lnTo>
                  <a:lnTo>
                    <a:pt x="403" y="374"/>
                  </a:lnTo>
                  <a:lnTo>
                    <a:pt x="397" y="374"/>
                  </a:lnTo>
                  <a:lnTo>
                    <a:pt x="397" y="368"/>
                  </a:lnTo>
                  <a:lnTo>
                    <a:pt x="397" y="362"/>
                  </a:lnTo>
                  <a:lnTo>
                    <a:pt x="391" y="362"/>
                  </a:lnTo>
                  <a:lnTo>
                    <a:pt x="397" y="357"/>
                  </a:lnTo>
                  <a:lnTo>
                    <a:pt x="391" y="357"/>
                  </a:lnTo>
                  <a:lnTo>
                    <a:pt x="391" y="351"/>
                  </a:lnTo>
                  <a:lnTo>
                    <a:pt x="391" y="345"/>
                  </a:lnTo>
                  <a:lnTo>
                    <a:pt x="386" y="345"/>
                  </a:lnTo>
                  <a:lnTo>
                    <a:pt x="386" y="351"/>
                  </a:lnTo>
                  <a:lnTo>
                    <a:pt x="380" y="351"/>
                  </a:lnTo>
                  <a:lnTo>
                    <a:pt x="380" y="357"/>
                  </a:lnTo>
                  <a:lnTo>
                    <a:pt x="374" y="357"/>
                  </a:lnTo>
                  <a:lnTo>
                    <a:pt x="374" y="362"/>
                  </a:lnTo>
                  <a:lnTo>
                    <a:pt x="369" y="362"/>
                  </a:lnTo>
                  <a:lnTo>
                    <a:pt x="369" y="368"/>
                  </a:lnTo>
                  <a:lnTo>
                    <a:pt x="363" y="368"/>
                  </a:lnTo>
                  <a:lnTo>
                    <a:pt x="357" y="368"/>
                  </a:lnTo>
                  <a:lnTo>
                    <a:pt x="357" y="362"/>
                  </a:lnTo>
                  <a:lnTo>
                    <a:pt x="352" y="362"/>
                  </a:lnTo>
                  <a:lnTo>
                    <a:pt x="346" y="362"/>
                  </a:lnTo>
                  <a:lnTo>
                    <a:pt x="340" y="362"/>
                  </a:lnTo>
                  <a:lnTo>
                    <a:pt x="340" y="357"/>
                  </a:lnTo>
                  <a:lnTo>
                    <a:pt x="335" y="357"/>
                  </a:lnTo>
                  <a:lnTo>
                    <a:pt x="335" y="351"/>
                  </a:lnTo>
                  <a:lnTo>
                    <a:pt x="329" y="351"/>
                  </a:lnTo>
                  <a:lnTo>
                    <a:pt x="329" y="345"/>
                  </a:lnTo>
                  <a:lnTo>
                    <a:pt x="323" y="345"/>
                  </a:lnTo>
                  <a:lnTo>
                    <a:pt x="323" y="339"/>
                  </a:lnTo>
                  <a:lnTo>
                    <a:pt x="329" y="339"/>
                  </a:lnTo>
                  <a:lnTo>
                    <a:pt x="323" y="339"/>
                  </a:lnTo>
                  <a:lnTo>
                    <a:pt x="329" y="339"/>
                  </a:lnTo>
                  <a:lnTo>
                    <a:pt x="323" y="339"/>
                  </a:lnTo>
                  <a:lnTo>
                    <a:pt x="323" y="333"/>
                  </a:lnTo>
                  <a:lnTo>
                    <a:pt x="318" y="333"/>
                  </a:lnTo>
                  <a:lnTo>
                    <a:pt x="312" y="333"/>
                  </a:lnTo>
                  <a:lnTo>
                    <a:pt x="312" y="327"/>
                  </a:lnTo>
                  <a:lnTo>
                    <a:pt x="306" y="327"/>
                  </a:lnTo>
                  <a:lnTo>
                    <a:pt x="301" y="327"/>
                  </a:lnTo>
                  <a:lnTo>
                    <a:pt x="301" y="321"/>
                  </a:lnTo>
                  <a:lnTo>
                    <a:pt x="295" y="327"/>
                  </a:lnTo>
                  <a:lnTo>
                    <a:pt x="289" y="327"/>
                  </a:lnTo>
                  <a:lnTo>
                    <a:pt x="284" y="327"/>
                  </a:lnTo>
                  <a:lnTo>
                    <a:pt x="278" y="327"/>
                  </a:lnTo>
                  <a:lnTo>
                    <a:pt x="272" y="327"/>
                  </a:lnTo>
                  <a:lnTo>
                    <a:pt x="267" y="327"/>
                  </a:lnTo>
                  <a:lnTo>
                    <a:pt x="267" y="333"/>
                  </a:lnTo>
                  <a:lnTo>
                    <a:pt x="261" y="333"/>
                  </a:lnTo>
                  <a:lnTo>
                    <a:pt x="261" y="339"/>
                  </a:lnTo>
                  <a:lnTo>
                    <a:pt x="255" y="339"/>
                  </a:lnTo>
                  <a:lnTo>
                    <a:pt x="250" y="339"/>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49" name="Freeform 159"/>
            <p:cNvSpPr>
              <a:spLocks/>
            </p:cNvSpPr>
            <p:nvPr/>
          </p:nvSpPr>
          <p:spPr bwMode="auto">
            <a:xfrm>
              <a:off x="7374350" y="4970486"/>
              <a:ext cx="858818" cy="888368"/>
            </a:xfrm>
            <a:custGeom>
              <a:avLst/>
              <a:gdLst>
                <a:gd name="T0" fmla="*/ 2147483647 w 550"/>
                <a:gd name="T1" fmla="*/ 2147483647 h 565"/>
                <a:gd name="T2" fmla="*/ 2147483647 w 550"/>
                <a:gd name="T3" fmla="*/ 2147483647 h 565"/>
                <a:gd name="T4" fmla="*/ 2147483647 w 550"/>
                <a:gd name="T5" fmla="*/ 2147483647 h 565"/>
                <a:gd name="T6" fmla="*/ 2147483647 w 550"/>
                <a:gd name="T7" fmla="*/ 2147483647 h 565"/>
                <a:gd name="T8" fmla="*/ 2147483647 w 550"/>
                <a:gd name="T9" fmla="*/ 2147483647 h 565"/>
                <a:gd name="T10" fmla="*/ 2147483647 w 550"/>
                <a:gd name="T11" fmla="*/ 2147483647 h 565"/>
                <a:gd name="T12" fmla="*/ 2147483647 w 550"/>
                <a:gd name="T13" fmla="*/ 2147483647 h 565"/>
                <a:gd name="T14" fmla="*/ 2147483647 w 550"/>
                <a:gd name="T15" fmla="*/ 2147483647 h 565"/>
                <a:gd name="T16" fmla="*/ 2147483647 w 550"/>
                <a:gd name="T17" fmla="*/ 2147483647 h 565"/>
                <a:gd name="T18" fmla="*/ 2147483647 w 550"/>
                <a:gd name="T19" fmla="*/ 2147483647 h 565"/>
                <a:gd name="T20" fmla="*/ 2147483647 w 550"/>
                <a:gd name="T21" fmla="*/ 2147483647 h 565"/>
                <a:gd name="T22" fmla="*/ 2147483647 w 550"/>
                <a:gd name="T23" fmla="*/ 2147483647 h 565"/>
                <a:gd name="T24" fmla="*/ 2147483647 w 550"/>
                <a:gd name="T25" fmla="*/ 2147483647 h 565"/>
                <a:gd name="T26" fmla="*/ 2147483647 w 550"/>
                <a:gd name="T27" fmla="*/ 2147483647 h 565"/>
                <a:gd name="T28" fmla="*/ 2147483647 w 550"/>
                <a:gd name="T29" fmla="*/ 2147483647 h 565"/>
                <a:gd name="T30" fmla="*/ 2147483647 w 550"/>
                <a:gd name="T31" fmla="*/ 2147483647 h 565"/>
                <a:gd name="T32" fmla="*/ 2147483647 w 550"/>
                <a:gd name="T33" fmla="*/ 2147483647 h 565"/>
                <a:gd name="T34" fmla="*/ 2147483647 w 550"/>
                <a:gd name="T35" fmla="*/ 2147483647 h 565"/>
                <a:gd name="T36" fmla="*/ 2147483647 w 550"/>
                <a:gd name="T37" fmla="*/ 2147483647 h 565"/>
                <a:gd name="T38" fmla="*/ 2147483647 w 550"/>
                <a:gd name="T39" fmla="*/ 2147483647 h 565"/>
                <a:gd name="T40" fmla="*/ 2147483647 w 550"/>
                <a:gd name="T41" fmla="*/ 2147483647 h 565"/>
                <a:gd name="T42" fmla="*/ 2147483647 w 550"/>
                <a:gd name="T43" fmla="*/ 2147483647 h 565"/>
                <a:gd name="T44" fmla="*/ 2147483647 w 550"/>
                <a:gd name="T45" fmla="*/ 2147483647 h 565"/>
                <a:gd name="T46" fmla="*/ 2147483647 w 550"/>
                <a:gd name="T47" fmla="*/ 2147483647 h 565"/>
                <a:gd name="T48" fmla="*/ 2147483647 w 550"/>
                <a:gd name="T49" fmla="*/ 2147483647 h 565"/>
                <a:gd name="T50" fmla="*/ 2147483647 w 550"/>
                <a:gd name="T51" fmla="*/ 2147483647 h 565"/>
                <a:gd name="T52" fmla="*/ 2147483647 w 550"/>
                <a:gd name="T53" fmla="*/ 2147483647 h 565"/>
                <a:gd name="T54" fmla="*/ 2147483647 w 550"/>
                <a:gd name="T55" fmla="*/ 2147483647 h 565"/>
                <a:gd name="T56" fmla="*/ 2147483647 w 550"/>
                <a:gd name="T57" fmla="*/ 2147483647 h 565"/>
                <a:gd name="T58" fmla="*/ 2147483647 w 550"/>
                <a:gd name="T59" fmla="*/ 2147483647 h 565"/>
                <a:gd name="T60" fmla="*/ 2147483647 w 550"/>
                <a:gd name="T61" fmla="*/ 2147483647 h 565"/>
                <a:gd name="T62" fmla="*/ 2147483647 w 550"/>
                <a:gd name="T63" fmla="*/ 2147483647 h 565"/>
                <a:gd name="T64" fmla="*/ 2147483647 w 550"/>
                <a:gd name="T65" fmla="*/ 2147483647 h 565"/>
                <a:gd name="T66" fmla="*/ 2147483647 w 550"/>
                <a:gd name="T67" fmla="*/ 2147483647 h 565"/>
                <a:gd name="T68" fmla="*/ 2147483647 w 550"/>
                <a:gd name="T69" fmla="*/ 2147483647 h 565"/>
                <a:gd name="T70" fmla="*/ 2147483647 w 550"/>
                <a:gd name="T71" fmla="*/ 2147483647 h 565"/>
                <a:gd name="T72" fmla="*/ 2147483647 w 550"/>
                <a:gd name="T73" fmla="*/ 2147483647 h 565"/>
                <a:gd name="T74" fmla="*/ 2147483647 w 550"/>
                <a:gd name="T75" fmla="*/ 2147483647 h 565"/>
                <a:gd name="T76" fmla="*/ 2147483647 w 550"/>
                <a:gd name="T77" fmla="*/ 2147483647 h 565"/>
                <a:gd name="T78" fmla="*/ 2147483647 w 550"/>
                <a:gd name="T79" fmla="*/ 2147483647 h 565"/>
                <a:gd name="T80" fmla="*/ 0 w 550"/>
                <a:gd name="T81" fmla="*/ 2147483647 h 565"/>
                <a:gd name="T82" fmla="*/ 2147483647 w 550"/>
                <a:gd name="T83" fmla="*/ 2147483647 h 565"/>
                <a:gd name="T84" fmla="*/ 2147483647 w 550"/>
                <a:gd name="T85" fmla="*/ 2147483647 h 565"/>
                <a:gd name="T86" fmla="*/ 2147483647 w 550"/>
                <a:gd name="T87" fmla="*/ 2147483647 h 565"/>
                <a:gd name="T88" fmla="*/ 2147483647 w 550"/>
                <a:gd name="T89" fmla="*/ 2147483647 h 565"/>
                <a:gd name="T90" fmla="*/ 2147483647 w 550"/>
                <a:gd name="T91" fmla="*/ 2147483647 h 565"/>
                <a:gd name="T92" fmla="*/ 2147483647 w 550"/>
                <a:gd name="T93" fmla="*/ 2147483647 h 565"/>
                <a:gd name="T94" fmla="*/ 2147483647 w 550"/>
                <a:gd name="T95" fmla="*/ 2147483647 h 565"/>
                <a:gd name="T96" fmla="*/ 2147483647 w 550"/>
                <a:gd name="T97" fmla="*/ 2147483647 h 565"/>
                <a:gd name="T98" fmla="*/ 2147483647 w 550"/>
                <a:gd name="T99" fmla="*/ 2147483647 h 565"/>
                <a:gd name="T100" fmla="*/ 2147483647 w 550"/>
                <a:gd name="T101" fmla="*/ 2147483647 h 565"/>
                <a:gd name="T102" fmla="*/ 2147483647 w 550"/>
                <a:gd name="T103" fmla="*/ 2147483647 h 565"/>
                <a:gd name="T104" fmla="*/ 2147483647 w 550"/>
                <a:gd name="T105" fmla="*/ 2147483647 h 565"/>
                <a:gd name="T106" fmla="*/ 2147483647 w 550"/>
                <a:gd name="T107" fmla="*/ 2147483647 h 565"/>
                <a:gd name="T108" fmla="*/ 2147483647 w 550"/>
                <a:gd name="T109" fmla="*/ 2147483647 h 565"/>
                <a:gd name="T110" fmla="*/ 2147483647 w 550"/>
                <a:gd name="T111" fmla="*/ 2147483647 h 565"/>
                <a:gd name="T112" fmla="*/ 2147483647 w 550"/>
                <a:gd name="T113" fmla="*/ 2147483647 h 565"/>
                <a:gd name="T114" fmla="*/ 2147483647 w 550"/>
                <a:gd name="T115" fmla="*/ 2147483647 h 5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0" h="565">
                  <a:moveTo>
                    <a:pt x="266" y="6"/>
                  </a:moveTo>
                  <a:lnTo>
                    <a:pt x="266" y="0"/>
                  </a:lnTo>
                  <a:lnTo>
                    <a:pt x="272" y="6"/>
                  </a:lnTo>
                  <a:lnTo>
                    <a:pt x="278" y="6"/>
                  </a:lnTo>
                  <a:lnTo>
                    <a:pt x="283" y="6"/>
                  </a:lnTo>
                  <a:lnTo>
                    <a:pt x="283" y="0"/>
                  </a:lnTo>
                  <a:lnTo>
                    <a:pt x="289" y="0"/>
                  </a:lnTo>
                  <a:lnTo>
                    <a:pt x="295" y="0"/>
                  </a:lnTo>
                  <a:lnTo>
                    <a:pt x="295" y="6"/>
                  </a:lnTo>
                  <a:lnTo>
                    <a:pt x="300" y="6"/>
                  </a:lnTo>
                  <a:lnTo>
                    <a:pt x="300" y="12"/>
                  </a:lnTo>
                  <a:lnTo>
                    <a:pt x="306" y="12"/>
                  </a:lnTo>
                  <a:lnTo>
                    <a:pt x="306" y="18"/>
                  </a:lnTo>
                  <a:lnTo>
                    <a:pt x="300" y="18"/>
                  </a:lnTo>
                  <a:lnTo>
                    <a:pt x="300" y="24"/>
                  </a:lnTo>
                  <a:lnTo>
                    <a:pt x="295" y="24"/>
                  </a:lnTo>
                  <a:lnTo>
                    <a:pt x="295" y="30"/>
                  </a:lnTo>
                  <a:lnTo>
                    <a:pt x="295" y="36"/>
                  </a:lnTo>
                  <a:lnTo>
                    <a:pt x="295" y="42"/>
                  </a:lnTo>
                  <a:lnTo>
                    <a:pt x="295" y="48"/>
                  </a:lnTo>
                  <a:lnTo>
                    <a:pt x="300" y="48"/>
                  </a:lnTo>
                  <a:lnTo>
                    <a:pt x="300" y="42"/>
                  </a:lnTo>
                  <a:lnTo>
                    <a:pt x="300" y="48"/>
                  </a:lnTo>
                  <a:lnTo>
                    <a:pt x="306" y="48"/>
                  </a:lnTo>
                  <a:lnTo>
                    <a:pt x="312" y="54"/>
                  </a:lnTo>
                  <a:lnTo>
                    <a:pt x="312" y="60"/>
                  </a:lnTo>
                  <a:lnTo>
                    <a:pt x="312" y="66"/>
                  </a:lnTo>
                  <a:lnTo>
                    <a:pt x="317" y="66"/>
                  </a:lnTo>
                  <a:lnTo>
                    <a:pt x="323" y="66"/>
                  </a:lnTo>
                  <a:lnTo>
                    <a:pt x="323" y="72"/>
                  </a:lnTo>
                  <a:lnTo>
                    <a:pt x="323" y="66"/>
                  </a:lnTo>
                  <a:lnTo>
                    <a:pt x="329" y="66"/>
                  </a:lnTo>
                  <a:lnTo>
                    <a:pt x="334" y="66"/>
                  </a:lnTo>
                  <a:lnTo>
                    <a:pt x="334" y="60"/>
                  </a:lnTo>
                  <a:lnTo>
                    <a:pt x="340" y="54"/>
                  </a:lnTo>
                  <a:lnTo>
                    <a:pt x="340" y="48"/>
                  </a:lnTo>
                  <a:lnTo>
                    <a:pt x="346" y="48"/>
                  </a:lnTo>
                  <a:lnTo>
                    <a:pt x="351" y="42"/>
                  </a:lnTo>
                  <a:lnTo>
                    <a:pt x="357" y="42"/>
                  </a:lnTo>
                  <a:lnTo>
                    <a:pt x="357" y="36"/>
                  </a:lnTo>
                  <a:lnTo>
                    <a:pt x="363" y="36"/>
                  </a:lnTo>
                  <a:lnTo>
                    <a:pt x="368" y="36"/>
                  </a:lnTo>
                  <a:lnTo>
                    <a:pt x="368" y="30"/>
                  </a:lnTo>
                  <a:lnTo>
                    <a:pt x="374" y="30"/>
                  </a:lnTo>
                  <a:lnTo>
                    <a:pt x="380" y="30"/>
                  </a:lnTo>
                  <a:lnTo>
                    <a:pt x="385" y="24"/>
                  </a:lnTo>
                  <a:lnTo>
                    <a:pt x="391" y="24"/>
                  </a:lnTo>
                  <a:lnTo>
                    <a:pt x="397" y="24"/>
                  </a:lnTo>
                  <a:lnTo>
                    <a:pt x="397" y="18"/>
                  </a:lnTo>
                  <a:lnTo>
                    <a:pt x="402" y="18"/>
                  </a:lnTo>
                  <a:lnTo>
                    <a:pt x="408" y="18"/>
                  </a:lnTo>
                  <a:lnTo>
                    <a:pt x="408" y="24"/>
                  </a:lnTo>
                  <a:lnTo>
                    <a:pt x="414" y="30"/>
                  </a:lnTo>
                  <a:lnTo>
                    <a:pt x="419" y="30"/>
                  </a:lnTo>
                  <a:lnTo>
                    <a:pt x="419" y="36"/>
                  </a:lnTo>
                  <a:lnTo>
                    <a:pt x="419" y="42"/>
                  </a:lnTo>
                  <a:lnTo>
                    <a:pt x="425" y="42"/>
                  </a:lnTo>
                  <a:lnTo>
                    <a:pt x="425" y="48"/>
                  </a:lnTo>
                  <a:lnTo>
                    <a:pt x="431" y="48"/>
                  </a:lnTo>
                  <a:lnTo>
                    <a:pt x="431" y="54"/>
                  </a:lnTo>
                  <a:lnTo>
                    <a:pt x="436" y="54"/>
                  </a:lnTo>
                  <a:lnTo>
                    <a:pt x="442" y="54"/>
                  </a:lnTo>
                  <a:lnTo>
                    <a:pt x="448" y="54"/>
                  </a:lnTo>
                  <a:lnTo>
                    <a:pt x="453" y="54"/>
                  </a:lnTo>
                  <a:lnTo>
                    <a:pt x="453" y="60"/>
                  </a:lnTo>
                  <a:lnTo>
                    <a:pt x="459" y="60"/>
                  </a:lnTo>
                  <a:lnTo>
                    <a:pt x="465" y="60"/>
                  </a:lnTo>
                  <a:lnTo>
                    <a:pt x="465" y="66"/>
                  </a:lnTo>
                  <a:lnTo>
                    <a:pt x="470" y="66"/>
                  </a:lnTo>
                  <a:lnTo>
                    <a:pt x="476" y="66"/>
                  </a:lnTo>
                  <a:lnTo>
                    <a:pt x="476" y="72"/>
                  </a:lnTo>
                  <a:lnTo>
                    <a:pt x="482" y="72"/>
                  </a:lnTo>
                  <a:lnTo>
                    <a:pt x="487" y="72"/>
                  </a:lnTo>
                  <a:lnTo>
                    <a:pt x="487" y="78"/>
                  </a:lnTo>
                  <a:lnTo>
                    <a:pt x="493" y="78"/>
                  </a:lnTo>
                  <a:lnTo>
                    <a:pt x="493" y="84"/>
                  </a:lnTo>
                  <a:lnTo>
                    <a:pt x="499" y="84"/>
                  </a:lnTo>
                  <a:lnTo>
                    <a:pt x="499" y="90"/>
                  </a:lnTo>
                  <a:lnTo>
                    <a:pt x="504" y="90"/>
                  </a:lnTo>
                  <a:lnTo>
                    <a:pt x="504" y="96"/>
                  </a:lnTo>
                  <a:lnTo>
                    <a:pt x="504" y="101"/>
                  </a:lnTo>
                  <a:lnTo>
                    <a:pt x="504" y="107"/>
                  </a:lnTo>
                  <a:lnTo>
                    <a:pt x="499" y="107"/>
                  </a:lnTo>
                  <a:lnTo>
                    <a:pt x="499" y="113"/>
                  </a:lnTo>
                  <a:lnTo>
                    <a:pt x="493" y="113"/>
                  </a:lnTo>
                  <a:lnTo>
                    <a:pt x="493" y="119"/>
                  </a:lnTo>
                  <a:lnTo>
                    <a:pt x="487" y="119"/>
                  </a:lnTo>
                  <a:lnTo>
                    <a:pt x="493" y="119"/>
                  </a:lnTo>
                  <a:lnTo>
                    <a:pt x="493" y="125"/>
                  </a:lnTo>
                  <a:lnTo>
                    <a:pt x="499" y="125"/>
                  </a:lnTo>
                  <a:lnTo>
                    <a:pt x="504" y="125"/>
                  </a:lnTo>
                  <a:lnTo>
                    <a:pt x="510" y="125"/>
                  </a:lnTo>
                  <a:lnTo>
                    <a:pt x="516" y="125"/>
                  </a:lnTo>
                  <a:lnTo>
                    <a:pt x="521" y="125"/>
                  </a:lnTo>
                  <a:lnTo>
                    <a:pt x="521" y="119"/>
                  </a:lnTo>
                  <a:lnTo>
                    <a:pt x="527" y="119"/>
                  </a:lnTo>
                  <a:lnTo>
                    <a:pt x="527" y="125"/>
                  </a:lnTo>
                  <a:lnTo>
                    <a:pt x="533" y="125"/>
                  </a:lnTo>
                  <a:lnTo>
                    <a:pt x="533" y="131"/>
                  </a:lnTo>
                  <a:lnTo>
                    <a:pt x="538" y="131"/>
                  </a:lnTo>
                  <a:lnTo>
                    <a:pt x="538" y="137"/>
                  </a:lnTo>
                  <a:lnTo>
                    <a:pt x="544" y="137"/>
                  </a:lnTo>
                  <a:lnTo>
                    <a:pt x="544" y="143"/>
                  </a:lnTo>
                  <a:lnTo>
                    <a:pt x="544" y="149"/>
                  </a:lnTo>
                  <a:lnTo>
                    <a:pt x="550" y="149"/>
                  </a:lnTo>
                  <a:lnTo>
                    <a:pt x="550" y="155"/>
                  </a:lnTo>
                  <a:lnTo>
                    <a:pt x="550" y="161"/>
                  </a:lnTo>
                  <a:lnTo>
                    <a:pt x="544" y="167"/>
                  </a:lnTo>
                  <a:lnTo>
                    <a:pt x="550" y="167"/>
                  </a:lnTo>
                  <a:lnTo>
                    <a:pt x="550" y="173"/>
                  </a:lnTo>
                  <a:lnTo>
                    <a:pt x="544" y="173"/>
                  </a:lnTo>
                  <a:lnTo>
                    <a:pt x="550" y="179"/>
                  </a:lnTo>
                  <a:lnTo>
                    <a:pt x="544" y="179"/>
                  </a:lnTo>
                  <a:lnTo>
                    <a:pt x="544" y="185"/>
                  </a:lnTo>
                  <a:lnTo>
                    <a:pt x="544" y="191"/>
                  </a:lnTo>
                  <a:lnTo>
                    <a:pt x="544" y="196"/>
                  </a:lnTo>
                  <a:lnTo>
                    <a:pt x="538" y="196"/>
                  </a:lnTo>
                  <a:lnTo>
                    <a:pt x="533" y="196"/>
                  </a:lnTo>
                  <a:lnTo>
                    <a:pt x="533" y="202"/>
                  </a:lnTo>
                  <a:lnTo>
                    <a:pt x="527" y="202"/>
                  </a:lnTo>
                  <a:lnTo>
                    <a:pt x="527" y="208"/>
                  </a:lnTo>
                  <a:lnTo>
                    <a:pt x="521" y="208"/>
                  </a:lnTo>
                  <a:lnTo>
                    <a:pt x="516" y="214"/>
                  </a:lnTo>
                  <a:lnTo>
                    <a:pt x="510" y="220"/>
                  </a:lnTo>
                  <a:lnTo>
                    <a:pt x="510" y="226"/>
                  </a:lnTo>
                  <a:lnTo>
                    <a:pt x="504" y="226"/>
                  </a:lnTo>
                  <a:lnTo>
                    <a:pt x="504" y="232"/>
                  </a:lnTo>
                  <a:lnTo>
                    <a:pt x="510" y="232"/>
                  </a:lnTo>
                  <a:lnTo>
                    <a:pt x="510" y="238"/>
                  </a:lnTo>
                  <a:lnTo>
                    <a:pt x="510" y="244"/>
                  </a:lnTo>
                  <a:lnTo>
                    <a:pt x="504" y="244"/>
                  </a:lnTo>
                  <a:lnTo>
                    <a:pt x="504" y="250"/>
                  </a:lnTo>
                  <a:lnTo>
                    <a:pt x="499" y="250"/>
                  </a:lnTo>
                  <a:lnTo>
                    <a:pt x="493" y="250"/>
                  </a:lnTo>
                  <a:lnTo>
                    <a:pt x="487" y="250"/>
                  </a:lnTo>
                  <a:lnTo>
                    <a:pt x="482" y="250"/>
                  </a:lnTo>
                  <a:lnTo>
                    <a:pt x="476" y="256"/>
                  </a:lnTo>
                  <a:lnTo>
                    <a:pt x="470" y="256"/>
                  </a:lnTo>
                  <a:lnTo>
                    <a:pt x="470" y="250"/>
                  </a:lnTo>
                  <a:lnTo>
                    <a:pt x="470" y="244"/>
                  </a:lnTo>
                  <a:lnTo>
                    <a:pt x="465" y="244"/>
                  </a:lnTo>
                  <a:lnTo>
                    <a:pt x="459" y="244"/>
                  </a:lnTo>
                  <a:lnTo>
                    <a:pt x="459" y="250"/>
                  </a:lnTo>
                  <a:lnTo>
                    <a:pt x="453" y="250"/>
                  </a:lnTo>
                  <a:lnTo>
                    <a:pt x="448" y="250"/>
                  </a:lnTo>
                  <a:lnTo>
                    <a:pt x="448" y="244"/>
                  </a:lnTo>
                  <a:lnTo>
                    <a:pt x="442" y="244"/>
                  </a:lnTo>
                  <a:lnTo>
                    <a:pt x="442" y="238"/>
                  </a:lnTo>
                  <a:lnTo>
                    <a:pt x="436" y="238"/>
                  </a:lnTo>
                  <a:lnTo>
                    <a:pt x="436" y="232"/>
                  </a:lnTo>
                  <a:lnTo>
                    <a:pt x="431" y="226"/>
                  </a:lnTo>
                  <a:lnTo>
                    <a:pt x="436" y="226"/>
                  </a:lnTo>
                  <a:lnTo>
                    <a:pt x="436" y="220"/>
                  </a:lnTo>
                  <a:lnTo>
                    <a:pt x="436" y="214"/>
                  </a:lnTo>
                  <a:lnTo>
                    <a:pt x="431" y="214"/>
                  </a:lnTo>
                  <a:lnTo>
                    <a:pt x="431" y="208"/>
                  </a:lnTo>
                  <a:lnTo>
                    <a:pt x="436" y="208"/>
                  </a:lnTo>
                  <a:lnTo>
                    <a:pt x="436" y="202"/>
                  </a:lnTo>
                  <a:lnTo>
                    <a:pt x="436" y="196"/>
                  </a:lnTo>
                  <a:lnTo>
                    <a:pt x="436" y="191"/>
                  </a:lnTo>
                  <a:lnTo>
                    <a:pt x="442" y="191"/>
                  </a:lnTo>
                  <a:lnTo>
                    <a:pt x="442" y="185"/>
                  </a:lnTo>
                  <a:lnTo>
                    <a:pt x="442" y="179"/>
                  </a:lnTo>
                  <a:lnTo>
                    <a:pt x="442" y="173"/>
                  </a:lnTo>
                  <a:lnTo>
                    <a:pt x="436" y="173"/>
                  </a:lnTo>
                  <a:lnTo>
                    <a:pt x="431" y="173"/>
                  </a:lnTo>
                  <a:lnTo>
                    <a:pt x="431" y="179"/>
                  </a:lnTo>
                  <a:lnTo>
                    <a:pt x="425" y="179"/>
                  </a:lnTo>
                  <a:lnTo>
                    <a:pt x="419" y="179"/>
                  </a:lnTo>
                  <a:lnTo>
                    <a:pt x="419" y="185"/>
                  </a:lnTo>
                  <a:lnTo>
                    <a:pt x="419" y="191"/>
                  </a:lnTo>
                  <a:lnTo>
                    <a:pt x="414" y="191"/>
                  </a:lnTo>
                  <a:lnTo>
                    <a:pt x="414" y="185"/>
                  </a:lnTo>
                  <a:lnTo>
                    <a:pt x="414" y="179"/>
                  </a:lnTo>
                  <a:lnTo>
                    <a:pt x="408" y="179"/>
                  </a:lnTo>
                  <a:lnTo>
                    <a:pt x="402" y="173"/>
                  </a:lnTo>
                  <a:lnTo>
                    <a:pt x="397" y="173"/>
                  </a:lnTo>
                  <a:lnTo>
                    <a:pt x="397" y="167"/>
                  </a:lnTo>
                  <a:lnTo>
                    <a:pt x="391" y="167"/>
                  </a:lnTo>
                  <a:lnTo>
                    <a:pt x="385" y="167"/>
                  </a:lnTo>
                  <a:lnTo>
                    <a:pt x="385" y="173"/>
                  </a:lnTo>
                  <a:lnTo>
                    <a:pt x="385" y="167"/>
                  </a:lnTo>
                  <a:lnTo>
                    <a:pt x="380" y="167"/>
                  </a:lnTo>
                  <a:lnTo>
                    <a:pt x="374" y="167"/>
                  </a:lnTo>
                  <a:lnTo>
                    <a:pt x="374" y="173"/>
                  </a:lnTo>
                  <a:lnTo>
                    <a:pt x="368" y="173"/>
                  </a:lnTo>
                  <a:lnTo>
                    <a:pt x="368" y="179"/>
                  </a:lnTo>
                  <a:lnTo>
                    <a:pt x="368" y="185"/>
                  </a:lnTo>
                  <a:lnTo>
                    <a:pt x="368" y="191"/>
                  </a:lnTo>
                  <a:lnTo>
                    <a:pt x="363" y="191"/>
                  </a:lnTo>
                  <a:lnTo>
                    <a:pt x="357" y="191"/>
                  </a:lnTo>
                  <a:lnTo>
                    <a:pt x="351" y="196"/>
                  </a:lnTo>
                  <a:lnTo>
                    <a:pt x="351" y="202"/>
                  </a:lnTo>
                  <a:lnTo>
                    <a:pt x="346" y="202"/>
                  </a:lnTo>
                  <a:lnTo>
                    <a:pt x="346" y="208"/>
                  </a:lnTo>
                  <a:lnTo>
                    <a:pt x="340" y="208"/>
                  </a:lnTo>
                  <a:lnTo>
                    <a:pt x="340" y="214"/>
                  </a:lnTo>
                  <a:lnTo>
                    <a:pt x="340" y="220"/>
                  </a:lnTo>
                  <a:lnTo>
                    <a:pt x="334" y="220"/>
                  </a:lnTo>
                  <a:lnTo>
                    <a:pt x="334" y="226"/>
                  </a:lnTo>
                  <a:lnTo>
                    <a:pt x="334" y="232"/>
                  </a:lnTo>
                  <a:lnTo>
                    <a:pt x="329" y="232"/>
                  </a:lnTo>
                  <a:lnTo>
                    <a:pt x="329" y="238"/>
                  </a:lnTo>
                  <a:lnTo>
                    <a:pt x="329" y="244"/>
                  </a:lnTo>
                  <a:lnTo>
                    <a:pt x="334" y="244"/>
                  </a:lnTo>
                  <a:lnTo>
                    <a:pt x="334" y="250"/>
                  </a:lnTo>
                  <a:lnTo>
                    <a:pt x="329" y="250"/>
                  </a:lnTo>
                  <a:lnTo>
                    <a:pt x="329" y="256"/>
                  </a:lnTo>
                  <a:lnTo>
                    <a:pt x="329" y="262"/>
                  </a:lnTo>
                  <a:lnTo>
                    <a:pt x="329" y="268"/>
                  </a:lnTo>
                  <a:lnTo>
                    <a:pt x="334" y="268"/>
                  </a:lnTo>
                  <a:lnTo>
                    <a:pt x="334" y="262"/>
                  </a:lnTo>
                  <a:lnTo>
                    <a:pt x="334" y="268"/>
                  </a:lnTo>
                  <a:lnTo>
                    <a:pt x="334" y="262"/>
                  </a:lnTo>
                  <a:lnTo>
                    <a:pt x="334" y="268"/>
                  </a:lnTo>
                  <a:lnTo>
                    <a:pt x="334" y="274"/>
                  </a:lnTo>
                  <a:lnTo>
                    <a:pt x="340" y="274"/>
                  </a:lnTo>
                  <a:lnTo>
                    <a:pt x="340" y="280"/>
                  </a:lnTo>
                  <a:lnTo>
                    <a:pt x="346" y="280"/>
                  </a:lnTo>
                  <a:lnTo>
                    <a:pt x="351" y="280"/>
                  </a:lnTo>
                  <a:lnTo>
                    <a:pt x="351" y="286"/>
                  </a:lnTo>
                  <a:lnTo>
                    <a:pt x="351" y="280"/>
                  </a:lnTo>
                  <a:lnTo>
                    <a:pt x="357" y="280"/>
                  </a:lnTo>
                  <a:lnTo>
                    <a:pt x="357" y="286"/>
                  </a:lnTo>
                  <a:lnTo>
                    <a:pt x="351" y="286"/>
                  </a:lnTo>
                  <a:lnTo>
                    <a:pt x="357" y="286"/>
                  </a:lnTo>
                  <a:lnTo>
                    <a:pt x="357" y="292"/>
                  </a:lnTo>
                  <a:lnTo>
                    <a:pt x="363" y="292"/>
                  </a:lnTo>
                  <a:lnTo>
                    <a:pt x="363" y="297"/>
                  </a:lnTo>
                  <a:lnTo>
                    <a:pt x="363" y="303"/>
                  </a:lnTo>
                  <a:lnTo>
                    <a:pt x="363" y="309"/>
                  </a:lnTo>
                  <a:lnTo>
                    <a:pt x="363" y="315"/>
                  </a:lnTo>
                  <a:lnTo>
                    <a:pt x="368" y="321"/>
                  </a:lnTo>
                  <a:lnTo>
                    <a:pt x="368" y="327"/>
                  </a:lnTo>
                  <a:lnTo>
                    <a:pt x="374" y="327"/>
                  </a:lnTo>
                  <a:lnTo>
                    <a:pt x="380" y="327"/>
                  </a:lnTo>
                  <a:lnTo>
                    <a:pt x="380" y="333"/>
                  </a:lnTo>
                  <a:lnTo>
                    <a:pt x="380" y="339"/>
                  </a:lnTo>
                  <a:lnTo>
                    <a:pt x="380" y="345"/>
                  </a:lnTo>
                  <a:lnTo>
                    <a:pt x="385" y="345"/>
                  </a:lnTo>
                  <a:lnTo>
                    <a:pt x="385" y="351"/>
                  </a:lnTo>
                  <a:lnTo>
                    <a:pt x="380" y="351"/>
                  </a:lnTo>
                  <a:lnTo>
                    <a:pt x="380" y="357"/>
                  </a:lnTo>
                  <a:lnTo>
                    <a:pt x="385" y="357"/>
                  </a:lnTo>
                  <a:lnTo>
                    <a:pt x="391" y="357"/>
                  </a:lnTo>
                  <a:lnTo>
                    <a:pt x="391" y="363"/>
                  </a:lnTo>
                  <a:lnTo>
                    <a:pt x="385" y="363"/>
                  </a:lnTo>
                  <a:lnTo>
                    <a:pt x="380" y="363"/>
                  </a:lnTo>
                  <a:lnTo>
                    <a:pt x="380" y="369"/>
                  </a:lnTo>
                  <a:lnTo>
                    <a:pt x="385" y="369"/>
                  </a:lnTo>
                  <a:lnTo>
                    <a:pt x="385" y="375"/>
                  </a:lnTo>
                  <a:lnTo>
                    <a:pt x="380" y="375"/>
                  </a:lnTo>
                  <a:lnTo>
                    <a:pt x="374" y="375"/>
                  </a:lnTo>
                  <a:lnTo>
                    <a:pt x="374" y="369"/>
                  </a:lnTo>
                  <a:lnTo>
                    <a:pt x="368" y="369"/>
                  </a:lnTo>
                  <a:lnTo>
                    <a:pt x="368" y="363"/>
                  </a:lnTo>
                  <a:lnTo>
                    <a:pt x="363" y="363"/>
                  </a:lnTo>
                  <a:lnTo>
                    <a:pt x="357" y="363"/>
                  </a:lnTo>
                  <a:lnTo>
                    <a:pt x="357" y="357"/>
                  </a:lnTo>
                  <a:lnTo>
                    <a:pt x="351" y="357"/>
                  </a:lnTo>
                  <a:lnTo>
                    <a:pt x="351" y="363"/>
                  </a:lnTo>
                  <a:lnTo>
                    <a:pt x="351" y="369"/>
                  </a:lnTo>
                  <a:lnTo>
                    <a:pt x="357" y="375"/>
                  </a:lnTo>
                  <a:lnTo>
                    <a:pt x="351" y="375"/>
                  </a:lnTo>
                  <a:lnTo>
                    <a:pt x="351" y="381"/>
                  </a:lnTo>
                  <a:lnTo>
                    <a:pt x="351" y="387"/>
                  </a:lnTo>
                  <a:lnTo>
                    <a:pt x="351" y="392"/>
                  </a:lnTo>
                  <a:lnTo>
                    <a:pt x="346" y="392"/>
                  </a:lnTo>
                  <a:lnTo>
                    <a:pt x="346" y="398"/>
                  </a:lnTo>
                  <a:lnTo>
                    <a:pt x="340" y="398"/>
                  </a:lnTo>
                  <a:lnTo>
                    <a:pt x="334" y="398"/>
                  </a:lnTo>
                  <a:lnTo>
                    <a:pt x="334" y="404"/>
                  </a:lnTo>
                  <a:lnTo>
                    <a:pt x="329" y="404"/>
                  </a:lnTo>
                  <a:lnTo>
                    <a:pt x="323" y="404"/>
                  </a:lnTo>
                  <a:lnTo>
                    <a:pt x="323" y="398"/>
                  </a:lnTo>
                  <a:lnTo>
                    <a:pt x="317" y="398"/>
                  </a:lnTo>
                  <a:lnTo>
                    <a:pt x="312" y="404"/>
                  </a:lnTo>
                  <a:lnTo>
                    <a:pt x="306" y="404"/>
                  </a:lnTo>
                  <a:lnTo>
                    <a:pt x="306" y="398"/>
                  </a:lnTo>
                  <a:lnTo>
                    <a:pt x="300" y="398"/>
                  </a:lnTo>
                  <a:lnTo>
                    <a:pt x="300" y="404"/>
                  </a:lnTo>
                  <a:lnTo>
                    <a:pt x="300" y="410"/>
                  </a:lnTo>
                  <a:lnTo>
                    <a:pt x="295" y="410"/>
                  </a:lnTo>
                  <a:lnTo>
                    <a:pt x="295" y="404"/>
                  </a:lnTo>
                  <a:lnTo>
                    <a:pt x="289" y="404"/>
                  </a:lnTo>
                  <a:lnTo>
                    <a:pt x="289" y="410"/>
                  </a:lnTo>
                  <a:lnTo>
                    <a:pt x="283" y="410"/>
                  </a:lnTo>
                  <a:lnTo>
                    <a:pt x="278" y="410"/>
                  </a:lnTo>
                  <a:lnTo>
                    <a:pt x="278" y="404"/>
                  </a:lnTo>
                  <a:lnTo>
                    <a:pt x="272" y="404"/>
                  </a:lnTo>
                  <a:lnTo>
                    <a:pt x="272" y="398"/>
                  </a:lnTo>
                  <a:lnTo>
                    <a:pt x="272" y="404"/>
                  </a:lnTo>
                  <a:lnTo>
                    <a:pt x="266" y="404"/>
                  </a:lnTo>
                  <a:lnTo>
                    <a:pt x="266" y="410"/>
                  </a:lnTo>
                  <a:lnTo>
                    <a:pt x="272" y="410"/>
                  </a:lnTo>
                  <a:lnTo>
                    <a:pt x="266" y="410"/>
                  </a:lnTo>
                  <a:lnTo>
                    <a:pt x="266" y="416"/>
                  </a:lnTo>
                  <a:lnTo>
                    <a:pt x="272" y="416"/>
                  </a:lnTo>
                  <a:lnTo>
                    <a:pt x="272" y="422"/>
                  </a:lnTo>
                  <a:lnTo>
                    <a:pt x="278" y="422"/>
                  </a:lnTo>
                  <a:lnTo>
                    <a:pt x="278" y="428"/>
                  </a:lnTo>
                  <a:lnTo>
                    <a:pt x="278" y="434"/>
                  </a:lnTo>
                  <a:lnTo>
                    <a:pt x="283" y="434"/>
                  </a:lnTo>
                  <a:lnTo>
                    <a:pt x="283" y="440"/>
                  </a:lnTo>
                  <a:lnTo>
                    <a:pt x="278" y="440"/>
                  </a:lnTo>
                  <a:lnTo>
                    <a:pt x="278" y="446"/>
                  </a:lnTo>
                  <a:lnTo>
                    <a:pt x="283" y="446"/>
                  </a:lnTo>
                  <a:lnTo>
                    <a:pt x="283" y="452"/>
                  </a:lnTo>
                  <a:lnTo>
                    <a:pt x="283" y="458"/>
                  </a:lnTo>
                  <a:lnTo>
                    <a:pt x="289" y="458"/>
                  </a:lnTo>
                  <a:lnTo>
                    <a:pt x="289" y="464"/>
                  </a:lnTo>
                  <a:lnTo>
                    <a:pt x="295" y="464"/>
                  </a:lnTo>
                  <a:lnTo>
                    <a:pt x="300" y="464"/>
                  </a:lnTo>
                  <a:lnTo>
                    <a:pt x="306" y="464"/>
                  </a:lnTo>
                  <a:lnTo>
                    <a:pt x="306" y="470"/>
                  </a:lnTo>
                  <a:lnTo>
                    <a:pt x="306" y="476"/>
                  </a:lnTo>
                  <a:lnTo>
                    <a:pt x="306" y="482"/>
                  </a:lnTo>
                  <a:lnTo>
                    <a:pt x="306" y="488"/>
                  </a:lnTo>
                  <a:lnTo>
                    <a:pt x="312" y="488"/>
                  </a:lnTo>
                  <a:lnTo>
                    <a:pt x="312" y="493"/>
                  </a:lnTo>
                  <a:lnTo>
                    <a:pt x="317" y="499"/>
                  </a:lnTo>
                  <a:lnTo>
                    <a:pt x="317" y="505"/>
                  </a:lnTo>
                  <a:lnTo>
                    <a:pt x="323" y="505"/>
                  </a:lnTo>
                  <a:lnTo>
                    <a:pt x="329" y="505"/>
                  </a:lnTo>
                  <a:lnTo>
                    <a:pt x="329" y="511"/>
                  </a:lnTo>
                  <a:lnTo>
                    <a:pt x="334" y="511"/>
                  </a:lnTo>
                  <a:lnTo>
                    <a:pt x="334" y="517"/>
                  </a:lnTo>
                  <a:lnTo>
                    <a:pt x="329" y="517"/>
                  </a:lnTo>
                  <a:lnTo>
                    <a:pt x="334" y="517"/>
                  </a:lnTo>
                  <a:lnTo>
                    <a:pt x="329" y="517"/>
                  </a:lnTo>
                  <a:lnTo>
                    <a:pt x="329" y="523"/>
                  </a:lnTo>
                  <a:lnTo>
                    <a:pt x="329" y="529"/>
                  </a:lnTo>
                  <a:lnTo>
                    <a:pt x="323" y="529"/>
                  </a:lnTo>
                  <a:lnTo>
                    <a:pt x="317" y="529"/>
                  </a:lnTo>
                  <a:lnTo>
                    <a:pt x="312" y="529"/>
                  </a:lnTo>
                  <a:lnTo>
                    <a:pt x="312" y="535"/>
                  </a:lnTo>
                  <a:lnTo>
                    <a:pt x="306" y="535"/>
                  </a:lnTo>
                  <a:lnTo>
                    <a:pt x="306" y="541"/>
                  </a:lnTo>
                  <a:lnTo>
                    <a:pt x="306" y="547"/>
                  </a:lnTo>
                  <a:lnTo>
                    <a:pt x="306" y="553"/>
                  </a:lnTo>
                  <a:lnTo>
                    <a:pt x="306" y="559"/>
                  </a:lnTo>
                  <a:lnTo>
                    <a:pt x="306" y="565"/>
                  </a:lnTo>
                  <a:lnTo>
                    <a:pt x="300" y="565"/>
                  </a:lnTo>
                  <a:lnTo>
                    <a:pt x="295" y="565"/>
                  </a:lnTo>
                  <a:lnTo>
                    <a:pt x="289" y="565"/>
                  </a:lnTo>
                  <a:lnTo>
                    <a:pt x="283" y="565"/>
                  </a:lnTo>
                  <a:lnTo>
                    <a:pt x="278" y="565"/>
                  </a:lnTo>
                  <a:lnTo>
                    <a:pt x="278" y="559"/>
                  </a:lnTo>
                  <a:lnTo>
                    <a:pt x="272" y="559"/>
                  </a:lnTo>
                  <a:lnTo>
                    <a:pt x="266" y="559"/>
                  </a:lnTo>
                  <a:lnTo>
                    <a:pt x="266" y="565"/>
                  </a:lnTo>
                  <a:lnTo>
                    <a:pt x="261" y="565"/>
                  </a:lnTo>
                  <a:lnTo>
                    <a:pt x="261" y="559"/>
                  </a:lnTo>
                  <a:lnTo>
                    <a:pt x="255" y="559"/>
                  </a:lnTo>
                  <a:lnTo>
                    <a:pt x="249" y="559"/>
                  </a:lnTo>
                  <a:lnTo>
                    <a:pt x="244" y="559"/>
                  </a:lnTo>
                  <a:lnTo>
                    <a:pt x="238" y="559"/>
                  </a:lnTo>
                  <a:lnTo>
                    <a:pt x="232" y="559"/>
                  </a:lnTo>
                  <a:lnTo>
                    <a:pt x="232" y="553"/>
                  </a:lnTo>
                  <a:lnTo>
                    <a:pt x="227" y="553"/>
                  </a:lnTo>
                  <a:lnTo>
                    <a:pt x="227" y="547"/>
                  </a:lnTo>
                  <a:lnTo>
                    <a:pt x="221" y="547"/>
                  </a:lnTo>
                  <a:lnTo>
                    <a:pt x="221" y="541"/>
                  </a:lnTo>
                  <a:lnTo>
                    <a:pt x="215" y="541"/>
                  </a:lnTo>
                  <a:lnTo>
                    <a:pt x="215" y="535"/>
                  </a:lnTo>
                  <a:lnTo>
                    <a:pt x="210" y="535"/>
                  </a:lnTo>
                  <a:lnTo>
                    <a:pt x="210" y="529"/>
                  </a:lnTo>
                  <a:lnTo>
                    <a:pt x="204" y="529"/>
                  </a:lnTo>
                  <a:lnTo>
                    <a:pt x="198" y="529"/>
                  </a:lnTo>
                  <a:lnTo>
                    <a:pt x="198" y="523"/>
                  </a:lnTo>
                  <a:lnTo>
                    <a:pt x="198" y="517"/>
                  </a:lnTo>
                  <a:lnTo>
                    <a:pt x="198" y="511"/>
                  </a:lnTo>
                  <a:lnTo>
                    <a:pt x="198" y="505"/>
                  </a:lnTo>
                  <a:lnTo>
                    <a:pt x="193" y="505"/>
                  </a:lnTo>
                  <a:lnTo>
                    <a:pt x="193" y="499"/>
                  </a:lnTo>
                  <a:lnTo>
                    <a:pt x="187" y="499"/>
                  </a:lnTo>
                  <a:lnTo>
                    <a:pt x="181" y="499"/>
                  </a:lnTo>
                  <a:lnTo>
                    <a:pt x="176" y="493"/>
                  </a:lnTo>
                  <a:lnTo>
                    <a:pt x="176" y="499"/>
                  </a:lnTo>
                  <a:lnTo>
                    <a:pt x="170" y="499"/>
                  </a:lnTo>
                  <a:lnTo>
                    <a:pt x="170" y="505"/>
                  </a:lnTo>
                  <a:lnTo>
                    <a:pt x="170" y="499"/>
                  </a:lnTo>
                  <a:lnTo>
                    <a:pt x="164" y="499"/>
                  </a:lnTo>
                  <a:lnTo>
                    <a:pt x="164" y="493"/>
                  </a:lnTo>
                  <a:lnTo>
                    <a:pt x="159" y="493"/>
                  </a:lnTo>
                  <a:lnTo>
                    <a:pt x="153" y="493"/>
                  </a:lnTo>
                  <a:lnTo>
                    <a:pt x="153" y="499"/>
                  </a:lnTo>
                  <a:lnTo>
                    <a:pt x="147" y="499"/>
                  </a:lnTo>
                  <a:lnTo>
                    <a:pt x="147" y="493"/>
                  </a:lnTo>
                  <a:lnTo>
                    <a:pt x="147" y="488"/>
                  </a:lnTo>
                  <a:lnTo>
                    <a:pt x="142" y="488"/>
                  </a:lnTo>
                  <a:lnTo>
                    <a:pt x="136" y="488"/>
                  </a:lnTo>
                  <a:lnTo>
                    <a:pt x="136" y="482"/>
                  </a:lnTo>
                  <a:lnTo>
                    <a:pt x="130" y="482"/>
                  </a:lnTo>
                  <a:lnTo>
                    <a:pt x="130" y="488"/>
                  </a:lnTo>
                  <a:lnTo>
                    <a:pt x="130" y="482"/>
                  </a:lnTo>
                  <a:lnTo>
                    <a:pt x="125" y="482"/>
                  </a:lnTo>
                  <a:lnTo>
                    <a:pt x="125" y="476"/>
                  </a:lnTo>
                  <a:lnTo>
                    <a:pt x="119" y="476"/>
                  </a:lnTo>
                  <a:lnTo>
                    <a:pt x="113" y="482"/>
                  </a:lnTo>
                  <a:lnTo>
                    <a:pt x="108" y="482"/>
                  </a:lnTo>
                  <a:lnTo>
                    <a:pt x="108" y="488"/>
                  </a:lnTo>
                  <a:lnTo>
                    <a:pt x="102" y="488"/>
                  </a:lnTo>
                  <a:lnTo>
                    <a:pt x="96" y="488"/>
                  </a:lnTo>
                  <a:lnTo>
                    <a:pt x="96" y="493"/>
                  </a:lnTo>
                  <a:lnTo>
                    <a:pt x="91" y="493"/>
                  </a:lnTo>
                  <a:lnTo>
                    <a:pt x="85" y="493"/>
                  </a:lnTo>
                  <a:lnTo>
                    <a:pt x="85" y="499"/>
                  </a:lnTo>
                  <a:lnTo>
                    <a:pt x="85" y="493"/>
                  </a:lnTo>
                  <a:lnTo>
                    <a:pt x="85" y="499"/>
                  </a:lnTo>
                  <a:lnTo>
                    <a:pt x="85" y="493"/>
                  </a:lnTo>
                  <a:lnTo>
                    <a:pt x="79" y="493"/>
                  </a:lnTo>
                  <a:lnTo>
                    <a:pt x="79" y="499"/>
                  </a:lnTo>
                  <a:lnTo>
                    <a:pt x="79" y="493"/>
                  </a:lnTo>
                  <a:lnTo>
                    <a:pt x="74" y="493"/>
                  </a:lnTo>
                  <a:lnTo>
                    <a:pt x="74" y="499"/>
                  </a:lnTo>
                  <a:lnTo>
                    <a:pt x="74" y="493"/>
                  </a:lnTo>
                  <a:lnTo>
                    <a:pt x="68" y="493"/>
                  </a:lnTo>
                  <a:lnTo>
                    <a:pt x="68" y="499"/>
                  </a:lnTo>
                  <a:lnTo>
                    <a:pt x="62" y="499"/>
                  </a:lnTo>
                  <a:lnTo>
                    <a:pt x="62" y="493"/>
                  </a:lnTo>
                  <a:lnTo>
                    <a:pt x="62" y="499"/>
                  </a:lnTo>
                  <a:lnTo>
                    <a:pt x="57" y="499"/>
                  </a:lnTo>
                  <a:lnTo>
                    <a:pt x="57" y="493"/>
                  </a:lnTo>
                  <a:lnTo>
                    <a:pt x="57" y="499"/>
                  </a:lnTo>
                  <a:lnTo>
                    <a:pt x="57" y="493"/>
                  </a:lnTo>
                  <a:lnTo>
                    <a:pt x="57" y="499"/>
                  </a:lnTo>
                  <a:lnTo>
                    <a:pt x="57" y="493"/>
                  </a:lnTo>
                  <a:lnTo>
                    <a:pt x="51" y="493"/>
                  </a:lnTo>
                  <a:lnTo>
                    <a:pt x="51" y="488"/>
                  </a:lnTo>
                  <a:lnTo>
                    <a:pt x="45" y="488"/>
                  </a:lnTo>
                  <a:lnTo>
                    <a:pt x="45" y="482"/>
                  </a:lnTo>
                  <a:lnTo>
                    <a:pt x="40" y="482"/>
                  </a:lnTo>
                  <a:lnTo>
                    <a:pt x="40" y="476"/>
                  </a:lnTo>
                  <a:lnTo>
                    <a:pt x="34" y="476"/>
                  </a:lnTo>
                  <a:lnTo>
                    <a:pt x="28" y="476"/>
                  </a:lnTo>
                  <a:lnTo>
                    <a:pt x="28" y="470"/>
                  </a:lnTo>
                  <a:lnTo>
                    <a:pt x="23" y="470"/>
                  </a:lnTo>
                  <a:lnTo>
                    <a:pt x="23" y="464"/>
                  </a:lnTo>
                  <a:lnTo>
                    <a:pt x="23" y="458"/>
                  </a:lnTo>
                  <a:lnTo>
                    <a:pt x="17" y="458"/>
                  </a:lnTo>
                  <a:lnTo>
                    <a:pt x="17" y="452"/>
                  </a:lnTo>
                  <a:lnTo>
                    <a:pt x="17" y="446"/>
                  </a:lnTo>
                  <a:lnTo>
                    <a:pt x="11" y="446"/>
                  </a:lnTo>
                  <a:lnTo>
                    <a:pt x="11" y="440"/>
                  </a:lnTo>
                  <a:lnTo>
                    <a:pt x="6" y="440"/>
                  </a:lnTo>
                  <a:lnTo>
                    <a:pt x="6" y="434"/>
                  </a:lnTo>
                  <a:lnTo>
                    <a:pt x="0" y="434"/>
                  </a:lnTo>
                  <a:lnTo>
                    <a:pt x="0" y="428"/>
                  </a:lnTo>
                  <a:lnTo>
                    <a:pt x="6" y="428"/>
                  </a:lnTo>
                  <a:lnTo>
                    <a:pt x="0" y="428"/>
                  </a:lnTo>
                  <a:lnTo>
                    <a:pt x="0" y="422"/>
                  </a:lnTo>
                  <a:lnTo>
                    <a:pt x="0" y="416"/>
                  </a:lnTo>
                  <a:lnTo>
                    <a:pt x="0" y="410"/>
                  </a:lnTo>
                  <a:lnTo>
                    <a:pt x="6" y="410"/>
                  </a:lnTo>
                  <a:lnTo>
                    <a:pt x="6" y="416"/>
                  </a:lnTo>
                  <a:lnTo>
                    <a:pt x="11" y="416"/>
                  </a:lnTo>
                  <a:lnTo>
                    <a:pt x="11" y="410"/>
                  </a:lnTo>
                  <a:lnTo>
                    <a:pt x="11" y="404"/>
                  </a:lnTo>
                  <a:lnTo>
                    <a:pt x="17" y="404"/>
                  </a:lnTo>
                  <a:lnTo>
                    <a:pt x="23" y="404"/>
                  </a:lnTo>
                  <a:lnTo>
                    <a:pt x="28" y="404"/>
                  </a:lnTo>
                  <a:lnTo>
                    <a:pt x="28" y="398"/>
                  </a:lnTo>
                  <a:lnTo>
                    <a:pt x="34" y="398"/>
                  </a:lnTo>
                  <a:lnTo>
                    <a:pt x="34" y="404"/>
                  </a:lnTo>
                  <a:lnTo>
                    <a:pt x="34" y="398"/>
                  </a:lnTo>
                  <a:lnTo>
                    <a:pt x="40" y="392"/>
                  </a:lnTo>
                  <a:lnTo>
                    <a:pt x="45" y="392"/>
                  </a:lnTo>
                  <a:lnTo>
                    <a:pt x="51" y="392"/>
                  </a:lnTo>
                  <a:lnTo>
                    <a:pt x="57" y="392"/>
                  </a:lnTo>
                  <a:lnTo>
                    <a:pt x="62" y="392"/>
                  </a:lnTo>
                  <a:lnTo>
                    <a:pt x="62" y="387"/>
                  </a:lnTo>
                  <a:lnTo>
                    <a:pt x="68" y="387"/>
                  </a:lnTo>
                  <a:lnTo>
                    <a:pt x="68" y="381"/>
                  </a:lnTo>
                  <a:lnTo>
                    <a:pt x="74" y="381"/>
                  </a:lnTo>
                  <a:lnTo>
                    <a:pt x="74" y="387"/>
                  </a:lnTo>
                  <a:lnTo>
                    <a:pt x="79" y="381"/>
                  </a:lnTo>
                  <a:lnTo>
                    <a:pt x="79" y="375"/>
                  </a:lnTo>
                  <a:lnTo>
                    <a:pt x="85" y="375"/>
                  </a:lnTo>
                  <a:lnTo>
                    <a:pt x="85" y="369"/>
                  </a:lnTo>
                  <a:lnTo>
                    <a:pt x="85" y="363"/>
                  </a:lnTo>
                  <a:lnTo>
                    <a:pt x="91" y="363"/>
                  </a:lnTo>
                  <a:lnTo>
                    <a:pt x="91" y="357"/>
                  </a:lnTo>
                  <a:lnTo>
                    <a:pt x="96" y="357"/>
                  </a:lnTo>
                  <a:lnTo>
                    <a:pt x="96" y="351"/>
                  </a:lnTo>
                  <a:lnTo>
                    <a:pt x="102" y="351"/>
                  </a:lnTo>
                  <a:lnTo>
                    <a:pt x="102" y="345"/>
                  </a:lnTo>
                  <a:lnTo>
                    <a:pt x="102" y="339"/>
                  </a:lnTo>
                  <a:lnTo>
                    <a:pt x="108" y="339"/>
                  </a:lnTo>
                  <a:lnTo>
                    <a:pt x="108" y="333"/>
                  </a:lnTo>
                  <a:lnTo>
                    <a:pt x="113" y="333"/>
                  </a:lnTo>
                  <a:lnTo>
                    <a:pt x="113" y="327"/>
                  </a:lnTo>
                  <a:lnTo>
                    <a:pt x="108" y="327"/>
                  </a:lnTo>
                  <a:lnTo>
                    <a:pt x="113" y="327"/>
                  </a:lnTo>
                  <a:lnTo>
                    <a:pt x="113" y="321"/>
                  </a:lnTo>
                  <a:lnTo>
                    <a:pt x="108" y="321"/>
                  </a:lnTo>
                  <a:lnTo>
                    <a:pt x="108" y="315"/>
                  </a:lnTo>
                  <a:lnTo>
                    <a:pt x="113" y="315"/>
                  </a:lnTo>
                  <a:lnTo>
                    <a:pt x="113" y="309"/>
                  </a:lnTo>
                  <a:lnTo>
                    <a:pt x="108" y="309"/>
                  </a:lnTo>
                  <a:lnTo>
                    <a:pt x="108" y="303"/>
                  </a:lnTo>
                  <a:lnTo>
                    <a:pt x="108" y="297"/>
                  </a:lnTo>
                  <a:lnTo>
                    <a:pt x="108" y="292"/>
                  </a:lnTo>
                  <a:lnTo>
                    <a:pt x="108" y="286"/>
                  </a:lnTo>
                  <a:lnTo>
                    <a:pt x="108" y="280"/>
                  </a:lnTo>
                  <a:lnTo>
                    <a:pt x="108" y="274"/>
                  </a:lnTo>
                  <a:lnTo>
                    <a:pt x="108" y="268"/>
                  </a:lnTo>
                  <a:lnTo>
                    <a:pt x="113" y="268"/>
                  </a:lnTo>
                  <a:lnTo>
                    <a:pt x="119" y="268"/>
                  </a:lnTo>
                  <a:lnTo>
                    <a:pt x="113" y="268"/>
                  </a:lnTo>
                  <a:lnTo>
                    <a:pt x="108" y="268"/>
                  </a:lnTo>
                  <a:lnTo>
                    <a:pt x="108" y="262"/>
                  </a:lnTo>
                  <a:lnTo>
                    <a:pt x="102" y="262"/>
                  </a:lnTo>
                  <a:lnTo>
                    <a:pt x="108" y="262"/>
                  </a:lnTo>
                  <a:lnTo>
                    <a:pt x="108" y="256"/>
                  </a:lnTo>
                  <a:lnTo>
                    <a:pt x="102" y="256"/>
                  </a:lnTo>
                  <a:lnTo>
                    <a:pt x="108" y="256"/>
                  </a:lnTo>
                  <a:lnTo>
                    <a:pt x="108" y="250"/>
                  </a:lnTo>
                  <a:lnTo>
                    <a:pt x="108" y="244"/>
                  </a:lnTo>
                  <a:lnTo>
                    <a:pt x="102" y="244"/>
                  </a:lnTo>
                  <a:lnTo>
                    <a:pt x="108" y="244"/>
                  </a:lnTo>
                  <a:lnTo>
                    <a:pt x="108" y="238"/>
                  </a:lnTo>
                  <a:lnTo>
                    <a:pt x="113" y="238"/>
                  </a:lnTo>
                  <a:lnTo>
                    <a:pt x="113" y="232"/>
                  </a:lnTo>
                  <a:lnTo>
                    <a:pt x="119" y="232"/>
                  </a:lnTo>
                  <a:lnTo>
                    <a:pt x="119" y="226"/>
                  </a:lnTo>
                  <a:lnTo>
                    <a:pt x="113" y="220"/>
                  </a:lnTo>
                  <a:lnTo>
                    <a:pt x="119" y="220"/>
                  </a:lnTo>
                  <a:lnTo>
                    <a:pt x="119" y="214"/>
                  </a:lnTo>
                  <a:lnTo>
                    <a:pt x="125" y="214"/>
                  </a:lnTo>
                  <a:lnTo>
                    <a:pt x="125" y="208"/>
                  </a:lnTo>
                  <a:lnTo>
                    <a:pt x="125" y="202"/>
                  </a:lnTo>
                  <a:lnTo>
                    <a:pt x="119" y="202"/>
                  </a:lnTo>
                  <a:lnTo>
                    <a:pt x="119" y="196"/>
                  </a:lnTo>
                  <a:lnTo>
                    <a:pt x="119" y="191"/>
                  </a:lnTo>
                  <a:lnTo>
                    <a:pt x="125" y="191"/>
                  </a:lnTo>
                  <a:lnTo>
                    <a:pt x="130" y="191"/>
                  </a:lnTo>
                  <a:lnTo>
                    <a:pt x="130" y="185"/>
                  </a:lnTo>
                  <a:lnTo>
                    <a:pt x="136" y="185"/>
                  </a:lnTo>
                  <a:lnTo>
                    <a:pt x="136" y="179"/>
                  </a:lnTo>
                  <a:lnTo>
                    <a:pt x="142" y="179"/>
                  </a:lnTo>
                  <a:lnTo>
                    <a:pt x="142" y="185"/>
                  </a:lnTo>
                  <a:lnTo>
                    <a:pt x="142" y="179"/>
                  </a:lnTo>
                  <a:lnTo>
                    <a:pt x="136" y="179"/>
                  </a:lnTo>
                  <a:lnTo>
                    <a:pt x="136" y="173"/>
                  </a:lnTo>
                  <a:lnTo>
                    <a:pt x="130" y="173"/>
                  </a:lnTo>
                  <a:lnTo>
                    <a:pt x="125" y="173"/>
                  </a:lnTo>
                  <a:lnTo>
                    <a:pt x="125" y="167"/>
                  </a:lnTo>
                  <a:lnTo>
                    <a:pt x="125" y="161"/>
                  </a:lnTo>
                  <a:lnTo>
                    <a:pt x="119" y="161"/>
                  </a:lnTo>
                  <a:lnTo>
                    <a:pt x="113" y="161"/>
                  </a:lnTo>
                  <a:lnTo>
                    <a:pt x="113" y="155"/>
                  </a:lnTo>
                  <a:lnTo>
                    <a:pt x="119" y="155"/>
                  </a:lnTo>
                  <a:lnTo>
                    <a:pt x="119" y="149"/>
                  </a:lnTo>
                  <a:lnTo>
                    <a:pt x="113" y="149"/>
                  </a:lnTo>
                  <a:lnTo>
                    <a:pt x="108" y="149"/>
                  </a:lnTo>
                  <a:lnTo>
                    <a:pt x="102" y="149"/>
                  </a:lnTo>
                  <a:lnTo>
                    <a:pt x="102" y="143"/>
                  </a:lnTo>
                  <a:lnTo>
                    <a:pt x="108" y="143"/>
                  </a:lnTo>
                  <a:lnTo>
                    <a:pt x="102" y="143"/>
                  </a:lnTo>
                  <a:lnTo>
                    <a:pt x="102" y="137"/>
                  </a:lnTo>
                  <a:lnTo>
                    <a:pt x="96" y="137"/>
                  </a:lnTo>
                  <a:lnTo>
                    <a:pt x="91" y="137"/>
                  </a:lnTo>
                  <a:lnTo>
                    <a:pt x="91" y="131"/>
                  </a:lnTo>
                  <a:lnTo>
                    <a:pt x="85" y="131"/>
                  </a:lnTo>
                  <a:lnTo>
                    <a:pt x="85" y="125"/>
                  </a:lnTo>
                  <a:lnTo>
                    <a:pt x="91" y="125"/>
                  </a:lnTo>
                  <a:lnTo>
                    <a:pt x="91" y="119"/>
                  </a:lnTo>
                  <a:lnTo>
                    <a:pt x="96" y="119"/>
                  </a:lnTo>
                  <a:lnTo>
                    <a:pt x="96" y="113"/>
                  </a:lnTo>
                  <a:lnTo>
                    <a:pt x="91" y="113"/>
                  </a:lnTo>
                  <a:lnTo>
                    <a:pt x="91" y="107"/>
                  </a:lnTo>
                  <a:lnTo>
                    <a:pt x="91" y="101"/>
                  </a:lnTo>
                  <a:lnTo>
                    <a:pt x="96" y="101"/>
                  </a:lnTo>
                  <a:lnTo>
                    <a:pt x="96" y="96"/>
                  </a:lnTo>
                  <a:lnTo>
                    <a:pt x="102" y="96"/>
                  </a:lnTo>
                  <a:lnTo>
                    <a:pt x="102" y="90"/>
                  </a:lnTo>
                  <a:lnTo>
                    <a:pt x="108" y="90"/>
                  </a:lnTo>
                  <a:lnTo>
                    <a:pt x="108" y="84"/>
                  </a:lnTo>
                  <a:lnTo>
                    <a:pt x="113" y="84"/>
                  </a:lnTo>
                  <a:lnTo>
                    <a:pt x="108" y="84"/>
                  </a:lnTo>
                  <a:lnTo>
                    <a:pt x="113" y="84"/>
                  </a:lnTo>
                  <a:lnTo>
                    <a:pt x="113" y="78"/>
                  </a:lnTo>
                  <a:lnTo>
                    <a:pt x="119" y="78"/>
                  </a:lnTo>
                  <a:lnTo>
                    <a:pt x="119" y="84"/>
                  </a:lnTo>
                  <a:lnTo>
                    <a:pt x="119" y="78"/>
                  </a:lnTo>
                  <a:lnTo>
                    <a:pt x="125" y="78"/>
                  </a:lnTo>
                  <a:lnTo>
                    <a:pt x="130" y="78"/>
                  </a:lnTo>
                  <a:lnTo>
                    <a:pt x="130" y="72"/>
                  </a:lnTo>
                  <a:lnTo>
                    <a:pt x="130" y="66"/>
                  </a:lnTo>
                  <a:lnTo>
                    <a:pt x="130" y="60"/>
                  </a:lnTo>
                  <a:lnTo>
                    <a:pt x="130" y="54"/>
                  </a:lnTo>
                  <a:lnTo>
                    <a:pt x="125" y="54"/>
                  </a:lnTo>
                  <a:lnTo>
                    <a:pt x="119" y="54"/>
                  </a:lnTo>
                  <a:lnTo>
                    <a:pt x="113" y="54"/>
                  </a:lnTo>
                  <a:lnTo>
                    <a:pt x="108" y="54"/>
                  </a:lnTo>
                  <a:lnTo>
                    <a:pt x="102" y="54"/>
                  </a:lnTo>
                  <a:lnTo>
                    <a:pt x="96" y="54"/>
                  </a:lnTo>
                  <a:lnTo>
                    <a:pt x="96" y="48"/>
                  </a:lnTo>
                  <a:lnTo>
                    <a:pt x="91" y="48"/>
                  </a:lnTo>
                  <a:lnTo>
                    <a:pt x="91" y="42"/>
                  </a:lnTo>
                  <a:lnTo>
                    <a:pt x="91" y="36"/>
                  </a:lnTo>
                  <a:lnTo>
                    <a:pt x="96" y="36"/>
                  </a:lnTo>
                  <a:lnTo>
                    <a:pt x="96" y="30"/>
                  </a:lnTo>
                  <a:lnTo>
                    <a:pt x="102" y="30"/>
                  </a:lnTo>
                  <a:lnTo>
                    <a:pt x="108" y="30"/>
                  </a:lnTo>
                  <a:lnTo>
                    <a:pt x="113" y="30"/>
                  </a:lnTo>
                  <a:lnTo>
                    <a:pt x="119" y="30"/>
                  </a:lnTo>
                  <a:lnTo>
                    <a:pt x="119" y="24"/>
                  </a:lnTo>
                  <a:lnTo>
                    <a:pt x="125" y="24"/>
                  </a:lnTo>
                  <a:lnTo>
                    <a:pt x="130" y="18"/>
                  </a:lnTo>
                  <a:lnTo>
                    <a:pt x="136" y="18"/>
                  </a:lnTo>
                  <a:lnTo>
                    <a:pt x="136" y="12"/>
                  </a:lnTo>
                  <a:lnTo>
                    <a:pt x="142" y="12"/>
                  </a:lnTo>
                  <a:lnTo>
                    <a:pt x="147" y="12"/>
                  </a:lnTo>
                  <a:lnTo>
                    <a:pt x="147" y="6"/>
                  </a:lnTo>
                  <a:lnTo>
                    <a:pt x="153" y="6"/>
                  </a:lnTo>
                  <a:lnTo>
                    <a:pt x="159" y="6"/>
                  </a:lnTo>
                  <a:lnTo>
                    <a:pt x="164" y="6"/>
                  </a:lnTo>
                  <a:lnTo>
                    <a:pt x="164" y="12"/>
                  </a:lnTo>
                  <a:lnTo>
                    <a:pt x="170" y="12"/>
                  </a:lnTo>
                  <a:lnTo>
                    <a:pt x="176" y="12"/>
                  </a:lnTo>
                  <a:lnTo>
                    <a:pt x="176" y="6"/>
                  </a:lnTo>
                  <a:lnTo>
                    <a:pt x="181" y="6"/>
                  </a:lnTo>
                  <a:lnTo>
                    <a:pt x="187" y="6"/>
                  </a:lnTo>
                  <a:lnTo>
                    <a:pt x="187" y="12"/>
                  </a:lnTo>
                  <a:lnTo>
                    <a:pt x="193" y="12"/>
                  </a:lnTo>
                  <a:lnTo>
                    <a:pt x="193" y="6"/>
                  </a:lnTo>
                  <a:lnTo>
                    <a:pt x="193" y="12"/>
                  </a:lnTo>
                  <a:lnTo>
                    <a:pt x="198" y="12"/>
                  </a:lnTo>
                  <a:lnTo>
                    <a:pt x="198" y="18"/>
                  </a:lnTo>
                  <a:lnTo>
                    <a:pt x="198" y="12"/>
                  </a:lnTo>
                  <a:lnTo>
                    <a:pt x="204" y="12"/>
                  </a:lnTo>
                  <a:lnTo>
                    <a:pt x="204" y="6"/>
                  </a:lnTo>
                  <a:lnTo>
                    <a:pt x="210" y="6"/>
                  </a:lnTo>
                  <a:lnTo>
                    <a:pt x="215" y="12"/>
                  </a:lnTo>
                  <a:lnTo>
                    <a:pt x="221" y="12"/>
                  </a:lnTo>
                  <a:lnTo>
                    <a:pt x="221" y="6"/>
                  </a:lnTo>
                  <a:lnTo>
                    <a:pt x="227" y="6"/>
                  </a:lnTo>
                  <a:lnTo>
                    <a:pt x="232" y="6"/>
                  </a:lnTo>
                  <a:lnTo>
                    <a:pt x="238" y="12"/>
                  </a:lnTo>
                  <a:lnTo>
                    <a:pt x="244" y="6"/>
                  </a:lnTo>
                  <a:lnTo>
                    <a:pt x="249" y="6"/>
                  </a:lnTo>
                  <a:lnTo>
                    <a:pt x="255" y="6"/>
                  </a:lnTo>
                  <a:lnTo>
                    <a:pt x="261" y="12"/>
                  </a:lnTo>
                  <a:lnTo>
                    <a:pt x="261" y="6"/>
                  </a:lnTo>
                  <a:lnTo>
                    <a:pt x="266" y="6"/>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sp>
          <p:nvSpPr>
            <p:cNvPr id="2250" name="Freeform 160"/>
            <p:cNvSpPr>
              <a:spLocks/>
            </p:cNvSpPr>
            <p:nvPr/>
          </p:nvSpPr>
          <p:spPr bwMode="auto">
            <a:xfrm>
              <a:off x="7888079" y="5064826"/>
              <a:ext cx="751075" cy="578618"/>
            </a:xfrm>
            <a:custGeom>
              <a:avLst/>
              <a:gdLst>
                <a:gd name="T0" fmla="*/ 2147483647 w 481"/>
                <a:gd name="T1" fmla="*/ 2147483647 h 368"/>
                <a:gd name="T2" fmla="*/ 2147483647 w 481"/>
                <a:gd name="T3" fmla="*/ 2147483647 h 368"/>
                <a:gd name="T4" fmla="*/ 2147483647 w 481"/>
                <a:gd name="T5" fmla="*/ 2147483647 h 368"/>
                <a:gd name="T6" fmla="*/ 2147483647 w 481"/>
                <a:gd name="T7" fmla="*/ 2147483647 h 368"/>
                <a:gd name="T8" fmla="*/ 2147483647 w 481"/>
                <a:gd name="T9" fmla="*/ 2147483647 h 368"/>
                <a:gd name="T10" fmla="*/ 2147483647 w 481"/>
                <a:gd name="T11" fmla="*/ 2147483647 h 368"/>
                <a:gd name="T12" fmla="*/ 2147483647 w 481"/>
                <a:gd name="T13" fmla="*/ 2147483647 h 368"/>
                <a:gd name="T14" fmla="*/ 2147483647 w 481"/>
                <a:gd name="T15" fmla="*/ 2147483647 h 368"/>
                <a:gd name="T16" fmla="*/ 2147483647 w 481"/>
                <a:gd name="T17" fmla="*/ 2147483647 h 368"/>
                <a:gd name="T18" fmla="*/ 2147483647 w 481"/>
                <a:gd name="T19" fmla="*/ 2147483647 h 368"/>
                <a:gd name="T20" fmla="*/ 2147483647 w 481"/>
                <a:gd name="T21" fmla="*/ 2147483647 h 368"/>
                <a:gd name="T22" fmla="*/ 2147483647 w 481"/>
                <a:gd name="T23" fmla="*/ 0 h 368"/>
                <a:gd name="T24" fmla="*/ 2147483647 w 481"/>
                <a:gd name="T25" fmla="*/ 2147483647 h 368"/>
                <a:gd name="T26" fmla="*/ 2147483647 w 481"/>
                <a:gd name="T27" fmla="*/ 2147483647 h 368"/>
                <a:gd name="T28" fmla="*/ 2147483647 w 481"/>
                <a:gd name="T29" fmla="*/ 2147483647 h 368"/>
                <a:gd name="T30" fmla="*/ 2147483647 w 481"/>
                <a:gd name="T31" fmla="*/ 2147483647 h 368"/>
                <a:gd name="T32" fmla="*/ 2147483647 w 481"/>
                <a:gd name="T33" fmla="*/ 2147483647 h 368"/>
                <a:gd name="T34" fmla="*/ 2147483647 w 481"/>
                <a:gd name="T35" fmla="*/ 2147483647 h 368"/>
                <a:gd name="T36" fmla="*/ 2147483647 w 481"/>
                <a:gd name="T37" fmla="*/ 2147483647 h 368"/>
                <a:gd name="T38" fmla="*/ 2147483647 w 481"/>
                <a:gd name="T39" fmla="*/ 2147483647 h 368"/>
                <a:gd name="T40" fmla="*/ 2147483647 w 481"/>
                <a:gd name="T41" fmla="*/ 2147483647 h 368"/>
                <a:gd name="T42" fmla="*/ 2147483647 w 481"/>
                <a:gd name="T43" fmla="*/ 2147483647 h 368"/>
                <a:gd name="T44" fmla="*/ 2147483647 w 481"/>
                <a:gd name="T45" fmla="*/ 2147483647 h 368"/>
                <a:gd name="T46" fmla="*/ 2147483647 w 481"/>
                <a:gd name="T47" fmla="*/ 2147483647 h 368"/>
                <a:gd name="T48" fmla="*/ 2147483647 w 481"/>
                <a:gd name="T49" fmla="*/ 2147483647 h 368"/>
                <a:gd name="T50" fmla="*/ 2147483647 w 481"/>
                <a:gd name="T51" fmla="*/ 2147483647 h 368"/>
                <a:gd name="T52" fmla="*/ 2147483647 w 481"/>
                <a:gd name="T53" fmla="*/ 2147483647 h 368"/>
                <a:gd name="T54" fmla="*/ 2147483647 w 481"/>
                <a:gd name="T55" fmla="*/ 2147483647 h 368"/>
                <a:gd name="T56" fmla="*/ 2147483647 w 481"/>
                <a:gd name="T57" fmla="*/ 2147483647 h 368"/>
                <a:gd name="T58" fmla="*/ 2147483647 w 481"/>
                <a:gd name="T59" fmla="*/ 2147483647 h 368"/>
                <a:gd name="T60" fmla="*/ 2147483647 w 481"/>
                <a:gd name="T61" fmla="*/ 2147483647 h 368"/>
                <a:gd name="T62" fmla="*/ 2147483647 w 481"/>
                <a:gd name="T63" fmla="*/ 2147483647 h 368"/>
                <a:gd name="T64" fmla="*/ 2147483647 w 481"/>
                <a:gd name="T65" fmla="*/ 2147483647 h 368"/>
                <a:gd name="T66" fmla="*/ 2147483647 w 481"/>
                <a:gd name="T67" fmla="*/ 2147483647 h 368"/>
                <a:gd name="T68" fmla="*/ 2147483647 w 481"/>
                <a:gd name="T69" fmla="*/ 2147483647 h 368"/>
                <a:gd name="T70" fmla="*/ 2147483647 w 481"/>
                <a:gd name="T71" fmla="*/ 2147483647 h 368"/>
                <a:gd name="T72" fmla="*/ 2147483647 w 481"/>
                <a:gd name="T73" fmla="*/ 2147483647 h 368"/>
                <a:gd name="T74" fmla="*/ 2147483647 w 481"/>
                <a:gd name="T75" fmla="*/ 2147483647 h 368"/>
                <a:gd name="T76" fmla="*/ 2147483647 w 481"/>
                <a:gd name="T77" fmla="*/ 2147483647 h 368"/>
                <a:gd name="T78" fmla="*/ 2147483647 w 481"/>
                <a:gd name="T79" fmla="*/ 2147483647 h 368"/>
                <a:gd name="T80" fmla="*/ 2147483647 w 481"/>
                <a:gd name="T81" fmla="*/ 2147483647 h 368"/>
                <a:gd name="T82" fmla="*/ 2147483647 w 481"/>
                <a:gd name="T83" fmla="*/ 2147483647 h 368"/>
                <a:gd name="T84" fmla="*/ 2147483647 w 481"/>
                <a:gd name="T85" fmla="*/ 2147483647 h 368"/>
                <a:gd name="T86" fmla="*/ 2147483647 w 481"/>
                <a:gd name="T87" fmla="*/ 2147483647 h 368"/>
                <a:gd name="T88" fmla="*/ 2147483647 w 481"/>
                <a:gd name="T89" fmla="*/ 2147483647 h 368"/>
                <a:gd name="T90" fmla="*/ 2147483647 w 481"/>
                <a:gd name="T91" fmla="*/ 2147483647 h 368"/>
                <a:gd name="T92" fmla="*/ 2147483647 w 481"/>
                <a:gd name="T93" fmla="*/ 2147483647 h 368"/>
                <a:gd name="T94" fmla="*/ 2147483647 w 481"/>
                <a:gd name="T95" fmla="*/ 2147483647 h 368"/>
                <a:gd name="T96" fmla="*/ 2147483647 w 481"/>
                <a:gd name="T97" fmla="*/ 2147483647 h 368"/>
                <a:gd name="T98" fmla="*/ 2147483647 w 481"/>
                <a:gd name="T99" fmla="*/ 2147483647 h 368"/>
                <a:gd name="T100" fmla="*/ 2147483647 w 481"/>
                <a:gd name="T101" fmla="*/ 2147483647 h 368"/>
                <a:gd name="T102" fmla="*/ 2147483647 w 481"/>
                <a:gd name="T103" fmla="*/ 2147483647 h 368"/>
                <a:gd name="T104" fmla="*/ 2147483647 w 481"/>
                <a:gd name="T105" fmla="*/ 2147483647 h 368"/>
                <a:gd name="T106" fmla="*/ 2147483647 w 481"/>
                <a:gd name="T107" fmla="*/ 2147483647 h 368"/>
                <a:gd name="T108" fmla="*/ 2147483647 w 481"/>
                <a:gd name="T109" fmla="*/ 2147483647 h 368"/>
                <a:gd name="T110" fmla="*/ 2147483647 w 481"/>
                <a:gd name="T111" fmla="*/ 2147483647 h 368"/>
                <a:gd name="T112" fmla="*/ 2147483647 w 481"/>
                <a:gd name="T113" fmla="*/ 2147483647 h 368"/>
                <a:gd name="T114" fmla="*/ 2147483647 w 481"/>
                <a:gd name="T115" fmla="*/ 2147483647 h 368"/>
                <a:gd name="T116" fmla="*/ 2147483647 w 481"/>
                <a:gd name="T117" fmla="*/ 2147483647 h 3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1" h="368">
                  <a:moveTo>
                    <a:pt x="181" y="184"/>
                  </a:moveTo>
                  <a:lnTo>
                    <a:pt x="181" y="178"/>
                  </a:lnTo>
                  <a:lnTo>
                    <a:pt x="181" y="172"/>
                  </a:lnTo>
                  <a:lnTo>
                    <a:pt x="175" y="172"/>
                  </a:lnTo>
                  <a:lnTo>
                    <a:pt x="175" y="166"/>
                  </a:lnTo>
                  <a:lnTo>
                    <a:pt x="181" y="166"/>
                  </a:lnTo>
                  <a:lnTo>
                    <a:pt x="181" y="160"/>
                  </a:lnTo>
                  <a:lnTo>
                    <a:pt x="187" y="154"/>
                  </a:lnTo>
                  <a:lnTo>
                    <a:pt x="192" y="148"/>
                  </a:lnTo>
                  <a:lnTo>
                    <a:pt x="198" y="148"/>
                  </a:lnTo>
                  <a:lnTo>
                    <a:pt x="198" y="142"/>
                  </a:lnTo>
                  <a:lnTo>
                    <a:pt x="204" y="142"/>
                  </a:lnTo>
                  <a:lnTo>
                    <a:pt x="204" y="136"/>
                  </a:lnTo>
                  <a:lnTo>
                    <a:pt x="209" y="136"/>
                  </a:lnTo>
                  <a:lnTo>
                    <a:pt x="215" y="136"/>
                  </a:lnTo>
                  <a:lnTo>
                    <a:pt x="215" y="131"/>
                  </a:lnTo>
                  <a:lnTo>
                    <a:pt x="215" y="125"/>
                  </a:lnTo>
                  <a:lnTo>
                    <a:pt x="215" y="119"/>
                  </a:lnTo>
                  <a:lnTo>
                    <a:pt x="221" y="119"/>
                  </a:lnTo>
                  <a:lnTo>
                    <a:pt x="215" y="113"/>
                  </a:lnTo>
                  <a:lnTo>
                    <a:pt x="221" y="113"/>
                  </a:lnTo>
                  <a:lnTo>
                    <a:pt x="221" y="107"/>
                  </a:lnTo>
                  <a:lnTo>
                    <a:pt x="215" y="107"/>
                  </a:lnTo>
                  <a:lnTo>
                    <a:pt x="221" y="101"/>
                  </a:lnTo>
                  <a:lnTo>
                    <a:pt x="221" y="95"/>
                  </a:lnTo>
                  <a:lnTo>
                    <a:pt x="221" y="89"/>
                  </a:lnTo>
                  <a:lnTo>
                    <a:pt x="215" y="89"/>
                  </a:lnTo>
                  <a:lnTo>
                    <a:pt x="215" y="83"/>
                  </a:lnTo>
                  <a:lnTo>
                    <a:pt x="215" y="77"/>
                  </a:lnTo>
                  <a:lnTo>
                    <a:pt x="209" y="77"/>
                  </a:lnTo>
                  <a:lnTo>
                    <a:pt x="209" y="71"/>
                  </a:lnTo>
                  <a:lnTo>
                    <a:pt x="204" y="71"/>
                  </a:lnTo>
                  <a:lnTo>
                    <a:pt x="204" y="65"/>
                  </a:lnTo>
                  <a:lnTo>
                    <a:pt x="198" y="65"/>
                  </a:lnTo>
                  <a:lnTo>
                    <a:pt x="198" y="59"/>
                  </a:lnTo>
                  <a:lnTo>
                    <a:pt x="192" y="59"/>
                  </a:lnTo>
                  <a:lnTo>
                    <a:pt x="192" y="65"/>
                  </a:lnTo>
                  <a:lnTo>
                    <a:pt x="187" y="65"/>
                  </a:lnTo>
                  <a:lnTo>
                    <a:pt x="181" y="65"/>
                  </a:lnTo>
                  <a:lnTo>
                    <a:pt x="175" y="65"/>
                  </a:lnTo>
                  <a:lnTo>
                    <a:pt x="170" y="65"/>
                  </a:lnTo>
                  <a:lnTo>
                    <a:pt x="164" y="65"/>
                  </a:lnTo>
                  <a:lnTo>
                    <a:pt x="164" y="59"/>
                  </a:lnTo>
                  <a:lnTo>
                    <a:pt x="170" y="59"/>
                  </a:lnTo>
                  <a:lnTo>
                    <a:pt x="175" y="59"/>
                  </a:lnTo>
                  <a:lnTo>
                    <a:pt x="175" y="53"/>
                  </a:lnTo>
                  <a:lnTo>
                    <a:pt x="181" y="53"/>
                  </a:lnTo>
                  <a:lnTo>
                    <a:pt x="181" y="47"/>
                  </a:lnTo>
                  <a:lnTo>
                    <a:pt x="181" y="53"/>
                  </a:lnTo>
                  <a:lnTo>
                    <a:pt x="187" y="47"/>
                  </a:lnTo>
                  <a:lnTo>
                    <a:pt x="187" y="41"/>
                  </a:lnTo>
                  <a:lnTo>
                    <a:pt x="187" y="36"/>
                  </a:lnTo>
                  <a:lnTo>
                    <a:pt x="187" y="30"/>
                  </a:lnTo>
                  <a:lnTo>
                    <a:pt x="192" y="30"/>
                  </a:lnTo>
                  <a:lnTo>
                    <a:pt x="192" y="24"/>
                  </a:lnTo>
                  <a:lnTo>
                    <a:pt x="192" y="18"/>
                  </a:lnTo>
                  <a:lnTo>
                    <a:pt x="192" y="24"/>
                  </a:lnTo>
                  <a:lnTo>
                    <a:pt x="198" y="24"/>
                  </a:lnTo>
                  <a:lnTo>
                    <a:pt x="204" y="24"/>
                  </a:lnTo>
                  <a:lnTo>
                    <a:pt x="204" y="30"/>
                  </a:lnTo>
                  <a:lnTo>
                    <a:pt x="204" y="24"/>
                  </a:lnTo>
                  <a:lnTo>
                    <a:pt x="204" y="18"/>
                  </a:lnTo>
                  <a:lnTo>
                    <a:pt x="204" y="12"/>
                  </a:lnTo>
                  <a:lnTo>
                    <a:pt x="204" y="18"/>
                  </a:lnTo>
                  <a:lnTo>
                    <a:pt x="209" y="12"/>
                  </a:lnTo>
                  <a:lnTo>
                    <a:pt x="215" y="12"/>
                  </a:lnTo>
                  <a:lnTo>
                    <a:pt x="221" y="12"/>
                  </a:lnTo>
                  <a:lnTo>
                    <a:pt x="226" y="12"/>
                  </a:lnTo>
                  <a:lnTo>
                    <a:pt x="226" y="18"/>
                  </a:lnTo>
                  <a:lnTo>
                    <a:pt x="226" y="12"/>
                  </a:lnTo>
                  <a:lnTo>
                    <a:pt x="232" y="12"/>
                  </a:lnTo>
                  <a:lnTo>
                    <a:pt x="232" y="18"/>
                  </a:lnTo>
                  <a:lnTo>
                    <a:pt x="238" y="18"/>
                  </a:lnTo>
                  <a:lnTo>
                    <a:pt x="238" y="24"/>
                  </a:lnTo>
                  <a:lnTo>
                    <a:pt x="243" y="18"/>
                  </a:lnTo>
                  <a:lnTo>
                    <a:pt x="243" y="24"/>
                  </a:lnTo>
                  <a:lnTo>
                    <a:pt x="243" y="18"/>
                  </a:lnTo>
                  <a:lnTo>
                    <a:pt x="249" y="24"/>
                  </a:lnTo>
                  <a:lnTo>
                    <a:pt x="255" y="24"/>
                  </a:lnTo>
                  <a:lnTo>
                    <a:pt x="260" y="24"/>
                  </a:lnTo>
                  <a:lnTo>
                    <a:pt x="266" y="24"/>
                  </a:lnTo>
                  <a:lnTo>
                    <a:pt x="272" y="24"/>
                  </a:lnTo>
                  <a:lnTo>
                    <a:pt x="277" y="18"/>
                  </a:lnTo>
                  <a:lnTo>
                    <a:pt x="283" y="18"/>
                  </a:lnTo>
                  <a:lnTo>
                    <a:pt x="289" y="18"/>
                  </a:lnTo>
                  <a:lnTo>
                    <a:pt x="294" y="18"/>
                  </a:lnTo>
                  <a:lnTo>
                    <a:pt x="300" y="18"/>
                  </a:lnTo>
                  <a:lnTo>
                    <a:pt x="300" y="12"/>
                  </a:lnTo>
                  <a:lnTo>
                    <a:pt x="306" y="12"/>
                  </a:lnTo>
                  <a:lnTo>
                    <a:pt x="306" y="6"/>
                  </a:lnTo>
                  <a:lnTo>
                    <a:pt x="311" y="6"/>
                  </a:lnTo>
                  <a:lnTo>
                    <a:pt x="317" y="6"/>
                  </a:lnTo>
                  <a:lnTo>
                    <a:pt x="323" y="6"/>
                  </a:lnTo>
                  <a:lnTo>
                    <a:pt x="328" y="6"/>
                  </a:lnTo>
                  <a:lnTo>
                    <a:pt x="334" y="6"/>
                  </a:lnTo>
                  <a:lnTo>
                    <a:pt x="340" y="0"/>
                  </a:lnTo>
                  <a:lnTo>
                    <a:pt x="340" y="6"/>
                  </a:lnTo>
                  <a:lnTo>
                    <a:pt x="345" y="6"/>
                  </a:lnTo>
                  <a:lnTo>
                    <a:pt x="351" y="6"/>
                  </a:lnTo>
                  <a:lnTo>
                    <a:pt x="351" y="12"/>
                  </a:lnTo>
                  <a:lnTo>
                    <a:pt x="357" y="12"/>
                  </a:lnTo>
                  <a:lnTo>
                    <a:pt x="362" y="12"/>
                  </a:lnTo>
                  <a:lnTo>
                    <a:pt x="362" y="18"/>
                  </a:lnTo>
                  <a:lnTo>
                    <a:pt x="368" y="18"/>
                  </a:lnTo>
                  <a:lnTo>
                    <a:pt x="362" y="18"/>
                  </a:lnTo>
                  <a:lnTo>
                    <a:pt x="368" y="18"/>
                  </a:lnTo>
                  <a:lnTo>
                    <a:pt x="362" y="18"/>
                  </a:lnTo>
                  <a:lnTo>
                    <a:pt x="362" y="24"/>
                  </a:lnTo>
                  <a:lnTo>
                    <a:pt x="368" y="24"/>
                  </a:lnTo>
                  <a:lnTo>
                    <a:pt x="368" y="30"/>
                  </a:lnTo>
                  <a:lnTo>
                    <a:pt x="374" y="30"/>
                  </a:lnTo>
                  <a:lnTo>
                    <a:pt x="374" y="36"/>
                  </a:lnTo>
                  <a:lnTo>
                    <a:pt x="379" y="36"/>
                  </a:lnTo>
                  <a:lnTo>
                    <a:pt x="379" y="41"/>
                  </a:lnTo>
                  <a:lnTo>
                    <a:pt x="385" y="41"/>
                  </a:lnTo>
                  <a:lnTo>
                    <a:pt x="391" y="41"/>
                  </a:lnTo>
                  <a:lnTo>
                    <a:pt x="396" y="41"/>
                  </a:lnTo>
                  <a:lnTo>
                    <a:pt x="396" y="47"/>
                  </a:lnTo>
                  <a:lnTo>
                    <a:pt x="402" y="47"/>
                  </a:lnTo>
                  <a:lnTo>
                    <a:pt x="408" y="47"/>
                  </a:lnTo>
                  <a:lnTo>
                    <a:pt x="408" y="41"/>
                  </a:lnTo>
                  <a:lnTo>
                    <a:pt x="413" y="41"/>
                  </a:lnTo>
                  <a:lnTo>
                    <a:pt x="413" y="36"/>
                  </a:lnTo>
                  <a:lnTo>
                    <a:pt x="419" y="36"/>
                  </a:lnTo>
                  <a:lnTo>
                    <a:pt x="419" y="30"/>
                  </a:lnTo>
                  <a:lnTo>
                    <a:pt x="425" y="30"/>
                  </a:lnTo>
                  <a:lnTo>
                    <a:pt x="425" y="24"/>
                  </a:lnTo>
                  <a:lnTo>
                    <a:pt x="430" y="24"/>
                  </a:lnTo>
                  <a:lnTo>
                    <a:pt x="430" y="30"/>
                  </a:lnTo>
                  <a:lnTo>
                    <a:pt x="430" y="36"/>
                  </a:lnTo>
                  <a:lnTo>
                    <a:pt x="436" y="36"/>
                  </a:lnTo>
                  <a:lnTo>
                    <a:pt x="430" y="41"/>
                  </a:lnTo>
                  <a:lnTo>
                    <a:pt x="436" y="41"/>
                  </a:lnTo>
                  <a:lnTo>
                    <a:pt x="436" y="47"/>
                  </a:lnTo>
                  <a:lnTo>
                    <a:pt x="436" y="53"/>
                  </a:lnTo>
                  <a:lnTo>
                    <a:pt x="442" y="53"/>
                  </a:lnTo>
                  <a:lnTo>
                    <a:pt x="442" y="59"/>
                  </a:lnTo>
                  <a:lnTo>
                    <a:pt x="447" y="59"/>
                  </a:lnTo>
                  <a:lnTo>
                    <a:pt x="453" y="59"/>
                  </a:lnTo>
                  <a:lnTo>
                    <a:pt x="453" y="65"/>
                  </a:lnTo>
                  <a:lnTo>
                    <a:pt x="453" y="71"/>
                  </a:lnTo>
                  <a:lnTo>
                    <a:pt x="459" y="71"/>
                  </a:lnTo>
                  <a:lnTo>
                    <a:pt x="459" y="77"/>
                  </a:lnTo>
                  <a:lnTo>
                    <a:pt x="459" y="83"/>
                  </a:lnTo>
                  <a:lnTo>
                    <a:pt x="453" y="83"/>
                  </a:lnTo>
                  <a:lnTo>
                    <a:pt x="453" y="89"/>
                  </a:lnTo>
                  <a:lnTo>
                    <a:pt x="453" y="95"/>
                  </a:lnTo>
                  <a:lnTo>
                    <a:pt x="447" y="95"/>
                  </a:lnTo>
                  <a:lnTo>
                    <a:pt x="447" y="101"/>
                  </a:lnTo>
                  <a:lnTo>
                    <a:pt x="442" y="101"/>
                  </a:lnTo>
                  <a:lnTo>
                    <a:pt x="442" y="95"/>
                  </a:lnTo>
                  <a:lnTo>
                    <a:pt x="442" y="101"/>
                  </a:lnTo>
                  <a:lnTo>
                    <a:pt x="436" y="101"/>
                  </a:lnTo>
                  <a:lnTo>
                    <a:pt x="436" y="107"/>
                  </a:lnTo>
                  <a:lnTo>
                    <a:pt x="436" y="113"/>
                  </a:lnTo>
                  <a:lnTo>
                    <a:pt x="436" y="119"/>
                  </a:lnTo>
                  <a:lnTo>
                    <a:pt x="442" y="119"/>
                  </a:lnTo>
                  <a:lnTo>
                    <a:pt x="436" y="119"/>
                  </a:lnTo>
                  <a:lnTo>
                    <a:pt x="436" y="125"/>
                  </a:lnTo>
                  <a:lnTo>
                    <a:pt x="442" y="125"/>
                  </a:lnTo>
                  <a:lnTo>
                    <a:pt x="447" y="125"/>
                  </a:lnTo>
                  <a:lnTo>
                    <a:pt x="447" y="131"/>
                  </a:lnTo>
                  <a:lnTo>
                    <a:pt x="453" y="131"/>
                  </a:lnTo>
                  <a:lnTo>
                    <a:pt x="453" y="136"/>
                  </a:lnTo>
                  <a:lnTo>
                    <a:pt x="459" y="136"/>
                  </a:lnTo>
                  <a:lnTo>
                    <a:pt x="459" y="142"/>
                  </a:lnTo>
                  <a:lnTo>
                    <a:pt x="464" y="142"/>
                  </a:lnTo>
                  <a:lnTo>
                    <a:pt x="470" y="142"/>
                  </a:lnTo>
                  <a:lnTo>
                    <a:pt x="470" y="148"/>
                  </a:lnTo>
                  <a:lnTo>
                    <a:pt x="470" y="142"/>
                  </a:lnTo>
                  <a:lnTo>
                    <a:pt x="476" y="142"/>
                  </a:lnTo>
                  <a:lnTo>
                    <a:pt x="476" y="148"/>
                  </a:lnTo>
                  <a:lnTo>
                    <a:pt x="476" y="154"/>
                  </a:lnTo>
                  <a:lnTo>
                    <a:pt x="481" y="154"/>
                  </a:lnTo>
                  <a:lnTo>
                    <a:pt x="476" y="154"/>
                  </a:lnTo>
                  <a:lnTo>
                    <a:pt x="476" y="160"/>
                  </a:lnTo>
                  <a:lnTo>
                    <a:pt x="470" y="160"/>
                  </a:lnTo>
                  <a:lnTo>
                    <a:pt x="470" y="166"/>
                  </a:lnTo>
                  <a:lnTo>
                    <a:pt x="464" y="166"/>
                  </a:lnTo>
                  <a:lnTo>
                    <a:pt x="459" y="166"/>
                  </a:lnTo>
                  <a:lnTo>
                    <a:pt x="459" y="172"/>
                  </a:lnTo>
                  <a:lnTo>
                    <a:pt x="453" y="172"/>
                  </a:lnTo>
                  <a:lnTo>
                    <a:pt x="453" y="178"/>
                  </a:lnTo>
                  <a:lnTo>
                    <a:pt x="447" y="178"/>
                  </a:lnTo>
                  <a:lnTo>
                    <a:pt x="447" y="184"/>
                  </a:lnTo>
                  <a:lnTo>
                    <a:pt x="453" y="184"/>
                  </a:lnTo>
                  <a:lnTo>
                    <a:pt x="453" y="190"/>
                  </a:lnTo>
                  <a:lnTo>
                    <a:pt x="459" y="190"/>
                  </a:lnTo>
                  <a:lnTo>
                    <a:pt x="459" y="196"/>
                  </a:lnTo>
                  <a:lnTo>
                    <a:pt x="459" y="202"/>
                  </a:lnTo>
                  <a:lnTo>
                    <a:pt x="453" y="202"/>
                  </a:lnTo>
                  <a:lnTo>
                    <a:pt x="453" y="208"/>
                  </a:lnTo>
                  <a:lnTo>
                    <a:pt x="459" y="208"/>
                  </a:lnTo>
                  <a:lnTo>
                    <a:pt x="464" y="208"/>
                  </a:lnTo>
                  <a:lnTo>
                    <a:pt x="464" y="214"/>
                  </a:lnTo>
                  <a:lnTo>
                    <a:pt x="464" y="220"/>
                  </a:lnTo>
                  <a:lnTo>
                    <a:pt x="459" y="220"/>
                  </a:lnTo>
                  <a:lnTo>
                    <a:pt x="453" y="220"/>
                  </a:lnTo>
                  <a:lnTo>
                    <a:pt x="453" y="226"/>
                  </a:lnTo>
                  <a:lnTo>
                    <a:pt x="453" y="232"/>
                  </a:lnTo>
                  <a:lnTo>
                    <a:pt x="453" y="237"/>
                  </a:lnTo>
                  <a:lnTo>
                    <a:pt x="447" y="237"/>
                  </a:lnTo>
                  <a:lnTo>
                    <a:pt x="447" y="243"/>
                  </a:lnTo>
                  <a:lnTo>
                    <a:pt x="442" y="243"/>
                  </a:lnTo>
                  <a:lnTo>
                    <a:pt x="436" y="243"/>
                  </a:lnTo>
                  <a:lnTo>
                    <a:pt x="436" y="249"/>
                  </a:lnTo>
                  <a:lnTo>
                    <a:pt x="436" y="255"/>
                  </a:lnTo>
                  <a:lnTo>
                    <a:pt x="430" y="255"/>
                  </a:lnTo>
                  <a:lnTo>
                    <a:pt x="430" y="261"/>
                  </a:lnTo>
                  <a:lnTo>
                    <a:pt x="430" y="267"/>
                  </a:lnTo>
                  <a:lnTo>
                    <a:pt x="430" y="273"/>
                  </a:lnTo>
                  <a:lnTo>
                    <a:pt x="430" y="279"/>
                  </a:lnTo>
                  <a:lnTo>
                    <a:pt x="425" y="279"/>
                  </a:lnTo>
                  <a:lnTo>
                    <a:pt x="419" y="279"/>
                  </a:lnTo>
                  <a:lnTo>
                    <a:pt x="419" y="273"/>
                  </a:lnTo>
                  <a:lnTo>
                    <a:pt x="413" y="273"/>
                  </a:lnTo>
                  <a:lnTo>
                    <a:pt x="408" y="273"/>
                  </a:lnTo>
                  <a:lnTo>
                    <a:pt x="402" y="273"/>
                  </a:lnTo>
                  <a:lnTo>
                    <a:pt x="402" y="267"/>
                  </a:lnTo>
                  <a:lnTo>
                    <a:pt x="402" y="261"/>
                  </a:lnTo>
                  <a:lnTo>
                    <a:pt x="396" y="261"/>
                  </a:lnTo>
                  <a:lnTo>
                    <a:pt x="391" y="261"/>
                  </a:lnTo>
                  <a:lnTo>
                    <a:pt x="391" y="255"/>
                  </a:lnTo>
                  <a:lnTo>
                    <a:pt x="385" y="255"/>
                  </a:lnTo>
                  <a:lnTo>
                    <a:pt x="379" y="255"/>
                  </a:lnTo>
                  <a:lnTo>
                    <a:pt x="379" y="261"/>
                  </a:lnTo>
                  <a:lnTo>
                    <a:pt x="374" y="261"/>
                  </a:lnTo>
                  <a:lnTo>
                    <a:pt x="374" y="267"/>
                  </a:lnTo>
                  <a:lnTo>
                    <a:pt x="374" y="273"/>
                  </a:lnTo>
                  <a:lnTo>
                    <a:pt x="368" y="273"/>
                  </a:lnTo>
                  <a:lnTo>
                    <a:pt x="368" y="279"/>
                  </a:lnTo>
                  <a:lnTo>
                    <a:pt x="362" y="279"/>
                  </a:lnTo>
                  <a:lnTo>
                    <a:pt x="362" y="285"/>
                  </a:lnTo>
                  <a:lnTo>
                    <a:pt x="362" y="291"/>
                  </a:lnTo>
                  <a:lnTo>
                    <a:pt x="368" y="291"/>
                  </a:lnTo>
                  <a:lnTo>
                    <a:pt x="362" y="291"/>
                  </a:lnTo>
                  <a:lnTo>
                    <a:pt x="362" y="297"/>
                  </a:lnTo>
                  <a:lnTo>
                    <a:pt x="357" y="297"/>
                  </a:lnTo>
                  <a:lnTo>
                    <a:pt x="351" y="297"/>
                  </a:lnTo>
                  <a:lnTo>
                    <a:pt x="351" y="291"/>
                  </a:lnTo>
                  <a:lnTo>
                    <a:pt x="351" y="297"/>
                  </a:lnTo>
                  <a:lnTo>
                    <a:pt x="351" y="291"/>
                  </a:lnTo>
                  <a:lnTo>
                    <a:pt x="351" y="297"/>
                  </a:lnTo>
                  <a:lnTo>
                    <a:pt x="345" y="297"/>
                  </a:lnTo>
                  <a:lnTo>
                    <a:pt x="345" y="303"/>
                  </a:lnTo>
                  <a:lnTo>
                    <a:pt x="345" y="309"/>
                  </a:lnTo>
                  <a:lnTo>
                    <a:pt x="345" y="315"/>
                  </a:lnTo>
                  <a:lnTo>
                    <a:pt x="340" y="315"/>
                  </a:lnTo>
                  <a:lnTo>
                    <a:pt x="340" y="321"/>
                  </a:lnTo>
                  <a:lnTo>
                    <a:pt x="334" y="321"/>
                  </a:lnTo>
                  <a:lnTo>
                    <a:pt x="328" y="321"/>
                  </a:lnTo>
                  <a:lnTo>
                    <a:pt x="323" y="321"/>
                  </a:lnTo>
                  <a:lnTo>
                    <a:pt x="323" y="327"/>
                  </a:lnTo>
                  <a:lnTo>
                    <a:pt x="317" y="327"/>
                  </a:lnTo>
                  <a:lnTo>
                    <a:pt x="311" y="327"/>
                  </a:lnTo>
                  <a:lnTo>
                    <a:pt x="306" y="327"/>
                  </a:lnTo>
                  <a:lnTo>
                    <a:pt x="306" y="321"/>
                  </a:lnTo>
                  <a:lnTo>
                    <a:pt x="306" y="315"/>
                  </a:lnTo>
                  <a:lnTo>
                    <a:pt x="300" y="315"/>
                  </a:lnTo>
                  <a:lnTo>
                    <a:pt x="294" y="315"/>
                  </a:lnTo>
                  <a:lnTo>
                    <a:pt x="294" y="309"/>
                  </a:lnTo>
                  <a:lnTo>
                    <a:pt x="289" y="309"/>
                  </a:lnTo>
                  <a:lnTo>
                    <a:pt x="294" y="315"/>
                  </a:lnTo>
                  <a:lnTo>
                    <a:pt x="294" y="321"/>
                  </a:lnTo>
                  <a:lnTo>
                    <a:pt x="289" y="321"/>
                  </a:lnTo>
                  <a:lnTo>
                    <a:pt x="289" y="327"/>
                  </a:lnTo>
                  <a:lnTo>
                    <a:pt x="283" y="327"/>
                  </a:lnTo>
                  <a:lnTo>
                    <a:pt x="283" y="332"/>
                  </a:lnTo>
                  <a:lnTo>
                    <a:pt x="277" y="338"/>
                  </a:lnTo>
                  <a:lnTo>
                    <a:pt x="277" y="344"/>
                  </a:lnTo>
                  <a:lnTo>
                    <a:pt x="277" y="338"/>
                  </a:lnTo>
                  <a:lnTo>
                    <a:pt x="272" y="344"/>
                  </a:lnTo>
                  <a:lnTo>
                    <a:pt x="272" y="338"/>
                  </a:lnTo>
                  <a:lnTo>
                    <a:pt x="272" y="344"/>
                  </a:lnTo>
                  <a:lnTo>
                    <a:pt x="272" y="350"/>
                  </a:lnTo>
                  <a:lnTo>
                    <a:pt x="272" y="356"/>
                  </a:lnTo>
                  <a:lnTo>
                    <a:pt x="266" y="356"/>
                  </a:lnTo>
                  <a:lnTo>
                    <a:pt x="260" y="356"/>
                  </a:lnTo>
                  <a:lnTo>
                    <a:pt x="255" y="356"/>
                  </a:lnTo>
                  <a:lnTo>
                    <a:pt x="255" y="350"/>
                  </a:lnTo>
                  <a:lnTo>
                    <a:pt x="249" y="350"/>
                  </a:lnTo>
                  <a:lnTo>
                    <a:pt x="243" y="350"/>
                  </a:lnTo>
                  <a:lnTo>
                    <a:pt x="243" y="356"/>
                  </a:lnTo>
                  <a:lnTo>
                    <a:pt x="238" y="356"/>
                  </a:lnTo>
                  <a:lnTo>
                    <a:pt x="232" y="356"/>
                  </a:lnTo>
                  <a:lnTo>
                    <a:pt x="232" y="362"/>
                  </a:lnTo>
                  <a:lnTo>
                    <a:pt x="226" y="362"/>
                  </a:lnTo>
                  <a:lnTo>
                    <a:pt x="226" y="368"/>
                  </a:lnTo>
                  <a:lnTo>
                    <a:pt x="226" y="362"/>
                  </a:lnTo>
                  <a:lnTo>
                    <a:pt x="221" y="362"/>
                  </a:lnTo>
                  <a:lnTo>
                    <a:pt x="221" y="356"/>
                  </a:lnTo>
                  <a:lnTo>
                    <a:pt x="221" y="362"/>
                  </a:lnTo>
                  <a:lnTo>
                    <a:pt x="215" y="362"/>
                  </a:lnTo>
                  <a:lnTo>
                    <a:pt x="215" y="356"/>
                  </a:lnTo>
                  <a:lnTo>
                    <a:pt x="209" y="356"/>
                  </a:lnTo>
                  <a:lnTo>
                    <a:pt x="209" y="350"/>
                  </a:lnTo>
                  <a:lnTo>
                    <a:pt x="204" y="350"/>
                  </a:lnTo>
                  <a:lnTo>
                    <a:pt x="204" y="344"/>
                  </a:lnTo>
                  <a:lnTo>
                    <a:pt x="204" y="338"/>
                  </a:lnTo>
                  <a:lnTo>
                    <a:pt x="198" y="332"/>
                  </a:lnTo>
                  <a:lnTo>
                    <a:pt x="198" y="327"/>
                  </a:lnTo>
                  <a:lnTo>
                    <a:pt x="192" y="327"/>
                  </a:lnTo>
                  <a:lnTo>
                    <a:pt x="192" y="321"/>
                  </a:lnTo>
                  <a:lnTo>
                    <a:pt x="192" y="315"/>
                  </a:lnTo>
                  <a:lnTo>
                    <a:pt x="187" y="315"/>
                  </a:lnTo>
                  <a:lnTo>
                    <a:pt x="181" y="321"/>
                  </a:lnTo>
                  <a:lnTo>
                    <a:pt x="181" y="315"/>
                  </a:lnTo>
                  <a:lnTo>
                    <a:pt x="175" y="315"/>
                  </a:lnTo>
                  <a:lnTo>
                    <a:pt x="170" y="315"/>
                  </a:lnTo>
                  <a:lnTo>
                    <a:pt x="164" y="315"/>
                  </a:lnTo>
                  <a:lnTo>
                    <a:pt x="164" y="309"/>
                  </a:lnTo>
                  <a:lnTo>
                    <a:pt x="158" y="309"/>
                  </a:lnTo>
                  <a:lnTo>
                    <a:pt x="153" y="309"/>
                  </a:lnTo>
                  <a:lnTo>
                    <a:pt x="153" y="315"/>
                  </a:lnTo>
                  <a:lnTo>
                    <a:pt x="153" y="309"/>
                  </a:lnTo>
                  <a:lnTo>
                    <a:pt x="153" y="303"/>
                  </a:lnTo>
                  <a:lnTo>
                    <a:pt x="147" y="303"/>
                  </a:lnTo>
                  <a:lnTo>
                    <a:pt x="147" y="297"/>
                  </a:lnTo>
                  <a:lnTo>
                    <a:pt x="147" y="291"/>
                  </a:lnTo>
                  <a:lnTo>
                    <a:pt x="141" y="291"/>
                  </a:lnTo>
                  <a:lnTo>
                    <a:pt x="136" y="291"/>
                  </a:lnTo>
                  <a:lnTo>
                    <a:pt x="130" y="291"/>
                  </a:lnTo>
                  <a:lnTo>
                    <a:pt x="130" y="285"/>
                  </a:lnTo>
                  <a:lnTo>
                    <a:pt x="136" y="285"/>
                  </a:lnTo>
                  <a:lnTo>
                    <a:pt x="130" y="279"/>
                  </a:lnTo>
                  <a:lnTo>
                    <a:pt x="130" y="273"/>
                  </a:lnTo>
                  <a:lnTo>
                    <a:pt x="130" y="267"/>
                  </a:lnTo>
                  <a:lnTo>
                    <a:pt x="124" y="267"/>
                  </a:lnTo>
                  <a:lnTo>
                    <a:pt x="124" y="261"/>
                  </a:lnTo>
                  <a:lnTo>
                    <a:pt x="124" y="255"/>
                  </a:lnTo>
                  <a:lnTo>
                    <a:pt x="119" y="261"/>
                  </a:lnTo>
                  <a:lnTo>
                    <a:pt x="119" y="255"/>
                  </a:lnTo>
                  <a:lnTo>
                    <a:pt x="113" y="261"/>
                  </a:lnTo>
                  <a:lnTo>
                    <a:pt x="107" y="261"/>
                  </a:lnTo>
                  <a:lnTo>
                    <a:pt x="107" y="267"/>
                  </a:lnTo>
                  <a:lnTo>
                    <a:pt x="102" y="267"/>
                  </a:lnTo>
                  <a:lnTo>
                    <a:pt x="102" y="273"/>
                  </a:lnTo>
                  <a:lnTo>
                    <a:pt x="96" y="273"/>
                  </a:lnTo>
                  <a:lnTo>
                    <a:pt x="96" y="279"/>
                  </a:lnTo>
                  <a:lnTo>
                    <a:pt x="102" y="285"/>
                  </a:lnTo>
                  <a:lnTo>
                    <a:pt x="96" y="285"/>
                  </a:lnTo>
                  <a:lnTo>
                    <a:pt x="90" y="285"/>
                  </a:lnTo>
                  <a:lnTo>
                    <a:pt x="85" y="285"/>
                  </a:lnTo>
                  <a:lnTo>
                    <a:pt x="85" y="291"/>
                  </a:lnTo>
                  <a:lnTo>
                    <a:pt x="90" y="291"/>
                  </a:lnTo>
                  <a:lnTo>
                    <a:pt x="90" y="297"/>
                  </a:lnTo>
                  <a:lnTo>
                    <a:pt x="85" y="297"/>
                  </a:lnTo>
                  <a:lnTo>
                    <a:pt x="85" y="303"/>
                  </a:lnTo>
                  <a:lnTo>
                    <a:pt x="85" y="309"/>
                  </a:lnTo>
                  <a:lnTo>
                    <a:pt x="79" y="309"/>
                  </a:lnTo>
                  <a:lnTo>
                    <a:pt x="73" y="309"/>
                  </a:lnTo>
                  <a:lnTo>
                    <a:pt x="68" y="309"/>
                  </a:lnTo>
                  <a:lnTo>
                    <a:pt x="62" y="309"/>
                  </a:lnTo>
                  <a:lnTo>
                    <a:pt x="56" y="309"/>
                  </a:lnTo>
                  <a:lnTo>
                    <a:pt x="56" y="315"/>
                  </a:lnTo>
                  <a:lnTo>
                    <a:pt x="56" y="309"/>
                  </a:lnTo>
                  <a:lnTo>
                    <a:pt x="51" y="309"/>
                  </a:lnTo>
                  <a:lnTo>
                    <a:pt x="51" y="303"/>
                  </a:lnTo>
                  <a:lnTo>
                    <a:pt x="56" y="303"/>
                  </a:lnTo>
                  <a:lnTo>
                    <a:pt x="62" y="303"/>
                  </a:lnTo>
                  <a:lnTo>
                    <a:pt x="62" y="297"/>
                  </a:lnTo>
                  <a:lnTo>
                    <a:pt x="56" y="297"/>
                  </a:lnTo>
                  <a:lnTo>
                    <a:pt x="51" y="297"/>
                  </a:lnTo>
                  <a:lnTo>
                    <a:pt x="51" y="291"/>
                  </a:lnTo>
                  <a:lnTo>
                    <a:pt x="56" y="291"/>
                  </a:lnTo>
                  <a:lnTo>
                    <a:pt x="56" y="285"/>
                  </a:lnTo>
                  <a:lnTo>
                    <a:pt x="51" y="285"/>
                  </a:lnTo>
                  <a:lnTo>
                    <a:pt x="51" y="279"/>
                  </a:lnTo>
                  <a:lnTo>
                    <a:pt x="51" y="273"/>
                  </a:lnTo>
                  <a:lnTo>
                    <a:pt x="51" y="267"/>
                  </a:lnTo>
                  <a:lnTo>
                    <a:pt x="45" y="267"/>
                  </a:lnTo>
                  <a:lnTo>
                    <a:pt x="39" y="267"/>
                  </a:lnTo>
                  <a:lnTo>
                    <a:pt x="39" y="261"/>
                  </a:lnTo>
                  <a:lnTo>
                    <a:pt x="34" y="255"/>
                  </a:lnTo>
                  <a:lnTo>
                    <a:pt x="34" y="249"/>
                  </a:lnTo>
                  <a:lnTo>
                    <a:pt x="34" y="243"/>
                  </a:lnTo>
                  <a:lnTo>
                    <a:pt x="34" y="237"/>
                  </a:lnTo>
                  <a:lnTo>
                    <a:pt x="34" y="232"/>
                  </a:lnTo>
                  <a:lnTo>
                    <a:pt x="28" y="232"/>
                  </a:lnTo>
                  <a:lnTo>
                    <a:pt x="28" y="226"/>
                  </a:lnTo>
                  <a:lnTo>
                    <a:pt x="22" y="226"/>
                  </a:lnTo>
                  <a:lnTo>
                    <a:pt x="28" y="226"/>
                  </a:lnTo>
                  <a:lnTo>
                    <a:pt x="28" y="220"/>
                  </a:lnTo>
                  <a:lnTo>
                    <a:pt x="22" y="220"/>
                  </a:lnTo>
                  <a:lnTo>
                    <a:pt x="22" y="226"/>
                  </a:lnTo>
                  <a:lnTo>
                    <a:pt x="22" y="220"/>
                  </a:lnTo>
                  <a:lnTo>
                    <a:pt x="17" y="220"/>
                  </a:lnTo>
                  <a:lnTo>
                    <a:pt x="11" y="220"/>
                  </a:lnTo>
                  <a:lnTo>
                    <a:pt x="11" y="214"/>
                  </a:lnTo>
                  <a:lnTo>
                    <a:pt x="5" y="214"/>
                  </a:lnTo>
                  <a:lnTo>
                    <a:pt x="5" y="208"/>
                  </a:lnTo>
                  <a:lnTo>
                    <a:pt x="5" y="202"/>
                  </a:lnTo>
                  <a:lnTo>
                    <a:pt x="5" y="208"/>
                  </a:lnTo>
                  <a:lnTo>
                    <a:pt x="5" y="202"/>
                  </a:lnTo>
                  <a:lnTo>
                    <a:pt x="5" y="208"/>
                  </a:lnTo>
                  <a:lnTo>
                    <a:pt x="0" y="208"/>
                  </a:lnTo>
                  <a:lnTo>
                    <a:pt x="0" y="202"/>
                  </a:lnTo>
                  <a:lnTo>
                    <a:pt x="0" y="196"/>
                  </a:lnTo>
                  <a:lnTo>
                    <a:pt x="0" y="190"/>
                  </a:lnTo>
                  <a:lnTo>
                    <a:pt x="5" y="190"/>
                  </a:lnTo>
                  <a:lnTo>
                    <a:pt x="5" y="184"/>
                  </a:lnTo>
                  <a:lnTo>
                    <a:pt x="0" y="184"/>
                  </a:lnTo>
                  <a:lnTo>
                    <a:pt x="0" y="178"/>
                  </a:lnTo>
                  <a:lnTo>
                    <a:pt x="0" y="172"/>
                  </a:lnTo>
                  <a:lnTo>
                    <a:pt x="5" y="172"/>
                  </a:lnTo>
                  <a:lnTo>
                    <a:pt x="5" y="166"/>
                  </a:lnTo>
                  <a:lnTo>
                    <a:pt x="5" y="160"/>
                  </a:lnTo>
                  <a:lnTo>
                    <a:pt x="11" y="160"/>
                  </a:lnTo>
                  <a:lnTo>
                    <a:pt x="11" y="154"/>
                  </a:lnTo>
                  <a:lnTo>
                    <a:pt x="11" y="148"/>
                  </a:lnTo>
                  <a:lnTo>
                    <a:pt x="17" y="148"/>
                  </a:lnTo>
                  <a:lnTo>
                    <a:pt x="17" y="142"/>
                  </a:lnTo>
                  <a:lnTo>
                    <a:pt x="22" y="142"/>
                  </a:lnTo>
                  <a:lnTo>
                    <a:pt x="22" y="136"/>
                  </a:lnTo>
                  <a:lnTo>
                    <a:pt x="28" y="131"/>
                  </a:lnTo>
                  <a:lnTo>
                    <a:pt x="34" y="131"/>
                  </a:lnTo>
                  <a:lnTo>
                    <a:pt x="39" y="131"/>
                  </a:lnTo>
                  <a:lnTo>
                    <a:pt x="39" y="125"/>
                  </a:lnTo>
                  <a:lnTo>
                    <a:pt x="39" y="119"/>
                  </a:lnTo>
                  <a:lnTo>
                    <a:pt x="39" y="113"/>
                  </a:lnTo>
                  <a:lnTo>
                    <a:pt x="45" y="113"/>
                  </a:lnTo>
                  <a:lnTo>
                    <a:pt x="45" y="107"/>
                  </a:lnTo>
                  <a:lnTo>
                    <a:pt x="51" y="107"/>
                  </a:lnTo>
                  <a:lnTo>
                    <a:pt x="56" y="107"/>
                  </a:lnTo>
                  <a:lnTo>
                    <a:pt x="56" y="113"/>
                  </a:lnTo>
                  <a:lnTo>
                    <a:pt x="56" y="107"/>
                  </a:lnTo>
                  <a:lnTo>
                    <a:pt x="62" y="107"/>
                  </a:lnTo>
                  <a:lnTo>
                    <a:pt x="68" y="107"/>
                  </a:lnTo>
                  <a:lnTo>
                    <a:pt x="68" y="113"/>
                  </a:lnTo>
                  <a:lnTo>
                    <a:pt x="73" y="113"/>
                  </a:lnTo>
                  <a:lnTo>
                    <a:pt x="79" y="119"/>
                  </a:lnTo>
                  <a:lnTo>
                    <a:pt x="85" y="119"/>
                  </a:lnTo>
                  <a:lnTo>
                    <a:pt x="85" y="125"/>
                  </a:lnTo>
                  <a:lnTo>
                    <a:pt x="85" y="131"/>
                  </a:lnTo>
                  <a:lnTo>
                    <a:pt x="90" y="131"/>
                  </a:lnTo>
                  <a:lnTo>
                    <a:pt x="90" y="125"/>
                  </a:lnTo>
                  <a:lnTo>
                    <a:pt x="90" y="119"/>
                  </a:lnTo>
                  <a:lnTo>
                    <a:pt x="96" y="119"/>
                  </a:lnTo>
                  <a:lnTo>
                    <a:pt x="102" y="119"/>
                  </a:lnTo>
                  <a:lnTo>
                    <a:pt x="102" y="113"/>
                  </a:lnTo>
                  <a:lnTo>
                    <a:pt x="107" y="113"/>
                  </a:lnTo>
                  <a:lnTo>
                    <a:pt x="113" y="113"/>
                  </a:lnTo>
                  <a:lnTo>
                    <a:pt x="113" y="119"/>
                  </a:lnTo>
                  <a:lnTo>
                    <a:pt x="113" y="125"/>
                  </a:lnTo>
                  <a:lnTo>
                    <a:pt x="113" y="131"/>
                  </a:lnTo>
                  <a:lnTo>
                    <a:pt x="107" y="131"/>
                  </a:lnTo>
                  <a:lnTo>
                    <a:pt x="107" y="136"/>
                  </a:lnTo>
                  <a:lnTo>
                    <a:pt x="107" y="142"/>
                  </a:lnTo>
                  <a:lnTo>
                    <a:pt x="107" y="148"/>
                  </a:lnTo>
                  <a:lnTo>
                    <a:pt x="102" y="148"/>
                  </a:lnTo>
                  <a:lnTo>
                    <a:pt x="102" y="154"/>
                  </a:lnTo>
                  <a:lnTo>
                    <a:pt x="107" y="154"/>
                  </a:lnTo>
                  <a:lnTo>
                    <a:pt x="107" y="160"/>
                  </a:lnTo>
                  <a:lnTo>
                    <a:pt x="107" y="166"/>
                  </a:lnTo>
                  <a:lnTo>
                    <a:pt x="102" y="166"/>
                  </a:lnTo>
                  <a:lnTo>
                    <a:pt x="107" y="172"/>
                  </a:lnTo>
                  <a:lnTo>
                    <a:pt x="107" y="178"/>
                  </a:lnTo>
                  <a:lnTo>
                    <a:pt x="113" y="178"/>
                  </a:lnTo>
                  <a:lnTo>
                    <a:pt x="113" y="184"/>
                  </a:lnTo>
                  <a:lnTo>
                    <a:pt x="119" y="184"/>
                  </a:lnTo>
                  <a:lnTo>
                    <a:pt x="119" y="190"/>
                  </a:lnTo>
                  <a:lnTo>
                    <a:pt x="124" y="190"/>
                  </a:lnTo>
                  <a:lnTo>
                    <a:pt x="130" y="190"/>
                  </a:lnTo>
                  <a:lnTo>
                    <a:pt x="130" y="184"/>
                  </a:lnTo>
                  <a:lnTo>
                    <a:pt x="136" y="184"/>
                  </a:lnTo>
                  <a:lnTo>
                    <a:pt x="141" y="184"/>
                  </a:lnTo>
                  <a:lnTo>
                    <a:pt x="141" y="190"/>
                  </a:lnTo>
                  <a:lnTo>
                    <a:pt x="141" y="196"/>
                  </a:lnTo>
                  <a:lnTo>
                    <a:pt x="147" y="196"/>
                  </a:lnTo>
                  <a:lnTo>
                    <a:pt x="153" y="190"/>
                  </a:lnTo>
                  <a:lnTo>
                    <a:pt x="158" y="190"/>
                  </a:lnTo>
                  <a:lnTo>
                    <a:pt x="164" y="190"/>
                  </a:lnTo>
                  <a:lnTo>
                    <a:pt x="170" y="190"/>
                  </a:lnTo>
                  <a:lnTo>
                    <a:pt x="175" y="190"/>
                  </a:lnTo>
                  <a:lnTo>
                    <a:pt x="175" y="184"/>
                  </a:lnTo>
                  <a:lnTo>
                    <a:pt x="181" y="184"/>
                  </a:lnTo>
                  <a:close/>
                </a:path>
              </a:pathLst>
            </a:custGeom>
            <a:noFill/>
            <a:ln w="6350">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600" b="1">
                <a:latin typeface="Arial"/>
                <a:cs typeface="Arial"/>
              </a:endParaRPr>
            </a:p>
          </p:txBody>
        </p:sp>
      </p:grpSp>
      <p:grpSp>
        <p:nvGrpSpPr>
          <p:cNvPr id="5" name="図形グループ 4"/>
          <p:cNvGrpSpPr/>
          <p:nvPr/>
        </p:nvGrpSpPr>
        <p:grpSpPr>
          <a:xfrm>
            <a:off x="6412625" y="4722546"/>
            <a:ext cx="2480809" cy="1940669"/>
            <a:chOff x="6897946" y="4722547"/>
            <a:chExt cx="1995488" cy="1561016"/>
          </a:xfrm>
        </p:grpSpPr>
        <p:grpSp>
          <p:nvGrpSpPr>
            <p:cNvPr id="167" name="図形グループ 166"/>
            <p:cNvGrpSpPr/>
            <p:nvPr/>
          </p:nvGrpSpPr>
          <p:grpSpPr>
            <a:xfrm>
              <a:off x="6897946" y="4722547"/>
              <a:ext cx="1995488" cy="1561016"/>
              <a:chOff x="751164" y="563374"/>
              <a:chExt cx="8046585" cy="6294625"/>
            </a:xfrm>
          </p:grpSpPr>
          <p:pic>
            <p:nvPicPr>
              <p:cNvPr id="168" name="図 167" descr="IMG_1327.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165" y="4759791"/>
                <a:ext cx="2797611" cy="2098208"/>
              </a:xfrm>
              <a:prstGeom prst="rect">
                <a:avLst/>
              </a:prstGeom>
            </p:spPr>
          </p:pic>
          <p:grpSp>
            <p:nvGrpSpPr>
              <p:cNvPr id="170" name="図形グループ 169"/>
              <p:cNvGrpSpPr/>
              <p:nvPr/>
            </p:nvGrpSpPr>
            <p:grpSpPr>
              <a:xfrm>
                <a:off x="6347080" y="563374"/>
                <a:ext cx="2450669" cy="6294625"/>
                <a:chOff x="6374689" y="0"/>
                <a:chExt cx="2769311" cy="6857999"/>
              </a:xfrm>
            </p:grpSpPr>
            <p:pic>
              <p:nvPicPr>
                <p:cNvPr id="172" name="図 171" descr="IMG_1334.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74689" y="3165584"/>
                  <a:ext cx="2769311" cy="3692415"/>
                </a:xfrm>
                <a:prstGeom prst="rect">
                  <a:avLst/>
                </a:prstGeom>
              </p:spPr>
            </p:pic>
            <p:pic>
              <p:nvPicPr>
                <p:cNvPr id="173" name="図 172" descr="IMG_1335.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74689" y="0"/>
                  <a:ext cx="2769311" cy="3692415"/>
                </a:xfrm>
                <a:prstGeom prst="rect">
                  <a:avLst/>
                </a:prstGeom>
              </p:spPr>
            </p:pic>
          </p:grpSp>
          <p:pic>
            <p:nvPicPr>
              <p:cNvPr id="171" name="図 170" descr="IMG_1322.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1164" y="563374"/>
                <a:ext cx="5595223" cy="4196417"/>
              </a:xfrm>
              <a:prstGeom prst="rect">
                <a:avLst/>
              </a:prstGeom>
            </p:spPr>
          </p:pic>
        </p:grpSp>
        <p:pic>
          <p:nvPicPr>
            <p:cNvPr id="174" name="図 173" descr="IMG_3230.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flipV="1">
              <a:off x="7678628" y="5664872"/>
              <a:ext cx="520337" cy="693783"/>
            </a:xfrm>
            <a:prstGeom prst="rect">
              <a:avLst/>
            </a:prstGeom>
          </p:spPr>
        </p:pic>
      </p:grpSp>
      <p:sp>
        <p:nvSpPr>
          <p:cNvPr id="175" name="正方形/長方形 174"/>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err="1" smtClean="0">
                <a:latin typeface="Arial"/>
                <a:cs typeface="Arial"/>
              </a:rPr>
              <a:t>Seroepidemiology</a:t>
            </a:r>
            <a:endParaRPr kumimoji="1" lang="ja-JP" altLang="en-US" b="1" dirty="0">
              <a:latin typeface="Arial"/>
              <a:cs typeface="Arial"/>
            </a:endParaRPr>
          </a:p>
        </p:txBody>
      </p:sp>
    </p:spTree>
    <p:extLst>
      <p:ext uri="{BB962C8B-B14F-4D97-AF65-F5344CB8AC3E}">
        <p14:creationId xmlns:p14="http://schemas.microsoft.com/office/powerpoint/2010/main" val="194530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41"/>
          <p:cNvGrpSpPr/>
          <p:nvPr/>
        </p:nvGrpSpPr>
        <p:grpSpPr>
          <a:xfrm>
            <a:off x="270486" y="1091456"/>
            <a:ext cx="7186909" cy="2049395"/>
            <a:chOff x="270486" y="925733"/>
            <a:chExt cx="7186909" cy="2049395"/>
          </a:xfrm>
        </p:grpSpPr>
        <p:grpSp>
          <p:nvGrpSpPr>
            <p:cNvPr id="3" name="図形グループ 32"/>
            <p:cNvGrpSpPr/>
            <p:nvPr/>
          </p:nvGrpSpPr>
          <p:grpSpPr>
            <a:xfrm>
              <a:off x="270488" y="1716628"/>
              <a:ext cx="927214" cy="1136251"/>
              <a:chOff x="3762397" y="1186225"/>
              <a:chExt cx="927214" cy="1136251"/>
            </a:xfrm>
          </p:grpSpPr>
          <p:grpSp>
            <p:nvGrpSpPr>
              <p:cNvPr id="4" name="図形グループ 165"/>
              <p:cNvGrpSpPr/>
              <p:nvPr/>
            </p:nvGrpSpPr>
            <p:grpSpPr>
              <a:xfrm>
                <a:off x="3762397" y="1186225"/>
                <a:ext cx="927214" cy="1136251"/>
                <a:chOff x="4301869" y="3294331"/>
                <a:chExt cx="1480639" cy="1814437"/>
              </a:xfrm>
            </p:grpSpPr>
            <p:sp>
              <p:nvSpPr>
                <p:cNvPr id="11" name="アーチ 10"/>
                <p:cNvSpPr/>
                <p:nvPr/>
              </p:nvSpPr>
              <p:spPr>
                <a:xfrm rot="5400000">
                  <a:off x="4307483" y="3487171"/>
                  <a:ext cx="385679" cy="396908"/>
                </a:xfrm>
                <a:prstGeom prst="blockArc">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solidFill>
                      <a:schemeClr val="tx1"/>
                    </a:solidFill>
                    <a:latin typeface="Arial"/>
                    <a:cs typeface="Arial"/>
                  </a:endParaRPr>
                </a:p>
              </p:txBody>
            </p:sp>
            <p:grpSp>
              <p:nvGrpSpPr>
                <p:cNvPr id="5" name="図形グループ 131"/>
                <p:cNvGrpSpPr/>
                <p:nvPr/>
              </p:nvGrpSpPr>
              <p:grpSpPr>
                <a:xfrm>
                  <a:off x="4501705" y="3294331"/>
                  <a:ext cx="1280803" cy="1814437"/>
                  <a:chOff x="4501705" y="3294331"/>
                  <a:chExt cx="1280803" cy="1814437"/>
                </a:xfrm>
              </p:grpSpPr>
              <p:sp>
                <p:nvSpPr>
                  <p:cNvPr id="13" name="正方形/長方形 12"/>
                  <p:cNvSpPr/>
                  <p:nvPr/>
                </p:nvSpPr>
                <p:spPr>
                  <a:xfrm>
                    <a:off x="4501705" y="3832993"/>
                    <a:ext cx="1082348" cy="1074119"/>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latin typeface="Arial"/>
                      <a:ea typeface="メイリオ"/>
                      <a:cs typeface="Arial"/>
                    </a:endParaRPr>
                  </a:p>
                </p:txBody>
              </p:sp>
              <p:sp>
                <p:nvSpPr>
                  <p:cNvPr id="14" name="円/楕円 13"/>
                  <p:cNvSpPr/>
                  <p:nvPr/>
                </p:nvSpPr>
                <p:spPr>
                  <a:xfrm>
                    <a:off x="4501705" y="4711860"/>
                    <a:ext cx="1082348" cy="396908"/>
                  </a:xfrm>
                  <a:prstGeom prst="ellips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15" name="円/楕円 14"/>
                  <p:cNvSpPr/>
                  <p:nvPr/>
                </p:nvSpPr>
                <p:spPr>
                  <a:xfrm>
                    <a:off x="4501705" y="3691239"/>
                    <a:ext cx="1082348" cy="340208"/>
                  </a:xfrm>
                  <a:prstGeom prst="ellips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16" name="円/楕円 15"/>
                  <p:cNvSpPr/>
                  <p:nvPr/>
                </p:nvSpPr>
                <p:spPr>
                  <a:xfrm>
                    <a:off x="4501705" y="3294331"/>
                    <a:ext cx="1082348" cy="396908"/>
                  </a:xfrm>
                  <a:prstGeom prst="ellips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17" name="アーチ 16"/>
                  <p:cNvSpPr/>
                  <p:nvPr/>
                </p:nvSpPr>
                <p:spPr>
                  <a:xfrm rot="16200000">
                    <a:off x="5391214" y="3487171"/>
                    <a:ext cx="385679" cy="396908"/>
                  </a:xfrm>
                  <a:prstGeom prst="blockArc">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solidFill>
                        <a:schemeClr val="tx1"/>
                      </a:solidFill>
                      <a:latin typeface="Arial"/>
                      <a:cs typeface="Arial"/>
                    </a:endParaRPr>
                  </a:p>
                </p:txBody>
              </p:sp>
              <p:sp>
                <p:nvSpPr>
                  <p:cNvPr id="18" name="正方形/長方形 17"/>
                  <p:cNvSpPr/>
                  <p:nvPr/>
                </p:nvSpPr>
                <p:spPr>
                  <a:xfrm>
                    <a:off x="4638358" y="3504125"/>
                    <a:ext cx="792601" cy="340208"/>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grpSp>
          </p:grpSp>
          <p:sp>
            <p:nvSpPr>
              <p:cNvPr id="10" name="テキスト ボックス 9"/>
              <p:cNvSpPr txBox="1"/>
              <p:nvPr/>
            </p:nvSpPr>
            <p:spPr>
              <a:xfrm>
                <a:off x="3989017" y="1564008"/>
                <a:ext cx="489662" cy="461665"/>
              </a:xfrm>
              <a:prstGeom prst="rect">
                <a:avLst/>
              </a:prstGeom>
              <a:noFill/>
            </p:spPr>
            <p:txBody>
              <a:bodyPr wrap="none" rtlCol="0">
                <a:spAutoFit/>
              </a:bodyPr>
              <a:lstStyle/>
              <a:p>
                <a:pPr algn="ctr" defTabSz="1043193" fontAlgn="auto">
                  <a:spcBef>
                    <a:spcPts val="0"/>
                  </a:spcBef>
                  <a:spcAft>
                    <a:spcPts val="0"/>
                  </a:spcAft>
                  <a:defRPr/>
                </a:pPr>
                <a:r>
                  <a:rPr lang="en-US" altLang="ja-JP" sz="1200" dirty="0" smtClean="0">
                    <a:solidFill>
                      <a:schemeClr val="bg1"/>
                    </a:solidFill>
                    <a:latin typeface="Arial"/>
                    <a:ea typeface="メイリオ"/>
                    <a:cs typeface="Arial"/>
                  </a:rPr>
                  <a:t>MR</a:t>
                </a:r>
              </a:p>
              <a:p>
                <a:pPr algn="ctr" defTabSz="1043193" fontAlgn="auto">
                  <a:spcBef>
                    <a:spcPts val="0"/>
                  </a:spcBef>
                  <a:spcAft>
                    <a:spcPts val="0"/>
                  </a:spcAft>
                  <a:defRPr/>
                </a:pPr>
                <a:r>
                  <a:rPr lang="en-US" altLang="ja-JP" sz="1200" dirty="0" smtClean="0">
                    <a:solidFill>
                      <a:schemeClr val="bg1"/>
                    </a:solidFill>
                    <a:latin typeface="Arial"/>
                    <a:ea typeface="メイリオ"/>
                    <a:cs typeface="Arial"/>
                  </a:rPr>
                  <a:t>-</a:t>
                </a:r>
                <a:r>
                  <a:rPr lang="en-US" altLang="ja-JP" sz="1200" dirty="0" err="1" smtClean="0">
                    <a:solidFill>
                      <a:schemeClr val="bg1"/>
                    </a:solidFill>
                    <a:latin typeface="Arial"/>
                    <a:ea typeface="メイリオ"/>
                    <a:cs typeface="Arial"/>
                  </a:rPr>
                  <a:t>Vac</a:t>
                </a:r>
                <a:endParaRPr kumimoji="1" lang="ja-JP" altLang="en-US" sz="1200" dirty="0">
                  <a:solidFill>
                    <a:schemeClr val="bg1"/>
                  </a:solidFill>
                  <a:latin typeface="Arial"/>
                  <a:ea typeface="メイリオ"/>
                  <a:cs typeface="Arial"/>
                </a:endParaRPr>
              </a:p>
            </p:txBody>
          </p:sp>
        </p:grpSp>
        <p:pic>
          <p:nvPicPr>
            <p:cNvPr id="19" name="図 18"/>
            <p:cNvPicPr>
              <a:picLocks noChangeAspect="1"/>
            </p:cNvPicPr>
            <p:nvPr/>
          </p:nvPicPr>
          <p:blipFill>
            <a:blip r:embed="rId3"/>
            <a:stretch>
              <a:fillRect/>
            </a:stretch>
          </p:blipFill>
          <p:spPr>
            <a:xfrm>
              <a:off x="5047061" y="1479731"/>
              <a:ext cx="1397000" cy="1397000"/>
            </a:xfrm>
            <a:prstGeom prst="rect">
              <a:avLst/>
            </a:prstGeom>
          </p:spPr>
        </p:pic>
        <p:sp>
          <p:nvSpPr>
            <p:cNvPr id="20" name="テキスト ボックス 19"/>
            <p:cNvSpPr txBox="1"/>
            <p:nvPr/>
          </p:nvSpPr>
          <p:spPr>
            <a:xfrm>
              <a:off x="1592061" y="1347296"/>
              <a:ext cx="820837" cy="338554"/>
            </a:xfrm>
            <a:prstGeom prst="rect">
              <a:avLst/>
            </a:prstGeom>
            <a:noFill/>
          </p:spPr>
          <p:txBody>
            <a:bodyPr wrap="square" rtlCol="0">
              <a:spAutoFit/>
            </a:bodyPr>
            <a:lstStyle/>
            <a:p>
              <a:pPr algn="ctr"/>
              <a:r>
                <a:rPr kumimoji="1" lang="ja-JP" altLang="en-US" sz="1600" dirty="0" smtClean="0">
                  <a:latin typeface="Arial"/>
                  <a:cs typeface="Arial"/>
                </a:rPr>
                <a:t>４</a:t>
              </a:r>
              <a:r>
                <a:rPr kumimoji="1" lang="en-US" altLang="ja-JP" sz="1600" dirty="0" smtClean="0">
                  <a:latin typeface="Arial"/>
                  <a:cs typeface="Arial"/>
                </a:rPr>
                <a:t>℃</a:t>
              </a:r>
            </a:p>
          </p:txBody>
        </p:sp>
        <p:sp>
          <p:nvSpPr>
            <p:cNvPr id="21" name="テキスト ボックス 20"/>
            <p:cNvSpPr txBox="1"/>
            <p:nvPr/>
          </p:nvSpPr>
          <p:spPr>
            <a:xfrm>
              <a:off x="1592061" y="2010120"/>
              <a:ext cx="820837" cy="338554"/>
            </a:xfrm>
            <a:prstGeom prst="rect">
              <a:avLst/>
            </a:prstGeom>
            <a:noFill/>
          </p:spPr>
          <p:txBody>
            <a:bodyPr wrap="square" rtlCol="0">
              <a:spAutoFit/>
            </a:bodyPr>
            <a:lstStyle/>
            <a:p>
              <a:pPr algn="ctr"/>
              <a:r>
                <a:rPr kumimoji="1" lang="en-US" altLang="ja-JP" sz="1600" dirty="0" smtClean="0">
                  <a:latin typeface="Arial"/>
                  <a:cs typeface="Arial"/>
                </a:rPr>
                <a:t>25℃</a:t>
              </a:r>
            </a:p>
          </p:txBody>
        </p:sp>
        <p:sp>
          <p:nvSpPr>
            <p:cNvPr id="22" name="テキスト ボックス 21"/>
            <p:cNvSpPr txBox="1"/>
            <p:nvPr/>
          </p:nvSpPr>
          <p:spPr>
            <a:xfrm>
              <a:off x="1592061" y="2636574"/>
              <a:ext cx="820837" cy="338554"/>
            </a:xfrm>
            <a:prstGeom prst="rect">
              <a:avLst/>
            </a:prstGeom>
            <a:noFill/>
          </p:spPr>
          <p:txBody>
            <a:bodyPr wrap="square" rtlCol="0">
              <a:spAutoFit/>
            </a:bodyPr>
            <a:lstStyle/>
            <a:p>
              <a:pPr algn="ctr"/>
              <a:r>
                <a:rPr kumimoji="1" lang="en-US" altLang="ja-JP" sz="1600" dirty="0" smtClean="0">
                  <a:latin typeface="Arial"/>
                  <a:cs typeface="Arial"/>
                </a:rPr>
                <a:t>35℃</a:t>
              </a:r>
            </a:p>
          </p:txBody>
        </p:sp>
        <p:sp>
          <p:nvSpPr>
            <p:cNvPr id="23" name="ストライプ矢印 22"/>
            <p:cNvSpPr/>
            <p:nvPr/>
          </p:nvSpPr>
          <p:spPr>
            <a:xfrm>
              <a:off x="2628544" y="2010120"/>
              <a:ext cx="2048640" cy="439400"/>
            </a:xfrm>
            <a:prstGeom prst="stripedRightArrow">
              <a:avLst>
                <a:gd name="adj1" fmla="val 55454"/>
                <a:gd name="adj2" fmla="val 12361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cxnSp>
          <p:nvCxnSpPr>
            <p:cNvPr id="25" name="直線矢印コネクタ 24"/>
            <p:cNvCxnSpPr>
              <a:endCxn id="20" idx="1"/>
            </p:cNvCxnSpPr>
            <p:nvPr/>
          </p:nvCxnSpPr>
          <p:spPr>
            <a:xfrm flipV="1">
              <a:off x="1197702" y="1516573"/>
              <a:ext cx="394359" cy="6616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endCxn id="21" idx="1"/>
            </p:cNvCxnSpPr>
            <p:nvPr/>
          </p:nvCxnSpPr>
          <p:spPr>
            <a:xfrm flipV="1">
              <a:off x="1197702" y="2179397"/>
              <a:ext cx="394359" cy="1538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endCxn id="22" idx="1"/>
            </p:cNvCxnSpPr>
            <p:nvPr/>
          </p:nvCxnSpPr>
          <p:spPr>
            <a:xfrm>
              <a:off x="1197702" y="2215316"/>
              <a:ext cx="394359" cy="59053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412898" y="1608906"/>
              <a:ext cx="2634163" cy="338554"/>
            </a:xfrm>
            <a:prstGeom prst="rect">
              <a:avLst/>
            </a:prstGeom>
            <a:noFill/>
          </p:spPr>
          <p:txBody>
            <a:bodyPr wrap="square" rtlCol="0">
              <a:spAutoFit/>
            </a:bodyPr>
            <a:lstStyle/>
            <a:p>
              <a:pPr algn="ctr"/>
              <a:r>
                <a:rPr lang="en-US" altLang="ja-JP" sz="1600" dirty="0" smtClean="0">
                  <a:latin typeface="Arial"/>
                  <a:cs typeface="Arial"/>
                </a:rPr>
                <a:t>1, 3, 7, 14, 21, or 28 days</a:t>
              </a:r>
              <a:endParaRPr kumimoji="1" lang="en-US" altLang="ja-JP" sz="1600" dirty="0" smtClean="0">
                <a:latin typeface="Arial"/>
                <a:cs typeface="Arial"/>
              </a:endParaRPr>
            </a:p>
          </p:txBody>
        </p:sp>
        <p:sp>
          <p:nvSpPr>
            <p:cNvPr id="38" name="ストライプ矢印 37"/>
            <p:cNvSpPr/>
            <p:nvPr/>
          </p:nvSpPr>
          <p:spPr>
            <a:xfrm>
              <a:off x="6635747" y="1995615"/>
              <a:ext cx="821648" cy="439400"/>
            </a:xfrm>
            <a:prstGeom prst="stripedRightArrow">
              <a:avLst>
                <a:gd name="adj1" fmla="val 55454"/>
                <a:gd name="adj2" fmla="val 12361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40" name="正方形/長方形 39"/>
            <p:cNvSpPr/>
            <p:nvPr/>
          </p:nvSpPr>
          <p:spPr>
            <a:xfrm>
              <a:off x="270486" y="925733"/>
              <a:ext cx="5659785" cy="400110"/>
            </a:xfrm>
            <a:prstGeom prst="rect">
              <a:avLst/>
            </a:prstGeom>
          </p:spPr>
          <p:txBody>
            <a:bodyPr wrap="square">
              <a:spAutoFit/>
            </a:bodyPr>
            <a:lstStyle/>
            <a:p>
              <a:r>
                <a:rPr lang="en-US" altLang="ja-JP" sz="2000" b="1" dirty="0" smtClean="0">
                  <a:latin typeface="Arial"/>
                  <a:cs typeface="Arial"/>
                </a:rPr>
                <a:t>Stability of viruses in a freeze-dried vaccine</a:t>
              </a:r>
              <a:endParaRPr lang="ja-JP" altLang="en-US" sz="2000" b="1" dirty="0">
                <a:latin typeface="Arial"/>
                <a:cs typeface="Arial"/>
              </a:endParaRPr>
            </a:p>
          </p:txBody>
        </p:sp>
      </p:grpSp>
      <p:sp>
        <p:nvSpPr>
          <p:cNvPr id="41" name="正方形/長方形 40"/>
          <p:cNvSpPr/>
          <p:nvPr/>
        </p:nvSpPr>
        <p:spPr>
          <a:xfrm>
            <a:off x="2193057" y="230832"/>
            <a:ext cx="4776574" cy="400110"/>
          </a:xfrm>
          <a:prstGeom prst="rect">
            <a:avLst/>
          </a:prstGeom>
        </p:spPr>
        <p:txBody>
          <a:bodyPr wrap="square">
            <a:spAutoFit/>
          </a:bodyPr>
          <a:lstStyle/>
          <a:p>
            <a:pPr algn="ctr"/>
            <a:r>
              <a:rPr lang="en-US" altLang="ja-JP" sz="2000" b="1" dirty="0" smtClean="0">
                <a:latin typeface="Arial"/>
                <a:cs typeface="Arial"/>
              </a:rPr>
              <a:t>Study design</a:t>
            </a:r>
            <a:endParaRPr lang="ja-JP" altLang="en-US" sz="2000" b="1" dirty="0">
              <a:latin typeface="Arial"/>
              <a:cs typeface="Arial"/>
            </a:endParaRPr>
          </a:p>
        </p:txBody>
      </p:sp>
      <p:pic>
        <p:nvPicPr>
          <p:cNvPr id="45" name="図 44"/>
          <p:cNvPicPr>
            <a:picLocks noChangeAspect="1"/>
          </p:cNvPicPr>
          <p:nvPr/>
        </p:nvPicPr>
        <p:blipFill>
          <a:blip r:embed="rId3"/>
          <a:stretch>
            <a:fillRect/>
          </a:stretch>
        </p:blipFill>
        <p:spPr>
          <a:xfrm>
            <a:off x="1073424" y="4773553"/>
            <a:ext cx="1397000" cy="1397000"/>
          </a:xfrm>
          <a:prstGeom prst="rect">
            <a:avLst/>
          </a:prstGeom>
        </p:spPr>
      </p:pic>
      <p:sp>
        <p:nvSpPr>
          <p:cNvPr id="46" name="テキスト ボックス 45"/>
          <p:cNvSpPr txBox="1"/>
          <p:nvPr/>
        </p:nvSpPr>
        <p:spPr>
          <a:xfrm>
            <a:off x="3107178" y="4661575"/>
            <a:ext cx="820837" cy="338554"/>
          </a:xfrm>
          <a:prstGeom prst="rect">
            <a:avLst/>
          </a:prstGeom>
          <a:noFill/>
        </p:spPr>
        <p:txBody>
          <a:bodyPr wrap="square" rtlCol="0">
            <a:spAutoFit/>
          </a:bodyPr>
          <a:lstStyle/>
          <a:p>
            <a:pPr algn="ctr"/>
            <a:r>
              <a:rPr kumimoji="1" lang="ja-JP" altLang="en-US" sz="1600" dirty="0" smtClean="0">
                <a:latin typeface="Arial"/>
                <a:cs typeface="Arial"/>
              </a:rPr>
              <a:t>４</a:t>
            </a:r>
            <a:r>
              <a:rPr kumimoji="1" lang="en-US" altLang="ja-JP" sz="1600" dirty="0" smtClean="0">
                <a:latin typeface="Arial"/>
                <a:cs typeface="Arial"/>
              </a:rPr>
              <a:t>℃</a:t>
            </a:r>
          </a:p>
        </p:txBody>
      </p:sp>
      <p:sp>
        <p:nvSpPr>
          <p:cNvPr id="47" name="テキスト ボックス 46"/>
          <p:cNvSpPr txBox="1"/>
          <p:nvPr/>
        </p:nvSpPr>
        <p:spPr>
          <a:xfrm>
            <a:off x="3107178" y="5324399"/>
            <a:ext cx="820837" cy="338554"/>
          </a:xfrm>
          <a:prstGeom prst="rect">
            <a:avLst/>
          </a:prstGeom>
          <a:noFill/>
        </p:spPr>
        <p:txBody>
          <a:bodyPr wrap="square" rtlCol="0">
            <a:spAutoFit/>
          </a:bodyPr>
          <a:lstStyle/>
          <a:p>
            <a:pPr algn="ctr"/>
            <a:r>
              <a:rPr kumimoji="1" lang="en-US" altLang="ja-JP" sz="1600" dirty="0" smtClean="0">
                <a:latin typeface="Arial"/>
                <a:cs typeface="Arial"/>
              </a:rPr>
              <a:t>25℃</a:t>
            </a:r>
          </a:p>
        </p:txBody>
      </p:sp>
      <p:sp>
        <p:nvSpPr>
          <p:cNvPr id="48" name="テキスト ボックス 47"/>
          <p:cNvSpPr txBox="1"/>
          <p:nvPr/>
        </p:nvSpPr>
        <p:spPr>
          <a:xfrm>
            <a:off x="3107178" y="5950853"/>
            <a:ext cx="820837" cy="338554"/>
          </a:xfrm>
          <a:prstGeom prst="rect">
            <a:avLst/>
          </a:prstGeom>
          <a:noFill/>
        </p:spPr>
        <p:txBody>
          <a:bodyPr wrap="square" rtlCol="0">
            <a:spAutoFit/>
          </a:bodyPr>
          <a:lstStyle/>
          <a:p>
            <a:pPr algn="ctr"/>
            <a:r>
              <a:rPr kumimoji="1" lang="en-US" altLang="ja-JP" sz="1600" dirty="0" smtClean="0">
                <a:latin typeface="Arial"/>
                <a:cs typeface="Arial"/>
              </a:rPr>
              <a:t>35℃</a:t>
            </a:r>
          </a:p>
        </p:txBody>
      </p:sp>
      <p:sp>
        <p:nvSpPr>
          <p:cNvPr id="49" name="ストライプ矢印 48"/>
          <p:cNvSpPr/>
          <p:nvPr/>
        </p:nvSpPr>
        <p:spPr>
          <a:xfrm>
            <a:off x="4307188" y="5324399"/>
            <a:ext cx="2048640" cy="439400"/>
          </a:xfrm>
          <a:prstGeom prst="stripedRightArrow">
            <a:avLst>
              <a:gd name="adj1" fmla="val 55454"/>
              <a:gd name="adj2" fmla="val 12361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Arial"/>
              <a:cs typeface="Arial"/>
            </a:endParaRPr>
          </a:p>
        </p:txBody>
      </p:sp>
      <p:cxnSp>
        <p:nvCxnSpPr>
          <p:cNvPr id="50" name="直線矢印コネクタ 49"/>
          <p:cNvCxnSpPr>
            <a:endCxn id="46" idx="1"/>
          </p:cNvCxnSpPr>
          <p:nvPr/>
        </p:nvCxnSpPr>
        <p:spPr>
          <a:xfrm flipV="1">
            <a:off x="2712819" y="4830852"/>
            <a:ext cx="394359" cy="6616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endCxn id="47" idx="1"/>
          </p:cNvCxnSpPr>
          <p:nvPr/>
        </p:nvCxnSpPr>
        <p:spPr>
          <a:xfrm flipV="1">
            <a:off x="2712819" y="5493676"/>
            <a:ext cx="394359" cy="1538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endCxn id="48" idx="1"/>
          </p:cNvCxnSpPr>
          <p:nvPr/>
        </p:nvCxnSpPr>
        <p:spPr>
          <a:xfrm>
            <a:off x="2712819" y="5529595"/>
            <a:ext cx="394359" cy="59053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3593748" y="4647058"/>
            <a:ext cx="3504637" cy="584776"/>
          </a:xfrm>
          <a:prstGeom prst="rect">
            <a:avLst/>
          </a:prstGeom>
          <a:noFill/>
        </p:spPr>
        <p:txBody>
          <a:bodyPr wrap="square" rtlCol="0">
            <a:spAutoFit/>
          </a:bodyPr>
          <a:lstStyle/>
          <a:p>
            <a:pPr algn="ctr"/>
            <a:r>
              <a:rPr lang="en-US" altLang="ja-JP" sz="1600" dirty="0" smtClean="0">
                <a:latin typeface="Arial"/>
                <a:cs typeface="Arial"/>
              </a:rPr>
              <a:t>1, 3, 6, 12, 24 hours, </a:t>
            </a:r>
            <a:br>
              <a:rPr lang="en-US" altLang="ja-JP" sz="1600" dirty="0" smtClean="0">
                <a:latin typeface="Arial"/>
                <a:cs typeface="Arial"/>
              </a:rPr>
            </a:br>
            <a:r>
              <a:rPr lang="en-US" altLang="ja-JP" sz="1600" dirty="0" smtClean="0">
                <a:latin typeface="Arial"/>
                <a:cs typeface="Arial"/>
              </a:rPr>
              <a:t>2, 4, or 7 days</a:t>
            </a:r>
            <a:endParaRPr kumimoji="1" lang="en-US" altLang="ja-JP" sz="1600" dirty="0" smtClean="0">
              <a:latin typeface="Arial"/>
              <a:cs typeface="Arial"/>
            </a:endParaRPr>
          </a:p>
        </p:txBody>
      </p:sp>
      <p:sp>
        <p:nvSpPr>
          <p:cNvPr id="55" name="正方形/長方形 54"/>
          <p:cNvSpPr/>
          <p:nvPr/>
        </p:nvSpPr>
        <p:spPr>
          <a:xfrm>
            <a:off x="6797202" y="5169347"/>
            <a:ext cx="1527865" cy="584776"/>
          </a:xfrm>
          <a:prstGeom prst="rect">
            <a:avLst/>
          </a:prstGeom>
        </p:spPr>
        <p:txBody>
          <a:bodyPr wrap="square">
            <a:spAutoFit/>
          </a:bodyPr>
          <a:lstStyle/>
          <a:p>
            <a:pPr algn="ctr"/>
            <a:r>
              <a:rPr lang="en-US" altLang="ja-JP" sz="1600" dirty="0" smtClean="0">
                <a:latin typeface="Arial"/>
                <a:cs typeface="Arial"/>
              </a:rPr>
              <a:t>Potency tests of MV and RV</a:t>
            </a:r>
            <a:endParaRPr lang="ja-JP" altLang="en-US" sz="1600" dirty="0">
              <a:latin typeface="Arial"/>
              <a:cs typeface="Arial"/>
            </a:endParaRPr>
          </a:p>
        </p:txBody>
      </p:sp>
      <p:sp>
        <p:nvSpPr>
          <p:cNvPr id="56" name="正方形/長方形 55"/>
          <p:cNvSpPr/>
          <p:nvPr/>
        </p:nvSpPr>
        <p:spPr>
          <a:xfrm>
            <a:off x="270486" y="4185392"/>
            <a:ext cx="6048432" cy="400110"/>
          </a:xfrm>
          <a:prstGeom prst="rect">
            <a:avLst/>
          </a:prstGeom>
        </p:spPr>
        <p:txBody>
          <a:bodyPr wrap="square">
            <a:spAutoFit/>
          </a:bodyPr>
          <a:lstStyle/>
          <a:p>
            <a:r>
              <a:rPr lang="en-US" altLang="ja-JP" sz="2000" b="1" dirty="0" smtClean="0">
                <a:latin typeface="Arial"/>
                <a:cs typeface="Arial"/>
              </a:rPr>
              <a:t>Stability of viruses in a reconstituted vaccine</a:t>
            </a:r>
            <a:endParaRPr lang="ja-JP" altLang="en-US" sz="2000" b="1" dirty="0">
              <a:latin typeface="Arial"/>
              <a:cs typeface="Arial"/>
            </a:endParaRPr>
          </a:p>
        </p:txBody>
      </p:sp>
      <p:sp>
        <p:nvSpPr>
          <p:cNvPr id="67" name="正方形/長方形 66"/>
          <p:cNvSpPr/>
          <p:nvPr/>
        </p:nvSpPr>
        <p:spPr>
          <a:xfrm>
            <a:off x="7457395" y="2057873"/>
            <a:ext cx="1527865" cy="584776"/>
          </a:xfrm>
          <a:prstGeom prst="rect">
            <a:avLst/>
          </a:prstGeom>
        </p:spPr>
        <p:txBody>
          <a:bodyPr wrap="square">
            <a:spAutoFit/>
          </a:bodyPr>
          <a:lstStyle/>
          <a:p>
            <a:pPr algn="ctr"/>
            <a:r>
              <a:rPr lang="en-US" altLang="ja-JP" sz="1600" dirty="0" smtClean="0">
                <a:latin typeface="Arial"/>
                <a:cs typeface="Arial"/>
              </a:rPr>
              <a:t>Potency tests of MV and RV</a:t>
            </a:r>
            <a:endParaRPr lang="ja-JP" altLang="en-US" sz="1600" dirty="0">
              <a:latin typeface="Arial"/>
              <a:cs typeface="Arial"/>
            </a:endParaRPr>
          </a:p>
        </p:txBody>
      </p:sp>
      <p:sp>
        <p:nvSpPr>
          <p:cNvPr id="59" name="テキスト ボックス 58"/>
          <p:cNvSpPr txBox="1"/>
          <p:nvPr/>
        </p:nvSpPr>
        <p:spPr>
          <a:xfrm>
            <a:off x="52286" y="6532878"/>
            <a:ext cx="1456123" cy="276999"/>
          </a:xfrm>
          <a:prstGeom prst="rect">
            <a:avLst/>
          </a:prstGeom>
          <a:noFill/>
        </p:spPr>
        <p:txBody>
          <a:bodyPr wrap="none" rtlCol="0">
            <a:spAutoFit/>
          </a:bodyPr>
          <a:lstStyle/>
          <a:p>
            <a:r>
              <a:rPr kumimoji="1" lang="en-US" altLang="ja-JP" sz="1200" dirty="0" smtClean="0">
                <a:solidFill>
                  <a:schemeClr val="bg1">
                    <a:lumMod val="75000"/>
                  </a:schemeClr>
                </a:solidFill>
                <a:latin typeface="Arial"/>
                <a:cs typeface="Arial"/>
              </a:rPr>
              <a:t>Slide by Dr. Mori Y</a:t>
            </a:r>
            <a:endParaRPr kumimoji="1" lang="ja-JP" altLang="en-US" sz="1200" dirty="0">
              <a:solidFill>
                <a:schemeClr val="bg1">
                  <a:lumMod val="75000"/>
                </a:schemeClr>
              </a:solidFill>
              <a:latin typeface="Arial"/>
              <a:cs typeface="Arial"/>
            </a:endParaRPr>
          </a:p>
        </p:txBody>
      </p:sp>
      <p:sp>
        <p:nvSpPr>
          <p:cNvPr id="60" name="正方形/長方形 59"/>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Vaccine stability</a:t>
            </a:r>
            <a:endParaRPr kumimoji="1" lang="ja-JP" altLang="en-US" b="1" dirty="0">
              <a:latin typeface="Arial"/>
              <a:cs typeface="Arial"/>
            </a:endParaRPr>
          </a:p>
        </p:txBody>
      </p:sp>
    </p:spTree>
    <p:extLst>
      <p:ext uri="{BB962C8B-B14F-4D97-AF65-F5344CB8AC3E}">
        <p14:creationId xmlns:p14="http://schemas.microsoft.com/office/powerpoint/2010/main" val="4223010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2286" y="6532878"/>
            <a:ext cx="166803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Mori Y</a:t>
            </a:r>
            <a:endParaRPr kumimoji="1" lang="ja-JP" altLang="en-US" sz="1400" dirty="0">
              <a:solidFill>
                <a:schemeClr val="bg1">
                  <a:lumMod val="75000"/>
                </a:schemeClr>
              </a:solidFill>
              <a:latin typeface="Arial"/>
              <a:cs typeface="Arial"/>
            </a:endParaRPr>
          </a:p>
        </p:txBody>
      </p:sp>
      <p:grpSp>
        <p:nvGrpSpPr>
          <p:cNvPr id="2" name="図形グループ 1"/>
          <p:cNvGrpSpPr/>
          <p:nvPr/>
        </p:nvGrpSpPr>
        <p:grpSpPr>
          <a:xfrm>
            <a:off x="368300" y="692774"/>
            <a:ext cx="8130374" cy="5602722"/>
            <a:chOff x="0" y="0"/>
            <a:chExt cx="9144000" cy="6301222"/>
          </a:xfrm>
        </p:grpSpPr>
        <p:grpSp>
          <p:nvGrpSpPr>
            <p:cNvPr id="7" name="図形グループ 6"/>
            <p:cNvGrpSpPr/>
            <p:nvPr/>
          </p:nvGrpSpPr>
          <p:grpSpPr>
            <a:xfrm>
              <a:off x="0" y="0"/>
              <a:ext cx="9144000" cy="3070673"/>
              <a:chOff x="-1403349" y="1422400"/>
              <a:chExt cx="11950699" cy="4013199"/>
            </a:xfrm>
          </p:grpSpPr>
          <p:graphicFrame>
            <p:nvGraphicFramePr>
              <p:cNvPr id="4" name="グラフ 3"/>
              <p:cNvGraphicFramePr/>
              <p:nvPr>
                <p:extLst>
                  <p:ext uri="{D42A27DB-BD31-4B8C-83A1-F6EECF244321}">
                    <p14:modId xmlns:p14="http://schemas.microsoft.com/office/powerpoint/2010/main" val="654345115"/>
                  </p:ext>
                </p:extLst>
              </p:nvPr>
            </p:nvGraphicFramePr>
            <p:xfrm>
              <a:off x="-1403349" y="1430866"/>
              <a:ext cx="3928533" cy="4004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ext uri="{D42A27DB-BD31-4B8C-83A1-F6EECF244321}">
                    <p14:modId xmlns:p14="http://schemas.microsoft.com/office/powerpoint/2010/main" val="1153237977"/>
                  </p:ext>
                </p:extLst>
              </p:nvPr>
            </p:nvGraphicFramePr>
            <p:xfrm>
              <a:off x="2605617" y="1422400"/>
              <a:ext cx="3928533" cy="4004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ext uri="{D42A27DB-BD31-4B8C-83A1-F6EECF244321}">
                    <p14:modId xmlns:p14="http://schemas.microsoft.com/office/powerpoint/2010/main" val="3603900045"/>
                  </p:ext>
                </p:extLst>
              </p:nvPr>
            </p:nvGraphicFramePr>
            <p:xfrm>
              <a:off x="6618816" y="1422400"/>
              <a:ext cx="3928534" cy="400473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9" name="図形グループ 8"/>
            <p:cNvGrpSpPr/>
            <p:nvPr/>
          </p:nvGrpSpPr>
          <p:grpSpPr>
            <a:xfrm>
              <a:off x="6583" y="3248473"/>
              <a:ext cx="9090625" cy="3052749"/>
              <a:chOff x="-1403349" y="1422400"/>
              <a:chExt cx="11950699" cy="4013199"/>
            </a:xfrm>
          </p:grpSpPr>
          <p:graphicFrame>
            <p:nvGraphicFramePr>
              <p:cNvPr id="10" name="グラフ 9"/>
              <p:cNvGraphicFramePr/>
              <p:nvPr>
                <p:extLst>
                  <p:ext uri="{D42A27DB-BD31-4B8C-83A1-F6EECF244321}">
                    <p14:modId xmlns:p14="http://schemas.microsoft.com/office/powerpoint/2010/main" val="556988146"/>
                  </p:ext>
                </p:extLst>
              </p:nvPr>
            </p:nvGraphicFramePr>
            <p:xfrm>
              <a:off x="-1403349" y="1430866"/>
              <a:ext cx="3928533" cy="40047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p:cNvGraphicFramePr/>
              <p:nvPr>
                <p:extLst>
                  <p:ext uri="{D42A27DB-BD31-4B8C-83A1-F6EECF244321}">
                    <p14:modId xmlns:p14="http://schemas.microsoft.com/office/powerpoint/2010/main" val="2597574628"/>
                  </p:ext>
                </p:extLst>
              </p:nvPr>
            </p:nvGraphicFramePr>
            <p:xfrm>
              <a:off x="2605617" y="1422400"/>
              <a:ext cx="3928533" cy="40047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グラフ 11"/>
              <p:cNvGraphicFramePr/>
              <p:nvPr>
                <p:extLst>
                  <p:ext uri="{D42A27DB-BD31-4B8C-83A1-F6EECF244321}">
                    <p14:modId xmlns:p14="http://schemas.microsoft.com/office/powerpoint/2010/main" val="3023454784"/>
                  </p:ext>
                </p:extLst>
              </p:nvPr>
            </p:nvGraphicFramePr>
            <p:xfrm>
              <a:off x="6618817" y="1422400"/>
              <a:ext cx="3928533" cy="4004733"/>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13" name="正方形/長方形 12"/>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Vaccine stability</a:t>
            </a:r>
            <a:endParaRPr kumimoji="1" lang="ja-JP" altLang="en-US" b="1" dirty="0">
              <a:latin typeface="Arial"/>
              <a:cs typeface="Arial"/>
            </a:endParaRPr>
          </a:p>
        </p:txBody>
      </p:sp>
    </p:spTree>
    <p:extLst>
      <p:ext uri="{BB962C8B-B14F-4D97-AF65-F5344CB8AC3E}">
        <p14:creationId xmlns:p14="http://schemas.microsoft.com/office/powerpoint/2010/main" val="693180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605" y="89289"/>
            <a:ext cx="2806778" cy="584776"/>
          </a:xfrm>
          <a:prstGeom prst="rect">
            <a:avLst/>
          </a:prstGeom>
          <a:noFill/>
        </p:spPr>
        <p:txBody>
          <a:bodyPr wrap="none" rtlCol="0">
            <a:spAutoFit/>
          </a:bodyPr>
          <a:lstStyle/>
          <a:p>
            <a:r>
              <a:rPr kumimoji="1" lang="en-US" altLang="ja-JP" sz="3200" b="1" dirty="0" smtClean="0">
                <a:latin typeface="Arial"/>
                <a:cs typeface="Arial"/>
              </a:rPr>
              <a:t>NIID – update  </a:t>
            </a:r>
          </a:p>
        </p:txBody>
      </p:sp>
      <p:sp>
        <p:nvSpPr>
          <p:cNvPr id="5" name="テキスト ボックス 4"/>
          <p:cNvSpPr txBox="1"/>
          <p:nvPr/>
        </p:nvSpPr>
        <p:spPr>
          <a:xfrm>
            <a:off x="88900" y="771930"/>
            <a:ext cx="9055100" cy="5252719"/>
          </a:xfrm>
          <a:prstGeom prst="rect">
            <a:avLst/>
          </a:prstGeom>
          <a:noFill/>
        </p:spPr>
        <p:txBody>
          <a:bodyPr wrap="square" rtlCol="0">
            <a:spAutoFit/>
          </a:bodyPr>
          <a:lstStyle/>
          <a:p>
            <a:pPr marL="285750" indent="-285750">
              <a:lnSpc>
                <a:spcPct val="120000"/>
              </a:lnSpc>
              <a:buFont typeface="Arial"/>
              <a:buChar char="•"/>
            </a:pPr>
            <a:r>
              <a:rPr kumimoji="1" lang="en-US" altLang="ja-JP" sz="2000" b="1" dirty="0" smtClean="0">
                <a:latin typeface="Arial"/>
                <a:cs typeface="Arial"/>
              </a:rPr>
              <a:t>Currently 12 members in measles and rubella laboratories</a:t>
            </a:r>
          </a:p>
          <a:p>
            <a:pPr marL="285750" indent="-285750">
              <a:lnSpc>
                <a:spcPct val="120000"/>
              </a:lnSpc>
              <a:buFont typeface="Arial"/>
              <a:buChar char="•"/>
            </a:pPr>
            <a:r>
              <a:rPr lang="en-US" altLang="ja-JP" sz="2000" b="1" dirty="0" smtClean="0">
                <a:latin typeface="Arial"/>
                <a:cs typeface="Arial"/>
              </a:rPr>
              <a:t>Training course for laboratory diagnosis of measles and rubella for staffs in developing countries (supported by JICA)</a:t>
            </a:r>
          </a:p>
          <a:p>
            <a:pPr marL="285750" indent="-285750">
              <a:lnSpc>
                <a:spcPct val="120000"/>
              </a:lnSpc>
              <a:buFont typeface="Arial"/>
              <a:buChar char="•"/>
            </a:pPr>
            <a:r>
              <a:rPr kumimoji="1" lang="en-US" altLang="ja-JP" sz="2000" b="1" dirty="0" smtClean="0">
                <a:latin typeface="Arial"/>
                <a:cs typeface="Arial"/>
              </a:rPr>
              <a:t>Introduction of RT-real-time PCR for measles and rubella surveillance and EQA for prefectural laboratories</a:t>
            </a:r>
          </a:p>
          <a:p>
            <a:pPr marL="285750" indent="-285750">
              <a:lnSpc>
                <a:spcPct val="120000"/>
              </a:lnSpc>
              <a:buFont typeface="Arial"/>
              <a:buChar char="•"/>
            </a:pPr>
            <a:r>
              <a:rPr lang="en-US" altLang="ja-JP" sz="2000" b="1" dirty="0" smtClean="0">
                <a:latin typeface="Arial"/>
                <a:cs typeface="Arial"/>
              </a:rPr>
              <a:t>Development of RT-LAMP methods for </a:t>
            </a:r>
            <a:r>
              <a:rPr lang="en-US" altLang="ja-JP" sz="2000" b="1" dirty="0" err="1" smtClean="0">
                <a:latin typeface="Arial"/>
                <a:cs typeface="Arial"/>
              </a:rPr>
              <a:t>RuV</a:t>
            </a:r>
            <a:r>
              <a:rPr lang="en-US" altLang="ja-JP" sz="2000" b="1" dirty="0" smtClean="0">
                <a:latin typeface="Arial"/>
                <a:cs typeface="Arial"/>
              </a:rPr>
              <a:t> detection</a:t>
            </a:r>
          </a:p>
          <a:p>
            <a:pPr marL="285750" indent="-285750">
              <a:lnSpc>
                <a:spcPct val="120000"/>
              </a:lnSpc>
              <a:buFont typeface="Arial"/>
              <a:buChar char="•"/>
            </a:pPr>
            <a:r>
              <a:rPr kumimoji="1" lang="en-US" altLang="ja-JP" sz="2000" b="1" dirty="0" smtClean="0">
                <a:latin typeface="Arial"/>
                <a:cs typeface="Arial"/>
              </a:rPr>
              <a:t>Development of new cell lines available for isolation of both MeV and </a:t>
            </a:r>
            <a:r>
              <a:rPr kumimoji="1" lang="en-US" altLang="ja-JP" sz="2000" b="1" dirty="0" err="1" smtClean="0">
                <a:latin typeface="Arial"/>
                <a:cs typeface="Arial"/>
              </a:rPr>
              <a:t>RuV</a:t>
            </a:r>
            <a:endParaRPr kumimoji="1" lang="en-US" altLang="ja-JP" sz="2000" b="1" dirty="0" smtClean="0">
              <a:latin typeface="Arial"/>
              <a:cs typeface="Arial"/>
            </a:endParaRPr>
          </a:p>
          <a:p>
            <a:pPr marL="285750" indent="-285750">
              <a:lnSpc>
                <a:spcPct val="120000"/>
              </a:lnSpc>
              <a:buFont typeface="Arial"/>
              <a:buChar char="•"/>
            </a:pPr>
            <a:r>
              <a:rPr kumimoji="1" lang="en-US" altLang="ja-JP" sz="2000" b="1" dirty="0" smtClean="0">
                <a:latin typeface="Arial"/>
                <a:cs typeface="Arial"/>
              </a:rPr>
              <a:t>Evaluation of measles and rubella </a:t>
            </a:r>
            <a:r>
              <a:rPr kumimoji="1" lang="en-US" altLang="ja-JP" sz="2000" b="1" dirty="0" err="1" smtClean="0">
                <a:latin typeface="Arial"/>
                <a:cs typeface="Arial"/>
              </a:rPr>
              <a:t>IgM</a:t>
            </a:r>
            <a:r>
              <a:rPr kumimoji="1" lang="en-US" altLang="ja-JP" sz="2000" b="1" dirty="0" smtClean="0">
                <a:latin typeface="Arial"/>
                <a:cs typeface="Arial"/>
              </a:rPr>
              <a:t> and </a:t>
            </a:r>
            <a:r>
              <a:rPr kumimoji="1" lang="en-US" altLang="ja-JP" sz="2000" b="1" dirty="0" err="1" smtClean="0">
                <a:latin typeface="Arial"/>
                <a:cs typeface="Arial"/>
              </a:rPr>
              <a:t>Ig</a:t>
            </a:r>
            <a:r>
              <a:rPr lang="en-US" altLang="ja-JP" sz="2000" b="1" dirty="0" err="1" smtClean="0">
                <a:latin typeface="Arial"/>
                <a:cs typeface="Arial"/>
              </a:rPr>
              <a:t>G</a:t>
            </a:r>
            <a:r>
              <a:rPr lang="en-US" altLang="ja-JP" sz="2000" b="1" dirty="0" smtClean="0">
                <a:latin typeface="Arial"/>
                <a:cs typeface="Arial"/>
              </a:rPr>
              <a:t> detection kits</a:t>
            </a:r>
          </a:p>
          <a:p>
            <a:pPr marL="285750" indent="-285750">
              <a:lnSpc>
                <a:spcPct val="120000"/>
              </a:lnSpc>
              <a:buFont typeface="Arial"/>
              <a:buChar char="•"/>
            </a:pPr>
            <a:r>
              <a:rPr lang="en-US" altLang="ja-JP" sz="2000" b="1" dirty="0" smtClean="0">
                <a:latin typeface="Arial"/>
                <a:cs typeface="Arial"/>
              </a:rPr>
              <a:t>Next generation sequence analysis of MeV</a:t>
            </a:r>
          </a:p>
          <a:p>
            <a:pPr marL="285750" indent="-285750">
              <a:lnSpc>
                <a:spcPct val="120000"/>
              </a:lnSpc>
              <a:buFont typeface="Arial"/>
              <a:buChar char="•"/>
            </a:pPr>
            <a:r>
              <a:rPr kumimoji="1" lang="en-US" altLang="ja-JP" sz="2000" b="1" dirty="0" smtClean="0">
                <a:latin typeface="Arial"/>
                <a:cs typeface="Arial"/>
              </a:rPr>
              <a:t>Detailed analysis of MeV </a:t>
            </a:r>
            <a:r>
              <a:rPr kumimoji="1" lang="en-US" altLang="ja-JP" sz="2000" b="1" dirty="0" err="1" smtClean="0">
                <a:latin typeface="Arial"/>
                <a:cs typeface="Arial"/>
              </a:rPr>
              <a:t>hemagglutinin</a:t>
            </a:r>
            <a:r>
              <a:rPr kumimoji="1" lang="en-US" altLang="ja-JP" sz="2000" b="1" dirty="0" smtClean="0">
                <a:latin typeface="Arial"/>
                <a:cs typeface="Arial"/>
              </a:rPr>
              <a:t> epitopes (collaboration with Claude’s lab)</a:t>
            </a:r>
          </a:p>
          <a:p>
            <a:pPr marL="285750" indent="-285750">
              <a:lnSpc>
                <a:spcPct val="120000"/>
              </a:lnSpc>
              <a:buFont typeface="Arial"/>
              <a:buChar char="•"/>
            </a:pPr>
            <a:r>
              <a:rPr lang="en-US" altLang="ja-JP" sz="2000" b="1" dirty="0" smtClean="0">
                <a:latin typeface="Arial"/>
                <a:cs typeface="Arial"/>
              </a:rPr>
              <a:t>International co-operation for </a:t>
            </a:r>
            <a:r>
              <a:rPr lang="en-US" altLang="ja-JP" sz="2000" b="1" dirty="0" err="1" smtClean="0">
                <a:latin typeface="Arial"/>
                <a:cs typeface="Arial"/>
              </a:rPr>
              <a:t>seroepidemiology</a:t>
            </a:r>
            <a:endParaRPr lang="en-US" altLang="ja-JP" sz="2000" b="1" dirty="0">
              <a:latin typeface="Arial"/>
              <a:cs typeface="Arial"/>
            </a:endParaRPr>
          </a:p>
          <a:p>
            <a:pPr marL="285750" indent="-285750">
              <a:lnSpc>
                <a:spcPct val="120000"/>
              </a:lnSpc>
              <a:buFont typeface="Arial"/>
              <a:buChar char="•"/>
            </a:pPr>
            <a:r>
              <a:rPr lang="en-US" altLang="ja-JP" sz="2000" b="1" dirty="0" smtClean="0">
                <a:latin typeface="Arial"/>
                <a:cs typeface="Arial"/>
              </a:rPr>
              <a:t>Study of vaccine stability</a:t>
            </a:r>
            <a:endParaRPr kumimoji="1" lang="ja-JP" altLang="en-US" sz="2000" b="1" dirty="0">
              <a:latin typeface="Arial"/>
              <a:cs typeface="Arial"/>
            </a:endParaRPr>
          </a:p>
        </p:txBody>
      </p:sp>
      <p:sp>
        <p:nvSpPr>
          <p:cNvPr id="6" name="正方形/長方形 5"/>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Summary</a:t>
            </a:r>
            <a:endParaRPr kumimoji="1" lang="ja-JP" altLang="en-US" b="1" dirty="0">
              <a:latin typeface="Arial"/>
              <a:cs typeface="Arial"/>
            </a:endParaRPr>
          </a:p>
        </p:txBody>
      </p:sp>
    </p:spTree>
    <p:extLst>
      <p:ext uri="{BB962C8B-B14F-4D97-AF65-F5344CB8AC3E}">
        <p14:creationId xmlns:p14="http://schemas.microsoft.com/office/powerpoint/2010/main" val="279983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7841" y="490379"/>
            <a:ext cx="8349683" cy="4955203"/>
          </a:xfrm>
          <a:prstGeom prst="rect">
            <a:avLst/>
          </a:prstGeom>
          <a:noFill/>
        </p:spPr>
        <p:txBody>
          <a:bodyPr wrap="none" rtlCol="0">
            <a:spAutoFit/>
          </a:bodyPr>
          <a:lstStyle/>
          <a:p>
            <a:r>
              <a:rPr kumimoji="1" lang="en-US" altLang="ja-JP" sz="3200" b="1" dirty="0" smtClean="0">
                <a:latin typeface="Arial"/>
                <a:cs typeface="Arial"/>
              </a:rPr>
              <a:t>National Institute of Infectious Disease</a:t>
            </a:r>
          </a:p>
          <a:p>
            <a:r>
              <a:rPr lang="en-US" altLang="ja-JP" sz="3200" b="1" i="1" dirty="0" smtClean="0">
                <a:latin typeface="Arial"/>
                <a:cs typeface="Arial"/>
              </a:rPr>
              <a:t>Department of Virology 3</a:t>
            </a:r>
          </a:p>
          <a:p>
            <a:endParaRPr lang="en-US" altLang="ja-JP" sz="2400" b="1" dirty="0" smtClean="0">
              <a:latin typeface="Arial"/>
              <a:cs typeface="Arial"/>
            </a:endParaRPr>
          </a:p>
          <a:p>
            <a:pPr marL="0" lvl="2"/>
            <a:r>
              <a:rPr lang="en-US" altLang="ja-JP" sz="2000" b="1" i="1" dirty="0">
                <a:solidFill>
                  <a:srgbClr val="E746AA"/>
                </a:solidFill>
                <a:latin typeface="Arial"/>
                <a:cs typeface="Arial"/>
              </a:rPr>
              <a:t>1 </a:t>
            </a:r>
            <a:r>
              <a:rPr lang="en-US" altLang="ja-JP" sz="2000" b="1" i="1" dirty="0" smtClean="0">
                <a:solidFill>
                  <a:srgbClr val="E746AA"/>
                </a:solidFill>
                <a:latin typeface="Arial"/>
                <a:cs typeface="Arial"/>
              </a:rPr>
              <a:t>director, 1 secretary</a:t>
            </a:r>
            <a:endParaRPr lang="en-US" altLang="ja-JP" sz="2000" b="1" i="1" dirty="0">
              <a:solidFill>
                <a:srgbClr val="E746AA"/>
              </a:solidFill>
              <a:latin typeface="Arial"/>
              <a:cs typeface="Arial"/>
            </a:endParaRPr>
          </a:p>
          <a:p>
            <a:endParaRPr lang="en-US" altLang="ja-JP" sz="2400" b="1" dirty="0" smtClean="0">
              <a:latin typeface="Arial"/>
              <a:cs typeface="Arial"/>
            </a:endParaRPr>
          </a:p>
          <a:p>
            <a:pPr lvl="2"/>
            <a:r>
              <a:rPr kumimoji="1" lang="en-US" altLang="ja-JP" sz="2400" b="1" dirty="0" smtClean="0">
                <a:solidFill>
                  <a:srgbClr val="005AC5"/>
                </a:solidFill>
                <a:latin typeface="Arial"/>
                <a:cs typeface="Arial"/>
              </a:rPr>
              <a:t>Measles Laboratory</a:t>
            </a:r>
          </a:p>
          <a:p>
            <a:pPr lvl="2"/>
            <a:r>
              <a:rPr lang="en-US" altLang="ja-JP" sz="2400" b="1" dirty="0">
                <a:latin typeface="Arial"/>
                <a:cs typeface="Arial"/>
              </a:rPr>
              <a:t>	</a:t>
            </a:r>
            <a:r>
              <a:rPr lang="en-US" altLang="ja-JP" sz="2000" b="1" i="1" dirty="0" smtClean="0">
                <a:solidFill>
                  <a:srgbClr val="E746AA"/>
                </a:solidFill>
                <a:latin typeface="Arial"/>
                <a:cs typeface="Arial"/>
              </a:rPr>
              <a:t>7 members (1 lab head, 5 staffs, 1 technician)</a:t>
            </a:r>
            <a:endParaRPr kumimoji="1" lang="en-US" altLang="ja-JP" sz="2000" b="1" i="1" dirty="0" smtClean="0">
              <a:solidFill>
                <a:srgbClr val="E746AA"/>
              </a:solidFill>
              <a:latin typeface="Arial"/>
              <a:cs typeface="Arial"/>
            </a:endParaRPr>
          </a:p>
          <a:p>
            <a:pPr lvl="2"/>
            <a:r>
              <a:rPr lang="en-US" altLang="ja-JP" sz="2400" b="1" dirty="0" smtClean="0">
                <a:solidFill>
                  <a:srgbClr val="005AC5"/>
                </a:solidFill>
                <a:latin typeface="Arial"/>
                <a:cs typeface="Arial"/>
              </a:rPr>
              <a:t>Rubella Laboratory</a:t>
            </a:r>
          </a:p>
          <a:p>
            <a:pPr lvl="3"/>
            <a:r>
              <a:rPr lang="en-US" altLang="ja-JP" sz="2000" b="1" i="1" dirty="0" smtClean="0">
                <a:solidFill>
                  <a:srgbClr val="E746AA"/>
                </a:solidFill>
                <a:latin typeface="Arial"/>
                <a:cs typeface="Arial"/>
              </a:rPr>
              <a:t>5 members (1 </a:t>
            </a:r>
            <a:r>
              <a:rPr lang="en-US" altLang="ja-JP" sz="2000" b="1" i="1" dirty="0">
                <a:solidFill>
                  <a:srgbClr val="E746AA"/>
                </a:solidFill>
                <a:latin typeface="Arial"/>
                <a:cs typeface="Arial"/>
              </a:rPr>
              <a:t>lab head, </a:t>
            </a:r>
            <a:r>
              <a:rPr lang="en-US" altLang="ja-JP" sz="2000" b="1" i="1" dirty="0" smtClean="0">
                <a:solidFill>
                  <a:srgbClr val="E746AA"/>
                </a:solidFill>
                <a:latin typeface="Arial"/>
                <a:cs typeface="Arial"/>
              </a:rPr>
              <a:t>3 </a:t>
            </a:r>
            <a:r>
              <a:rPr lang="en-US" altLang="ja-JP" sz="2000" b="1" i="1" dirty="0">
                <a:solidFill>
                  <a:srgbClr val="E746AA"/>
                </a:solidFill>
                <a:latin typeface="Arial"/>
                <a:cs typeface="Arial"/>
              </a:rPr>
              <a:t>staffs, 1 </a:t>
            </a:r>
            <a:r>
              <a:rPr lang="en-US" altLang="ja-JP" sz="2000" b="1" i="1" dirty="0" smtClean="0">
                <a:solidFill>
                  <a:srgbClr val="E746AA"/>
                </a:solidFill>
                <a:latin typeface="Arial"/>
                <a:cs typeface="Arial"/>
              </a:rPr>
              <a:t>technician)</a:t>
            </a:r>
            <a:endParaRPr kumimoji="1" lang="en-US" altLang="ja-JP" sz="2000" b="1" i="1" dirty="0" smtClean="0">
              <a:latin typeface="Arial"/>
              <a:cs typeface="Arial"/>
            </a:endParaRPr>
          </a:p>
          <a:p>
            <a:pPr lvl="2"/>
            <a:r>
              <a:rPr lang="en-US" altLang="ja-JP" sz="2400" b="1" dirty="0" smtClean="0">
                <a:solidFill>
                  <a:srgbClr val="005AC5"/>
                </a:solidFill>
                <a:latin typeface="Arial"/>
                <a:cs typeface="Arial"/>
              </a:rPr>
              <a:t>Mumps Laboratory</a:t>
            </a:r>
          </a:p>
          <a:p>
            <a:pPr lvl="2"/>
            <a:r>
              <a:rPr kumimoji="1" lang="en-US" altLang="ja-JP" sz="2400" b="1" dirty="0">
                <a:latin typeface="Arial"/>
                <a:cs typeface="Arial"/>
              </a:rPr>
              <a:t>	</a:t>
            </a:r>
            <a:r>
              <a:rPr lang="en-US" altLang="ja-JP" sz="2000" b="1" i="1" dirty="0" smtClean="0">
                <a:solidFill>
                  <a:srgbClr val="E746AA"/>
                </a:solidFill>
                <a:latin typeface="Arial"/>
                <a:cs typeface="Arial"/>
              </a:rPr>
              <a:t>4 members (1 </a:t>
            </a:r>
            <a:r>
              <a:rPr lang="en-US" altLang="ja-JP" sz="2000" b="1" i="1" dirty="0">
                <a:solidFill>
                  <a:srgbClr val="E746AA"/>
                </a:solidFill>
                <a:latin typeface="Arial"/>
                <a:cs typeface="Arial"/>
              </a:rPr>
              <a:t>lab head, </a:t>
            </a:r>
            <a:r>
              <a:rPr lang="en-US" altLang="ja-JP" sz="2000" b="1" i="1" dirty="0" smtClean="0">
                <a:solidFill>
                  <a:srgbClr val="E746AA"/>
                </a:solidFill>
                <a:latin typeface="Arial"/>
                <a:cs typeface="Arial"/>
              </a:rPr>
              <a:t>2 </a:t>
            </a:r>
            <a:r>
              <a:rPr lang="en-US" altLang="ja-JP" sz="2000" b="1" i="1" dirty="0">
                <a:solidFill>
                  <a:srgbClr val="E746AA"/>
                </a:solidFill>
                <a:latin typeface="Arial"/>
                <a:cs typeface="Arial"/>
              </a:rPr>
              <a:t>staffs, 1 </a:t>
            </a:r>
            <a:r>
              <a:rPr lang="en-US" altLang="ja-JP" sz="2000" b="1" i="1" dirty="0" smtClean="0">
                <a:solidFill>
                  <a:srgbClr val="E746AA"/>
                </a:solidFill>
                <a:latin typeface="Arial"/>
                <a:cs typeface="Arial"/>
              </a:rPr>
              <a:t>technician)</a:t>
            </a:r>
          </a:p>
          <a:p>
            <a:pPr lvl="2"/>
            <a:r>
              <a:rPr kumimoji="1" lang="en-US" altLang="ja-JP" sz="2400" b="1" dirty="0" smtClean="0">
                <a:solidFill>
                  <a:srgbClr val="005AC5"/>
                </a:solidFill>
                <a:latin typeface="Arial"/>
                <a:cs typeface="Arial"/>
              </a:rPr>
              <a:t>Acute Respiratory Virus and Cytokine Laboratory</a:t>
            </a:r>
          </a:p>
          <a:p>
            <a:pPr lvl="3"/>
            <a:r>
              <a:rPr lang="en-US" altLang="ja-JP" sz="2000" b="1" i="1" dirty="0" smtClean="0">
                <a:solidFill>
                  <a:srgbClr val="E746AA"/>
                </a:solidFill>
                <a:latin typeface="Arial"/>
                <a:cs typeface="Arial"/>
              </a:rPr>
              <a:t>3 members (1 </a:t>
            </a:r>
            <a:r>
              <a:rPr lang="en-US" altLang="ja-JP" sz="2000" b="1" i="1" dirty="0">
                <a:solidFill>
                  <a:srgbClr val="E746AA"/>
                </a:solidFill>
                <a:latin typeface="Arial"/>
                <a:cs typeface="Arial"/>
              </a:rPr>
              <a:t>lab head, </a:t>
            </a:r>
            <a:r>
              <a:rPr lang="en-US" altLang="ja-JP" sz="2000" b="1" i="1" dirty="0" smtClean="0">
                <a:solidFill>
                  <a:srgbClr val="E746AA"/>
                </a:solidFill>
                <a:latin typeface="Arial"/>
                <a:cs typeface="Arial"/>
              </a:rPr>
              <a:t>1 staff, </a:t>
            </a:r>
            <a:r>
              <a:rPr lang="en-US" altLang="ja-JP" sz="2000" b="1" i="1" dirty="0">
                <a:solidFill>
                  <a:srgbClr val="E746AA"/>
                </a:solidFill>
                <a:latin typeface="Arial"/>
                <a:cs typeface="Arial"/>
              </a:rPr>
              <a:t>1 </a:t>
            </a:r>
            <a:r>
              <a:rPr lang="en-US" altLang="ja-JP" sz="2000" b="1" i="1" dirty="0" smtClean="0">
                <a:solidFill>
                  <a:srgbClr val="E746AA"/>
                </a:solidFill>
                <a:latin typeface="Arial"/>
                <a:cs typeface="Arial"/>
              </a:rPr>
              <a:t>technician)</a:t>
            </a:r>
            <a:endParaRPr lang="en-US" altLang="ja-JP" sz="2000" b="1" i="1" dirty="0">
              <a:solidFill>
                <a:srgbClr val="E746AA"/>
              </a:solidFill>
              <a:latin typeface="Arial"/>
              <a:cs typeface="Arial"/>
            </a:endParaRP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654" y="1549548"/>
            <a:ext cx="2532107" cy="1178675"/>
          </a:xfrm>
          <a:prstGeom prst="rect">
            <a:avLst/>
          </a:prstGeom>
        </p:spPr>
      </p:pic>
      <p:sp>
        <p:nvSpPr>
          <p:cNvPr id="5" name="正方形/長方形 4"/>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Members</a:t>
            </a:r>
            <a:endParaRPr kumimoji="1" lang="ja-JP" altLang="en-US" b="1" dirty="0">
              <a:latin typeface="Arial"/>
              <a:cs typeface="Arial"/>
            </a:endParaRPr>
          </a:p>
        </p:txBody>
      </p:sp>
    </p:spTree>
    <p:extLst>
      <p:ext uri="{BB962C8B-B14F-4D97-AF65-F5344CB8AC3E}">
        <p14:creationId xmlns:p14="http://schemas.microsoft.com/office/powerpoint/2010/main" val="2503210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524" y="2096"/>
            <a:ext cx="6329676" cy="1354217"/>
          </a:xfrm>
          <a:prstGeom prst="rect">
            <a:avLst/>
          </a:prstGeom>
          <a:noFill/>
        </p:spPr>
        <p:txBody>
          <a:bodyPr wrap="square" rtlCol="0">
            <a:spAutoFit/>
          </a:bodyPr>
          <a:lstStyle/>
          <a:p>
            <a:r>
              <a:rPr lang="en-US" altLang="ja-JP" sz="1400" dirty="0" smtClean="0">
                <a:latin typeface="Arial"/>
                <a:ea typeface="メイリオ"/>
                <a:cs typeface="Arial"/>
              </a:rPr>
              <a:t>NIID training Course cooperated with JICA: </a:t>
            </a:r>
          </a:p>
          <a:p>
            <a:r>
              <a:rPr lang="en-US" altLang="ja-JP" b="1" dirty="0" smtClean="0">
                <a:latin typeface="Arial"/>
                <a:ea typeface="メイリオ"/>
                <a:cs typeface="Arial"/>
              </a:rPr>
              <a:t>Laboratory </a:t>
            </a:r>
            <a:r>
              <a:rPr lang="en-US" altLang="ja-JP" b="1" dirty="0">
                <a:latin typeface="Arial"/>
                <a:ea typeface="メイリオ"/>
                <a:cs typeface="Arial"/>
              </a:rPr>
              <a:t>Diagnosis Techniques for the Control of Vaccine Preventable Diseases, including Poliomyelitis and Measles</a:t>
            </a:r>
          </a:p>
          <a:p>
            <a:r>
              <a:rPr lang="en-US" altLang="ja-JP" sz="1400" b="1" dirty="0" smtClean="0">
                <a:latin typeface="Arial"/>
                <a:ea typeface="メイリオ"/>
                <a:cs typeface="Arial"/>
              </a:rPr>
              <a:t>January 15 - February 12, 2016</a:t>
            </a:r>
            <a:endParaRPr lang="en-US" altLang="ja-JP" sz="1400" b="1" dirty="0">
              <a:latin typeface="Arial"/>
              <a:ea typeface="メイリオ"/>
              <a:cs typeface="Arial"/>
            </a:endParaRPr>
          </a:p>
        </p:txBody>
      </p:sp>
      <p:sp>
        <p:nvSpPr>
          <p:cNvPr id="5" name="テキスト ボックス 4"/>
          <p:cNvSpPr txBox="1"/>
          <p:nvPr/>
        </p:nvSpPr>
        <p:spPr>
          <a:xfrm>
            <a:off x="1920795" y="1401888"/>
            <a:ext cx="5311936" cy="4515083"/>
          </a:xfrm>
          <a:prstGeom prst="rect">
            <a:avLst/>
          </a:prstGeom>
          <a:noFill/>
        </p:spPr>
        <p:txBody>
          <a:bodyPr wrap="square" rtlCol="0">
            <a:spAutoFit/>
          </a:bodyPr>
          <a:lstStyle/>
          <a:p>
            <a:pPr algn="ctr">
              <a:lnSpc>
                <a:spcPct val="90000"/>
              </a:lnSpc>
            </a:pPr>
            <a:r>
              <a:rPr lang="en-US" altLang="ja-JP" sz="2400" b="1" dirty="0" smtClean="0">
                <a:solidFill>
                  <a:schemeClr val="accent1">
                    <a:lumMod val="75000"/>
                  </a:schemeClr>
                </a:solidFill>
                <a:latin typeface="Arial"/>
                <a:ea typeface="メイリオ"/>
                <a:cs typeface="Arial"/>
              </a:rPr>
              <a:t>Countries of trainees</a:t>
            </a:r>
          </a:p>
          <a:p>
            <a:pPr marL="285750" indent="-285750" algn="ctr">
              <a:lnSpc>
                <a:spcPct val="90000"/>
              </a:lnSpc>
              <a:buFont typeface="Arial"/>
              <a:buChar char="•"/>
            </a:pPr>
            <a:endParaRPr lang="en-US" altLang="ja-JP" b="1" dirty="0" smtClean="0">
              <a:latin typeface="Arial"/>
              <a:ea typeface="メイリオ"/>
              <a:cs typeface="Arial"/>
            </a:endParaRPr>
          </a:p>
          <a:p>
            <a:pPr marL="342900" indent="-342900">
              <a:buFont typeface="Arial"/>
              <a:buChar char="•"/>
            </a:pPr>
            <a:r>
              <a:rPr lang="en-US" altLang="ja-JP" sz="2000" b="1" dirty="0" smtClean="0">
                <a:latin typeface="Arial"/>
                <a:ea typeface="メイリオ"/>
                <a:cs typeface="Arial"/>
              </a:rPr>
              <a:t>Philippines</a:t>
            </a:r>
            <a:endParaRPr lang="en-US" altLang="ja-JP" sz="2000" b="1" dirty="0">
              <a:latin typeface="Arial"/>
              <a:ea typeface="メイリオ"/>
              <a:cs typeface="Arial"/>
            </a:endParaRPr>
          </a:p>
          <a:p>
            <a:pPr marL="342900" indent="-342900">
              <a:buFont typeface="Arial"/>
              <a:buChar char="•"/>
            </a:pPr>
            <a:r>
              <a:rPr lang="en-US" altLang="ja-JP" sz="2000" b="1" dirty="0">
                <a:latin typeface="Arial"/>
                <a:ea typeface="メイリオ"/>
                <a:cs typeface="Arial"/>
              </a:rPr>
              <a:t>Viet </a:t>
            </a:r>
            <a:r>
              <a:rPr lang="en-US" altLang="ja-JP" sz="2000" b="1" dirty="0" smtClean="0">
                <a:latin typeface="Arial"/>
                <a:ea typeface="メイリオ"/>
                <a:cs typeface="Arial"/>
              </a:rPr>
              <a:t>Nam</a:t>
            </a:r>
          </a:p>
          <a:p>
            <a:pPr marL="342900" indent="-342900">
              <a:buFont typeface="Arial"/>
              <a:buChar char="•"/>
            </a:pPr>
            <a:r>
              <a:rPr lang="en-US" altLang="ja-JP" sz="2000" b="1" dirty="0" smtClean="0">
                <a:latin typeface="Arial"/>
                <a:ea typeface="メイリオ"/>
                <a:cs typeface="Arial"/>
              </a:rPr>
              <a:t>Fiji</a:t>
            </a:r>
          </a:p>
          <a:p>
            <a:pPr marL="342900" indent="-342900">
              <a:buFont typeface="Arial"/>
              <a:buChar char="•"/>
            </a:pPr>
            <a:endParaRPr lang="en-US" altLang="ja-JP" sz="2000" b="1" dirty="0" smtClean="0">
              <a:latin typeface="Arial"/>
              <a:ea typeface="メイリオ"/>
              <a:cs typeface="Arial"/>
            </a:endParaRPr>
          </a:p>
          <a:p>
            <a:pPr marL="342900" indent="-342900">
              <a:buFont typeface="Arial"/>
              <a:buChar char="•"/>
            </a:pPr>
            <a:r>
              <a:rPr lang="en-US" altLang="ja-JP" sz="2000" b="1" dirty="0" smtClean="0">
                <a:latin typeface="Arial"/>
                <a:ea typeface="メイリオ"/>
                <a:cs typeface="Arial"/>
              </a:rPr>
              <a:t>Afghanistan</a:t>
            </a:r>
          </a:p>
          <a:p>
            <a:pPr marL="342900" indent="-342900">
              <a:buFont typeface="Arial"/>
              <a:buChar char="•"/>
            </a:pPr>
            <a:r>
              <a:rPr lang="en-US" altLang="ja-JP" sz="2000" b="1" dirty="0" smtClean="0">
                <a:latin typeface="Arial"/>
                <a:ea typeface="メイリオ"/>
                <a:cs typeface="Arial"/>
              </a:rPr>
              <a:t>Pakistan</a:t>
            </a:r>
          </a:p>
          <a:p>
            <a:pPr>
              <a:lnSpc>
                <a:spcPct val="110000"/>
              </a:lnSpc>
            </a:pPr>
            <a:r>
              <a:rPr lang="ja-JP" altLang="ja-JP" b="1" dirty="0">
                <a:latin typeface="Arial"/>
                <a:ea typeface="メイリオ"/>
                <a:cs typeface="Arial"/>
              </a:rPr>
              <a:t>　</a:t>
            </a:r>
            <a:r>
              <a:rPr lang="ja-JP" altLang="en-US" b="1" dirty="0" smtClean="0">
                <a:latin typeface="Arial"/>
                <a:ea typeface="メイリオ"/>
                <a:cs typeface="Arial"/>
              </a:rPr>
              <a:t>　　　　　</a:t>
            </a:r>
            <a:r>
              <a:rPr lang="ja-JP" altLang="en-US" b="1" dirty="0">
                <a:latin typeface="Arial"/>
                <a:ea typeface="メイリオ"/>
                <a:cs typeface="Arial"/>
              </a:rPr>
              <a:t>　</a:t>
            </a:r>
            <a:endParaRPr lang="en-US" altLang="ja-JP" b="1" dirty="0" smtClean="0">
              <a:latin typeface="Arial"/>
              <a:ea typeface="メイリオ"/>
              <a:cs typeface="Arial"/>
            </a:endParaRPr>
          </a:p>
          <a:p>
            <a:pPr>
              <a:lnSpc>
                <a:spcPct val="110000"/>
              </a:lnSpc>
            </a:pPr>
            <a:r>
              <a:rPr lang="ja-JP" altLang="ja-JP" b="1" dirty="0">
                <a:latin typeface="Arial"/>
                <a:ea typeface="メイリオ"/>
                <a:cs typeface="Arial"/>
              </a:rPr>
              <a:t>　</a:t>
            </a:r>
            <a:r>
              <a:rPr lang="ja-JP" altLang="en-US" b="1" dirty="0" smtClean="0">
                <a:latin typeface="Arial"/>
                <a:ea typeface="メイリオ"/>
                <a:cs typeface="Arial"/>
              </a:rPr>
              <a:t>　　　　</a:t>
            </a:r>
            <a:endParaRPr lang="en-US" altLang="ja-JP" b="1" dirty="0" smtClean="0">
              <a:latin typeface="Arial"/>
              <a:ea typeface="メイリオ"/>
              <a:cs typeface="Arial"/>
            </a:endParaRPr>
          </a:p>
          <a:p>
            <a:r>
              <a:rPr lang="en-US" altLang="ja-JP" b="1" dirty="0" smtClean="0">
                <a:latin typeface="Arial"/>
                <a:ea typeface="メイリオ"/>
                <a:cs typeface="Arial"/>
              </a:rPr>
              <a:t> </a:t>
            </a:r>
          </a:p>
          <a:p>
            <a:endParaRPr lang="en-US" altLang="ja-JP" b="1" dirty="0" smtClean="0">
              <a:latin typeface="Arial"/>
              <a:ea typeface="メイリオ"/>
              <a:cs typeface="Arial"/>
            </a:endParaRPr>
          </a:p>
          <a:p>
            <a:pPr marL="342900" indent="-342900">
              <a:buAutoNum type="arabicPeriod"/>
            </a:pPr>
            <a:endParaRPr lang="en-US" altLang="ja-JP" b="1" dirty="0" smtClean="0">
              <a:latin typeface="Arial"/>
              <a:ea typeface="メイリオ"/>
              <a:cs typeface="Arial"/>
            </a:endParaRPr>
          </a:p>
          <a:p>
            <a:pPr marL="342900" indent="-342900">
              <a:buAutoNum type="arabicPeriod"/>
            </a:pPr>
            <a:endParaRPr kumimoji="1" lang="en-US" altLang="ja-JP" b="1" dirty="0" smtClean="0">
              <a:latin typeface="Arial"/>
              <a:ea typeface="メイリオ"/>
              <a:cs typeface="Arial"/>
            </a:endParaRPr>
          </a:p>
          <a:p>
            <a:pPr marL="342900" indent="-342900">
              <a:buAutoNum type="arabicPeriod"/>
            </a:pPr>
            <a:endParaRPr kumimoji="1" lang="ja-JP" altLang="en-US" b="1" dirty="0">
              <a:latin typeface="Arial"/>
              <a:ea typeface="メイリオ"/>
              <a:cs typeface="Arial"/>
            </a:endParaRPr>
          </a:p>
        </p:txBody>
      </p:sp>
      <p:pic>
        <p:nvPicPr>
          <p:cNvPr id="7" name="図 6" descr="座学２.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46" y="4403839"/>
            <a:ext cx="5362309" cy="2153190"/>
          </a:xfrm>
          <a:prstGeom prst="rect">
            <a:avLst/>
          </a:prstGeom>
        </p:spPr>
      </p:pic>
      <p:pic>
        <p:nvPicPr>
          <p:cNvPr id="11" name="図 10" descr="全体２.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5733" y="4403840"/>
            <a:ext cx="3707998" cy="2124208"/>
          </a:xfrm>
          <a:prstGeom prst="rect">
            <a:avLst/>
          </a:prstGeom>
        </p:spPr>
      </p:pic>
      <p:sp>
        <p:nvSpPr>
          <p:cNvPr id="2" name="テキスト ボックス 1"/>
          <p:cNvSpPr txBox="1"/>
          <p:nvPr/>
        </p:nvSpPr>
        <p:spPr>
          <a:xfrm>
            <a:off x="5080232" y="1928706"/>
            <a:ext cx="2069797" cy="1597360"/>
          </a:xfrm>
          <a:prstGeom prst="rect">
            <a:avLst/>
          </a:prstGeom>
          <a:noFill/>
        </p:spPr>
        <p:txBody>
          <a:bodyPr wrap="none" rtlCol="0">
            <a:spAutoFit/>
          </a:bodyPr>
          <a:lstStyle/>
          <a:p>
            <a:pPr marL="342900" indent="-342900">
              <a:buFont typeface="Arial"/>
              <a:buChar char="•"/>
            </a:pPr>
            <a:r>
              <a:rPr lang="en-US" altLang="ja-JP" sz="2000" b="1" dirty="0">
                <a:latin typeface="Arial"/>
                <a:ea typeface="メイリオ"/>
                <a:cs typeface="Arial"/>
              </a:rPr>
              <a:t>Mozambique</a:t>
            </a:r>
          </a:p>
          <a:p>
            <a:pPr marL="342900" indent="-342900">
              <a:buFont typeface="Arial"/>
              <a:buChar char="•"/>
            </a:pPr>
            <a:r>
              <a:rPr lang="en-US" altLang="ja-JP" sz="2000" b="1" dirty="0">
                <a:latin typeface="Arial"/>
                <a:ea typeface="メイリオ"/>
                <a:cs typeface="Arial"/>
              </a:rPr>
              <a:t>Nigeria</a:t>
            </a:r>
          </a:p>
          <a:p>
            <a:pPr marL="342900" indent="-342900">
              <a:buFont typeface="Arial"/>
              <a:buChar char="•"/>
            </a:pPr>
            <a:r>
              <a:rPr lang="en-US" altLang="ja-JP" sz="2000" b="1" dirty="0">
                <a:latin typeface="Arial"/>
                <a:ea typeface="メイリオ"/>
                <a:cs typeface="Arial"/>
              </a:rPr>
              <a:t>Sudan</a:t>
            </a:r>
            <a:r>
              <a:rPr lang="ja-JP" altLang="en-US" sz="2000" b="1" dirty="0">
                <a:latin typeface="Arial"/>
                <a:ea typeface="メイリオ"/>
                <a:cs typeface="Arial"/>
              </a:rPr>
              <a:t>　</a:t>
            </a:r>
            <a:r>
              <a:rPr lang="ja-JP" altLang="en-US" b="1" dirty="0">
                <a:latin typeface="Arial"/>
                <a:ea typeface="メイリオ"/>
                <a:cs typeface="Arial"/>
              </a:rPr>
              <a:t>　　　</a:t>
            </a:r>
            <a:endParaRPr lang="en-US" altLang="ja-JP" b="1" dirty="0">
              <a:latin typeface="Arial"/>
              <a:ea typeface="メイリオ"/>
              <a:cs typeface="Arial"/>
            </a:endParaRPr>
          </a:p>
          <a:p>
            <a:pPr>
              <a:lnSpc>
                <a:spcPct val="110000"/>
              </a:lnSpc>
            </a:pPr>
            <a:r>
              <a:rPr lang="ja-JP" altLang="ja-JP" b="1" dirty="0">
                <a:latin typeface="Arial"/>
                <a:ea typeface="メイリオ"/>
                <a:cs typeface="Arial"/>
              </a:rPr>
              <a:t>　</a:t>
            </a:r>
            <a:r>
              <a:rPr lang="ja-JP" altLang="en-US" b="1" dirty="0">
                <a:latin typeface="Arial"/>
                <a:ea typeface="メイリオ"/>
                <a:cs typeface="Arial"/>
              </a:rPr>
              <a:t>　　　　　　</a:t>
            </a:r>
            <a:endParaRPr lang="en-US" altLang="ja-JP" b="1" dirty="0">
              <a:latin typeface="Arial"/>
              <a:ea typeface="メイリオ"/>
              <a:cs typeface="Arial"/>
            </a:endParaRPr>
          </a:p>
          <a:p>
            <a:endParaRPr kumimoji="1" lang="ja-JP" altLang="en-US" dirty="0">
              <a:latin typeface="Arial"/>
              <a:cs typeface="Arial"/>
            </a:endParaRPr>
          </a:p>
        </p:txBody>
      </p:sp>
      <p:sp>
        <p:nvSpPr>
          <p:cNvPr id="3" name="テキスト ボックス 2"/>
          <p:cNvSpPr txBox="1"/>
          <p:nvPr/>
        </p:nvSpPr>
        <p:spPr>
          <a:xfrm>
            <a:off x="4829668" y="3418614"/>
            <a:ext cx="2429647" cy="646331"/>
          </a:xfrm>
          <a:prstGeom prst="rect">
            <a:avLst/>
          </a:prstGeom>
          <a:noFill/>
        </p:spPr>
        <p:txBody>
          <a:bodyPr wrap="none" rtlCol="0">
            <a:spAutoFit/>
          </a:bodyPr>
          <a:lstStyle/>
          <a:p>
            <a:r>
              <a:rPr lang="ja-JP" altLang="en-US" b="1" dirty="0">
                <a:latin typeface="Arial"/>
                <a:ea typeface="メイリオ"/>
                <a:cs typeface="Arial"/>
              </a:rPr>
              <a:t>　</a:t>
            </a:r>
            <a:r>
              <a:rPr lang="en-US" altLang="ja-JP" b="1" dirty="0">
                <a:latin typeface="Arial"/>
                <a:ea typeface="メイリオ"/>
                <a:cs typeface="Arial"/>
              </a:rPr>
              <a:t> (14 </a:t>
            </a:r>
            <a:r>
              <a:rPr lang="en-US" altLang="ja-JP" b="1" dirty="0" smtClean="0">
                <a:latin typeface="Arial"/>
                <a:ea typeface="メイリオ"/>
                <a:cs typeface="Arial"/>
              </a:rPr>
              <a:t>trainees </a:t>
            </a:r>
            <a:r>
              <a:rPr lang="en-US" altLang="ja-JP" b="1" dirty="0">
                <a:latin typeface="Arial"/>
                <a:ea typeface="メイリオ"/>
                <a:cs typeface="Arial"/>
              </a:rPr>
              <a:t>in all)</a:t>
            </a:r>
          </a:p>
          <a:p>
            <a:endParaRPr kumimoji="1" lang="ja-JP" altLang="en-US" dirty="0">
              <a:latin typeface="Arial"/>
              <a:cs typeface="Arial"/>
            </a:endParaRPr>
          </a:p>
        </p:txBody>
      </p:sp>
      <p:sp>
        <p:nvSpPr>
          <p:cNvPr id="8" name="テキスト ボックス 7"/>
          <p:cNvSpPr txBox="1"/>
          <p:nvPr/>
        </p:nvSpPr>
        <p:spPr>
          <a:xfrm>
            <a:off x="52286" y="6532878"/>
            <a:ext cx="1980818"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dirty="0" err="1" smtClean="0">
                <a:solidFill>
                  <a:schemeClr val="bg1">
                    <a:lumMod val="75000"/>
                  </a:schemeClr>
                </a:solidFill>
                <a:latin typeface="Arial"/>
                <a:cs typeface="Arial"/>
              </a:rPr>
              <a:t>Komase</a:t>
            </a:r>
            <a:r>
              <a:rPr kumimoji="1" lang="en-US" altLang="ja-JP" sz="1400" dirty="0" smtClean="0">
                <a:solidFill>
                  <a:schemeClr val="bg1">
                    <a:lumMod val="75000"/>
                  </a:schemeClr>
                </a:solidFill>
                <a:latin typeface="Arial"/>
                <a:cs typeface="Arial"/>
              </a:rPr>
              <a:t> K</a:t>
            </a:r>
            <a:endParaRPr kumimoji="1" lang="ja-JP" altLang="en-US" sz="1400" dirty="0">
              <a:solidFill>
                <a:schemeClr val="bg1">
                  <a:lumMod val="75000"/>
                </a:schemeClr>
              </a:solidFill>
              <a:latin typeface="Arial"/>
              <a:cs typeface="Arial"/>
            </a:endParaRPr>
          </a:p>
        </p:txBody>
      </p:sp>
      <p:sp>
        <p:nvSpPr>
          <p:cNvPr id="6" name="正方形/長方形 5"/>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Training course</a:t>
            </a:r>
            <a:endParaRPr kumimoji="1" lang="ja-JP" altLang="en-US" b="1" dirty="0">
              <a:latin typeface="Arial"/>
              <a:cs typeface="Arial"/>
            </a:endParaRPr>
          </a:p>
        </p:txBody>
      </p:sp>
    </p:spTree>
    <p:extLst>
      <p:ext uri="{BB962C8B-B14F-4D97-AF65-F5344CB8AC3E}">
        <p14:creationId xmlns:p14="http://schemas.microsoft.com/office/powerpoint/2010/main" val="980532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5902"/>
            <a:ext cx="6464300" cy="1354217"/>
          </a:xfrm>
          <a:prstGeom prst="rect">
            <a:avLst/>
          </a:prstGeom>
          <a:noFill/>
        </p:spPr>
        <p:txBody>
          <a:bodyPr wrap="square" rtlCol="0">
            <a:spAutoFit/>
          </a:bodyPr>
          <a:lstStyle/>
          <a:p>
            <a:r>
              <a:rPr lang="en-US" altLang="ja-JP" sz="1400" dirty="0" smtClean="0">
                <a:latin typeface="Arial"/>
                <a:ea typeface="メイリオ"/>
                <a:cs typeface="Arial"/>
              </a:rPr>
              <a:t>NIID training Course cooperated with JICA: </a:t>
            </a:r>
          </a:p>
          <a:p>
            <a:r>
              <a:rPr lang="en-US" altLang="ja-JP" b="1" dirty="0" smtClean="0">
                <a:latin typeface="Arial"/>
                <a:ea typeface="メイリオ"/>
                <a:cs typeface="Arial"/>
              </a:rPr>
              <a:t>Laboratory </a:t>
            </a:r>
            <a:r>
              <a:rPr lang="en-US" altLang="ja-JP" b="1" dirty="0">
                <a:latin typeface="Arial"/>
                <a:ea typeface="メイリオ"/>
                <a:cs typeface="Arial"/>
              </a:rPr>
              <a:t>Diagnosis Techniques for the Control of Vaccine Preventable Diseases, including Poliomyelitis and Measles</a:t>
            </a:r>
          </a:p>
          <a:p>
            <a:r>
              <a:rPr lang="en-US" altLang="ja-JP" sz="1400" b="1" dirty="0" smtClean="0">
                <a:latin typeface="Arial"/>
                <a:ea typeface="メイリオ"/>
                <a:cs typeface="Arial"/>
              </a:rPr>
              <a:t>January 15 - February 12, 2016</a:t>
            </a:r>
            <a:endParaRPr lang="en-US" altLang="ja-JP" sz="1400" b="1" dirty="0">
              <a:latin typeface="Arial"/>
              <a:ea typeface="メイリオ"/>
              <a:cs typeface="Arial"/>
            </a:endParaRPr>
          </a:p>
        </p:txBody>
      </p:sp>
      <p:pic>
        <p:nvPicPr>
          <p:cNvPr id="3" name="図 2" descr="JICA 集合写真.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257" y="1721848"/>
            <a:ext cx="4547059" cy="2435551"/>
          </a:xfrm>
          <a:prstGeom prst="rect">
            <a:avLst/>
          </a:prstGeom>
        </p:spPr>
      </p:pic>
      <p:sp>
        <p:nvSpPr>
          <p:cNvPr id="5" name="テキスト ボックス 4"/>
          <p:cNvSpPr txBox="1"/>
          <p:nvPr/>
        </p:nvSpPr>
        <p:spPr>
          <a:xfrm>
            <a:off x="5099303" y="1489447"/>
            <a:ext cx="3647152" cy="5219892"/>
          </a:xfrm>
          <a:prstGeom prst="rect">
            <a:avLst/>
          </a:prstGeom>
          <a:noFill/>
        </p:spPr>
        <p:txBody>
          <a:bodyPr wrap="none" rtlCol="0">
            <a:spAutoFit/>
          </a:bodyPr>
          <a:lstStyle/>
          <a:p>
            <a:r>
              <a:rPr kumimoji="1" lang="en-US" altLang="ja-JP" b="1" dirty="0" smtClean="0">
                <a:latin typeface="Arial"/>
                <a:ea typeface="メイリオ"/>
                <a:cs typeface="Arial"/>
              </a:rPr>
              <a:t>     </a:t>
            </a:r>
            <a:r>
              <a:rPr kumimoji="1" lang="en-US" altLang="ja-JP" sz="2000" b="1" dirty="0" smtClean="0">
                <a:latin typeface="Arial"/>
                <a:ea typeface="メイリオ"/>
                <a:cs typeface="Arial"/>
              </a:rPr>
              <a:t>Training program</a:t>
            </a:r>
          </a:p>
          <a:p>
            <a:r>
              <a:rPr lang="en-US" altLang="ja-JP" b="1" dirty="0">
                <a:latin typeface="Arial"/>
                <a:ea typeface="メイリオ"/>
                <a:cs typeface="Arial"/>
              </a:rPr>
              <a:t> </a:t>
            </a:r>
            <a:r>
              <a:rPr lang="en-US" altLang="ja-JP" b="1" dirty="0" smtClean="0">
                <a:latin typeface="Arial"/>
                <a:ea typeface="メイリオ"/>
                <a:cs typeface="Arial"/>
              </a:rPr>
              <a:t>                </a:t>
            </a:r>
            <a:endParaRPr lang="en-US" altLang="ja-JP" b="1" dirty="0">
              <a:latin typeface="Arial"/>
              <a:ea typeface="メイリオ"/>
              <a:cs typeface="Arial"/>
            </a:endParaRPr>
          </a:p>
          <a:p>
            <a:pPr marL="342900" indent="-342900">
              <a:lnSpc>
                <a:spcPct val="140000"/>
              </a:lnSpc>
              <a:buAutoNum type="arabicPeriod"/>
            </a:pPr>
            <a:r>
              <a:rPr kumimoji="1" lang="en-US" altLang="ja-JP" b="1" dirty="0" smtClean="0">
                <a:latin typeface="Arial"/>
                <a:ea typeface="メイリオ"/>
                <a:cs typeface="Arial"/>
              </a:rPr>
              <a:t>Lecture</a:t>
            </a:r>
          </a:p>
          <a:p>
            <a:pPr marL="342900" indent="-342900">
              <a:lnSpc>
                <a:spcPct val="140000"/>
              </a:lnSpc>
              <a:buAutoNum type="arabicPeriod"/>
            </a:pPr>
            <a:r>
              <a:rPr lang="en-US" altLang="ja-JP" b="1" dirty="0" smtClean="0">
                <a:latin typeface="Arial"/>
                <a:ea typeface="メイリオ"/>
                <a:cs typeface="Arial"/>
              </a:rPr>
              <a:t>RNA extraction (M&amp;R)</a:t>
            </a:r>
          </a:p>
          <a:p>
            <a:pPr marL="342900" indent="-342900">
              <a:lnSpc>
                <a:spcPct val="140000"/>
              </a:lnSpc>
              <a:buAutoNum type="arabicPeriod"/>
            </a:pPr>
            <a:r>
              <a:rPr kumimoji="1" lang="en-US" altLang="ja-JP" b="1" dirty="0" smtClean="0">
                <a:latin typeface="Arial"/>
                <a:ea typeface="メイリオ"/>
                <a:cs typeface="Arial"/>
              </a:rPr>
              <a:t>RT-PCR (M&amp;R)</a:t>
            </a:r>
          </a:p>
          <a:p>
            <a:pPr marL="342900" indent="-342900">
              <a:lnSpc>
                <a:spcPct val="140000"/>
              </a:lnSpc>
              <a:buAutoNum type="arabicPeriod"/>
            </a:pPr>
            <a:r>
              <a:rPr lang="en-US" altLang="ja-JP" b="1" dirty="0" err="1" smtClean="0">
                <a:latin typeface="Arial"/>
                <a:ea typeface="メイリオ"/>
                <a:cs typeface="Arial"/>
              </a:rPr>
              <a:t>IgM</a:t>
            </a:r>
            <a:r>
              <a:rPr lang="en-US" altLang="ja-JP" b="1" dirty="0" smtClean="0">
                <a:latin typeface="Arial"/>
                <a:ea typeface="メイリオ"/>
                <a:cs typeface="Arial"/>
              </a:rPr>
              <a:t> ELISA (M)</a:t>
            </a:r>
          </a:p>
          <a:p>
            <a:pPr marL="342900" indent="-342900">
              <a:lnSpc>
                <a:spcPct val="140000"/>
              </a:lnSpc>
              <a:buAutoNum type="arabicPeriod"/>
            </a:pPr>
            <a:r>
              <a:rPr lang="en-US" altLang="ja-JP" b="1" dirty="0" smtClean="0">
                <a:latin typeface="Arial"/>
                <a:ea typeface="メイリオ"/>
                <a:cs typeface="Arial"/>
              </a:rPr>
              <a:t>Virus inoculation &amp;</a:t>
            </a:r>
          </a:p>
          <a:p>
            <a:pPr>
              <a:lnSpc>
                <a:spcPct val="140000"/>
              </a:lnSpc>
            </a:pPr>
            <a:r>
              <a:rPr lang="en-US" altLang="ja-JP" b="1" dirty="0">
                <a:latin typeface="Arial"/>
                <a:ea typeface="メイリオ"/>
                <a:cs typeface="Arial"/>
              </a:rPr>
              <a:t> </a:t>
            </a:r>
            <a:r>
              <a:rPr lang="en-US" altLang="ja-JP" b="1" dirty="0" smtClean="0">
                <a:latin typeface="Arial"/>
                <a:ea typeface="メイリオ"/>
                <a:cs typeface="Arial"/>
              </a:rPr>
              <a:t>               propagation (M&amp;R)</a:t>
            </a:r>
          </a:p>
          <a:p>
            <a:pPr marL="342900" indent="-342900">
              <a:lnSpc>
                <a:spcPct val="140000"/>
              </a:lnSpc>
              <a:buFont typeface="+mj-lt"/>
              <a:buAutoNum type="arabicPeriod" startAt="6"/>
            </a:pPr>
            <a:r>
              <a:rPr lang="en-US" altLang="ja-JP" b="1" dirty="0" smtClean="0">
                <a:latin typeface="Arial"/>
                <a:ea typeface="メイリオ"/>
                <a:cs typeface="Arial"/>
              </a:rPr>
              <a:t>ABC staining (R)</a:t>
            </a:r>
          </a:p>
          <a:p>
            <a:pPr marL="342900" indent="-342900">
              <a:lnSpc>
                <a:spcPct val="140000"/>
              </a:lnSpc>
              <a:buFont typeface="+mj-lt"/>
              <a:buAutoNum type="arabicPeriod" startAt="6"/>
            </a:pPr>
            <a:r>
              <a:rPr lang="en-US" altLang="ja-JP" b="1" dirty="0" smtClean="0">
                <a:latin typeface="Arial"/>
                <a:ea typeface="メイリオ"/>
                <a:cs typeface="Arial"/>
              </a:rPr>
              <a:t>RT-LAMP (M, demonstration)</a:t>
            </a:r>
          </a:p>
          <a:p>
            <a:pPr>
              <a:lnSpc>
                <a:spcPct val="120000"/>
              </a:lnSpc>
            </a:pPr>
            <a:endParaRPr lang="en-US" altLang="ja-JP" b="1" dirty="0">
              <a:latin typeface="Arial"/>
              <a:ea typeface="メイリオ"/>
              <a:cs typeface="Arial"/>
            </a:endParaRPr>
          </a:p>
          <a:p>
            <a:r>
              <a:rPr lang="en-US" altLang="ja-JP" b="1" dirty="0">
                <a:latin typeface="Arial"/>
                <a:ea typeface="メイリオ"/>
                <a:cs typeface="Arial"/>
              </a:rPr>
              <a:t> </a:t>
            </a:r>
            <a:r>
              <a:rPr lang="en-US" altLang="ja-JP" b="1" dirty="0" smtClean="0">
                <a:latin typeface="Arial"/>
                <a:ea typeface="メイリオ"/>
                <a:cs typeface="Arial"/>
              </a:rPr>
              <a:t>   (M: Measles  R : Rubella) </a:t>
            </a:r>
          </a:p>
          <a:p>
            <a:pPr marL="342900" indent="-342900">
              <a:buAutoNum type="arabicPeriod"/>
            </a:pPr>
            <a:endParaRPr lang="en-US" altLang="ja-JP" b="1" dirty="0" smtClean="0">
              <a:latin typeface="Arial"/>
              <a:ea typeface="メイリオ"/>
              <a:cs typeface="Arial"/>
            </a:endParaRPr>
          </a:p>
          <a:p>
            <a:pPr marL="342900" indent="-342900">
              <a:buAutoNum type="arabicPeriod"/>
            </a:pPr>
            <a:endParaRPr kumimoji="1" lang="en-US" altLang="ja-JP" b="1" dirty="0" smtClean="0">
              <a:latin typeface="Arial"/>
              <a:ea typeface="メイリオ"/>
              <a:cs typeface="Arial"/>
            </a:endParaRPr>
          </a:p>
          <a:p>
            <a:pPr marL="342900" indent="-342900">
              <a:buAutoNum type="arabicPeriod"/>
            </a:pPr>
            <a:endParaRPr kumimoji="1" lang="ja-JP" altLang="en-US" b="1" dirty="0">
              <a:latin typeface="Arial"/>
              <a:ea typeface="メイリオ"/>
              <a:cs typeface="Arial"/>
            </a:endParaRPr>
          </a:p>
        </p:txBody>
      </p:sp>
      <p:pic>
        <p:nvPicPr>
          <p:cNvPr id="9" name="図 8" descr="JICA べんち.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9329" y="3948495"/>
            <a:ext cx="2230719" cy="2292115"/>
          </a:xfrm>
          <a:prstGeom prst="rect">
            <a:avLst/>
          </a:prstGeom>
        </p:spPr>
      </p:pic>
      <p:pic>
        <p:nvPicPr>
          <p:cNvPr id="8" name="図 7" descr="JICA 顕微鏡3.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258" y="3930507"/>
            <a:ext cx="2378684" cy="2310103"/>
          </a:xfrm>
          <a:prstGeom prst="rect">
            <a:avLst/>
          </a:prstGeom>
        </p:spPr>
      </p:pic>
      <p:sp>
        <p:nvSpPr>
          <p:cNvPr id="7" name="テキスト ボックス 6"/>
          <p:cNvSpPr txBox="1"/>
          <p:nvPr/>
        </p:nvSpPr>
        <p:spPr>
          <a:xfrm>
            <a:off x="52286" y="6532878"/>
            <a:ext cx="1980818"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dirty="0" err="1" smtClean="0">
                <a:solidFill>
                  <a:schemeClr val="bg1">
                    <a:lumMod val="75000"/>
                  </a:schemeClr>
                </a:solidFill>
                <a:latin typeface="Arial"/>
                <a:cs typeface="Arial"/>
              </a:rPr>
              <a:t>Komase</a:t>
            </a:r>
            <a:r>
              <a:rPr kumimoji="1" lang="en-US" altLang="ja-JP" sz="1400" dirty="0" smtClean="0">
                <a:solidFill>
                  <a:schemeClr val="bg1">
                    <a:lumMod val="75000"/>
                  </a:schemeClr>
                </a:solidFill>
                <a:latin typeface="Arial"/>
                <a:cs typeface="Arial"/>
              </a:rPr>
              <a:t> K</a:t>
            </a:r>
            <a:endParaRPr kumimoji="1" lang="ja-JP" altLang="en-US" sz="1400" dirty="0">
              <a:solidFill>
                <a:schemeClr val="bg1">
                  <a:lumMod val="75000"/>
                </a:schemeClr>
              </a:solidFill>
              <a:latin typeface="Arial"/>
              <a:cs typeface="Arial"/>
            </a:endParaRPr>
          </a:p>
        </p:txBody>
      </p:sp>
      <p:sp>
        <p:nvSpPr>
          <p:cNvPr id="10" name="正方形/長方形 9"/>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Training course</a:t>
            </a:r>
            <a:endParaRPr kumimoji="1" lang="ja-JP" altLang="en-US" b="1" dirty="0">
              <a:latin typeface="Arial"/>
              <a:cs typeface="Arial"/>
            </a:endParaRPr>
          </a:p>
        </p:txBody>
      </p:sp>
    </p:spTree>
    <p:extLst>
      <p:ext uri="{BB962C8B-B14F-4D97-AF65-F5344CB8AC3E}">
        <p14:creationId xmlns:p14="http://schemas.microsoft.com/office/powerpoint/2010/main" val="1660097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607831538"/>
              </p:ext>
            </p:extLst>
          </p:nvPr>
        </p:nvGraphicFramePr>
        <p:xfrm>
          <a:off x="235192" y="2008045"/>
          <a:ext cx="5649812" cy="444372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726015" y="5938619"/>
            <a:ext cx="4584095" cy="307777"/>
          </a:xfrm>
          <a:prstGeom prst="rect">
            <a:avLst/>
          </a:prstGeom>
          <a:noFill/>
        </p:spPr>
        <p:txBody>
          <a:bodyPr wrap="none" rtlCol="0">
            <a:spAutoFit/>
          </a:bodyPr>
          <a:lstStyle/>
          <a:p>
            <a:r>
              <a:rPr kumimoji="1" lang="en-US" altLang="ja-JP" sz="1400" b="1" dirty="0" smtClean="0">
                <a:latin typeface="Arial"/>
                <a:ea typeface="メイリオ"/>
                <a:cs typeface="Arial"/>
              </a:rPr>
              <a:t>Detection ability </a:t>
            </a:r>
            <a:r>
              <a:rPr lang="en-US" altLang="ja-JP" sz="1400" b="1" dirty="0" smtClean="0">
                <a:latin typeface="Arial"/>
                <a:ea typeface="メイリオ"/>
                <a:cs typeface="Arial"/>
              </a:rPr>
              <a:t>in</a:t>
            </a:r>
            <a:r>
              <a:rPr kumimoji="1" lang="en-US" altLang="ja-JP" sz="1400" b="1" dirty="0" smtClean="0">
                <a:latin typeface="Arial"/>
                <a:ea typeface="メイリオ"/>
                <a:cs typeface="Arial"/>
              </a:rPr>
              <a:t> 5 copies of genome/reaction (%)</a:t>
            </a:r>
            <a:endParaRPr kumimoji="1" lang="ja-JP" altLang="en-US" sz="1400" b="1" dirty="0">
              <a:latin typeface="Arial"/>
              <a:ea typeface="メイリオ"/>
              <a:cs typeface="Arial"/>
            </a:endParaRPr>
          </a:p>
        </p:txBody>
      </p:sp>
      <p:sp>
        <p:nvSpPr>
          <p:cNvPr id="4" name="テキスト ボックス 3"/>
          <p:cNvSpPr txBox="1"/>
          <p:nvPr/>
        </p:nvSpPr>
        <p:spPr>
          <a:xfrm>
            <a:off x="325905" y="3635880"/>
            <a:ext cx="400110" cy="925894"/>
          </a:xfrm>
          <a:prstGeom prst="rect">
            <a:avLst/>
          </a:prstGeom>
          <a:noFill/>
        </p:spPr>
        <p:txBody>
          <a:bodyPr vert="vert270" wrap="none" rtlCol="0">
            <a:spAutoFit/>
          </a:bodyPr>
          <a:lstStyle/>
          <a:p>
            <a:r>
              <a:rPr lang="en-US" altLang="ja-JP" sz="1400" b="1" dirty="0" smtClean="0">
                <a:latin typeface="Arial"/>
                <a:ea typeface="メイリオ"/>
                <a:cs typeface="Arial"/>
              </a:rPr>
              <a:t>Genotype</a:t>
            </a:r>
            <a:endParaRPr kumimoji="1" lang="ja-JP" altLang="en-US" sz="1400" b="1" dirty="0">
              <a:latin typeface="Arial"/>
              <a:ea typeface="メイリオ"/>
              <a:cs typeface="Arial"/>
            </a:endParaRPr>
          </a:p>
        </p:txBody>
      </p:sp>
      <p:sp>
        <p:nvSpPr>
          <p:cNvPr id="5" name="テキスト ボックス 4"/>
          <p:cNvSpPr txBox="1"/>
          <p:nvPr/>
        </p:nvSpPr>
        <p:spPr>
          <a:xfrm>
            <a:off x="170519" y="565192"/>
            <a:ext cx="7081513" cy="707886"/>
          </a:xfrm>
          <a:prstGeom prst="rect">
            <a:avLst/>
          </a:prstGeom>
          <a:noFill/>
        </p:spPr>
        <p:txBody>
          <a:bodyPr wrap="square" rtlCol="0">
            <a:spAutoFit/>
          </a:bodyPr>
          <a:lstStyle/>
          <a:p>
            <a:r>
              <a:rPr kumimoji="1" lang="en-US" altLang="ja-JP" sz="2000" b="1" dirty="0" smtClean="0">
                <a:latin typeface="Arial"/>
                <a:ea typeface="メイリオ"/>
                <a:cs typeface="Arial"/>
              </a:rPr>
              <a:t>Evaluation of molecular diagnostic methods for measles</a:t>
            </a:r>
          </a:p>
          <a:p>
            <a:r>
              <a:rPr lang="en-US" altLang="ja-JP" sz="2000" b="1" dirty="0" smtClean="0">
                <a:latin typeface="Arial"/>
                <a:ea typeface="メイリオ"/>
                <a:cs typeface="Arial"/>
              </a:rPr>
              <a:t>(Promotion of the use of real-time PCR)</a:t>
            </a:r>
            <a:endParaRPr kumimoji="1" lang="ja-JP" altLang="en-US" sz="2000" b="1" dirty="0">
              <a:latin typeface="Arial"/>
              <a:ea typeface="メイリオ"/>
              <a:cs typeface="Arial"/>
            </a:endParaRPr>
          </a:p>
        </p:txBody>
      </p:sp>
      <p:sp>
        <p:nvSpPr>
          <p:cNvPr id="6" name="テキスト ボックス 5"/>
          <p:cNvSpPr txBox="1"/>
          <p:nvPr/>
        </p:nvSpPr>
        <p:spPr>
          <a:xfrm>
            <a:off x="6682493" y="1734548"/>
            <a:ext cx="1749197" cy="738664"/>
          </a:xfrm>
          <a:prstGeom prst="rect">
            <a:avLst/>
          </a:prstGeom>
          <a:noFill/>
        </p:spPr>
        <p:txBody>
          <a:bodyPr wrap="none" rtlCol="0">
            <a:spAutoFit/>
          </a:bodyPr>
          <a:lstStyle/>
          <a:p>
            <a:pPr algn="ctr"/>
            <a:r>
              <a:rPr kumimoji="1" lang="en-US" altLang="ja-JP" sz="1400" b="1" dirty="0" smtClean="0">
                <a:latin typeface="Arial"/>
                <a:ea typeface="メイリオ"/>
                <a:cs typeface="Arial"/>
              </a:rPr>
              <a:t>Usage of real-time </a:t>
            </a:r>
          </a:p>
          <a:p>
            <a:pPr algn="ctr"/>
            <a:r>
              <a:rPr kumimoji="1" lang="en-US" altLang="ja-JP" sz="1400" b="1" dirty="0" smtClean="0">
                <a:latin typeface="Arial"/>
                <a:ea typeface="メイリオ"/>
                <a:cs typeface="Arial"/>
              </a:rPr>
              <a:t>RT-PCR method</a:t>
            </a:r>
          </a:p>
          <a:p>
            <a:pPr algn="ctr"/>
            <a:r>
              <a:rPr lang="en-US" altLang="ja-JP" sz="1400" b="1" dirty="0" smtClean="0">
                <a:latin typeface="Arial"/>
                <a:ea typeface="メイリオ"/>
                <a:cs typeface="Arial"/>
              </a:rPr>
              <a:t>(Measles, 2015)</a:t>
            </a:r>
            <a:endParaRPr kumimoji="1" lang="ja-JP" altLang="en-US" sz="1400" b="1" dirty="0">
              <a:latin typeface="Arial"/>
              <a:ea typeface="メイリオ"/>
              <a:cs typeface="Arial"/>
            </a:endParaRPr>
          </a:p>
        </p:txBody>
      </p:sp>
      <p:graphicFrame>
        <p:nvGraphicFramePr>
          <p:cNvPr id="7" name="グラフ 6"/>
          <p:cNvGraphicFramePr>
            <a:graphicFrameLocks/>
          </p:cNvGraphicFramePr>
          <p:nvPr>
            <p:extLst>
              <p:ext uri="{D42A27DB-BD31-4B8C-83A1-F6EECF244321}">
                <p14:modId xmlns:p14="http://schemas.microsoft.com/office/powerpoint/2010/main" val="3734517581"/>
              </p:ext>
            </p:extLst>
          </p:nvPr>
        </p:nvGraphicFramePr>
        <p:xfrm>
          <a:off x="6240039" y="2450344"/>
          <a:ext cx="2800291" cy="3653403"/>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656949" y="1333354"/>
            <a:ext cx="4939073" cy="584776"/>
          </a:xfrm>
          <a:prstGeom prst="rect">
            <a:avLst/>
          </a:prstGeom>
          <a:noFill/>
        </p:spPr>
        <p:txBody>
          <a:bodyPr wrap="none" rtlCol="0">
            <a:spAutoFit/>
          </a:bodyPr>
          <a:lstStyle/>
          <a:p>
            <a:pPr algn="ctr"/>
            <a:r>
              <a:rPr kumimoji="1" lang="en-US" altLang="ja-JP" sz="1600" b="1" dirty="0" smtClean="0">
                <a:latin typeface="Arial"/>
                <a:ea typeface="メイリオ"/>
                <a:cs typeface="Arial"/>
              </a:rPr>
              <a:t>Comparison of genome detection ability </a:t>
            </a:r>
            <a:r>
              <a:rPr lang="en-US" altLang="ja-JP" sz="1600" b="1" dirty="0" smtClean="0">
                <a:latin typeface="Arial"/>
                <a:ea typeface="メイリオ"/>
                <a:cs typeface="Arial"/>
              </a:rPr>
              <a:t>among </a:t>
            </a:r>
          </a:p>
          <a:p>
            <a:pPr algn="ctr"/>
            <a:r>
              <a:rPr lang="en-US" altLang="ja-JP" sz="1600" b="1" dirty="0">
                <a:latin typeface="Arial"/>
                <a:ea typeface="メイリオ"/>
                <a:cs typeface="Arial"/>
              </a:rPr>
              <a:t>t</a:t>
            </a:r>
            <a:r>
              <a:rPr lang="en-US" altLang="ja-JP" sz="1600" b="1" dirty="0" smtClean="0">
                <a:latin typeface="Arial"/>
                <a:ea typeface="メイリオ"/>
                <a:cs typeface="Arial"/>
              </a:rPr>
              <a:t>he molecular diagnostic methods used in Japan</a:t>
            </a:r>
            <a:endParaRPr kumimoji="1" lang="ja-JP" altLang="en-US" sz="1600" b="1" dirty="0">
              <a:latin typeface="Arial"/>
              <a:ea typeface="メイリオ"/>
              <a:cs typeface="Arial"/>
            </a:endParaRPr>
          </a:p>
        </p:txBody>
      </p:sp>
      <p:graphicFrame>
        <p:nvGraphicFramePr>
          <p:cNvPr id="12" name="グラフ 11"/>
          <p:cNvGraphicFramePr>
            <a:graphicFrameLocks/>
          </p:cNvGraphicFramePr>
          <p:nvPr>
            <p:extLst>
              <p:ext uri="{D42A27DB-BD31-4B8C-83A1-F6EECF244321}">
                <p14:modId xmlns:p14="http://schemas.microsoft.com/office/powerpoint/2010/main" val="1804691318"/>
              </p:ext>
            </p:extLst>
          </p:nvPr>
        </p:nvGraphicFramePr>
        <p:xfrm>
          <a:off x="6240039" y="1701944"/>
          <a:ext cx="2586231" cy="4934096"/>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7993848" y="4314749"/>
            <a:ext cx="544002" cy="307777"/>
          </a:xfrm>
          <a:prstGeom prst="rect">
            <a:avLst/>
          </a:prstGeom>
          <a:noFill/>
        </p:spPr>
        <p:txBody>
          <a:bodyPr wrap="none" rtlCol="0">
            <a:spAutoFit/>
          </a:bodyPr>
          <a:lstStyle/>
          <a:p>
            <a:r>
              <a:rPr kumimoji="1" lang="en-US" altLang="ja-JP" sz="1400" b="1" dirty="0" smtClean="0">
                <a:latin typeface="Arial"/>
                <a:ea typeface="メイリオ"/>
                <a:cs typeface="Arial"/>
              </a:rPr>
              <a:t>68%</a:t>
            </a:r>
            <a:endParaRPr kumimoji="1" lang="ja-JP" altLang="en-US" sz="1400" b="1" dirty="0">
              <a:latin typeface="Arial"/>
              <a:ea typeface="メイリオ"/>
              <a:cs typeface="Arial"/>
            </a:endParaRPr>
          </a:p>
        </p:txBody>
      </p:sp>
      <p:sp>
        <p:nvSpPr>
          <p:cNvPr id="10" name="テキスト ボックス 9"/>
          <p:cNvSpPr txBox="1"/>
          <p:nvPr/>
        </p:nvSpPr>
        <p:spPr>
          <a:xfrm>
            <a:off x="6441917" y="3595653"/>
            <a:ext cx="544002" cy="307777"/>
          </a:xfrm>
          <a:prstGeom prst="rect">
            <a:avLst/>
          </a:prstGeom>
          <a:noFill/>
        </p:spPr>
        <p:txBody>
          <a:bodyPr wrap="none" rtlCol="0">
            <a:spAutoFit/>
          </a:bodyPr>
          <a:lstStyle/>
          <a:p>
            <a:r>
              <a:rPr kumimoji="1" lang="en-US" altLang="ja-JP" sz="1400" b="1" dirty="0" smtClean="0">
                <a:latin typeface="Arial"/>
                <a:ea typeface="メイリオ"/>
                <a:cs typeface="Arial"/>
              </a:rPr>
              <a:t>32%</a:t>
            </a:r>
            <a:endParaRPr kumimoji="1" lang="ja-JP" altLang="en-US" sz="1400" b="1" dirty="0">
              <a:latin typeface="Arial"/>
              <a:ea typeface="メイリオ"/>
              <a:cs typeface="Arial"/>
            </a:endParaRPr>
          </a:p>
        </p:txBody>
      </p:sp>
      <p:sp>
        <p:nvSpPr>
          <p:cNvPr id="13" name="テキスト ボックス 12"/>
          <p:cNvSpPr txBox="1"/>
          <p:nvPr/>
        </p:nvSpPr>
        <p:spPr>
          <a:xfrm>
            <a:off x="7252033" y="3878780"/>
            <a:ext cx="603789" cy="523220"/>
          </a:xfrm>
          <a:prstGeom prst="rect">
            <a:avLst/>
          </a:prstGeom>
          <a:noFill/>
        </p:spPr>
        <p:txBody>
          <a:bodyPr wrap="none" rtlCol="0">
            <a:spAutoFit/>
          </a:bodyPr>
          <a:lstStyle/>
          <a:p>
            <a:pPr algn="ctr"/>
            <a:r>
              <a:rPr kumimoji="1" lang="en-US" altLang="ja-JP" sz="1400" b="1" dirty="0" smtClean="0">
                <a:latin typeface="Arial"/>
                <a:ea typeface="メイリオ"/>
                <a:cs typeface="Arial"/>
              </a:rPr>
              <a:t>1042 </a:t>
            </a:r>
          </a:p>
          <a:p>
            <a:pPr algn="ctr"/>
            <a:r>
              <a:rPr kumimoji="1" lang="en-US" altLang="ja-JP" sz="1400" b="1" dirty="0" smtClean="0">
                <a:latin typeface="Arial"/>
                <a:ea typeface="メイリオ"/>
                <a:cs typeface="Arial"/>
              </a:rPr>
              <a:t>tests</a:t>
            </a:r>
            <a:endParaRPr kumimoji="1" lang="ja-JP" altLang="en-US" sz="1400" b="1" dirty="0">
              <a:latin typeface="Arial"/>
              <a:ea typeface="メイリオ"/>
              <a:cs typeface="Arial"/>
            </a:endParaRPr>
          </a:p>
        </p:txBody>
      </p:sp>
      <p:sp>
        <p:nvSpPr>
          <p:cNvPr id="14" name="テキスト ボックス 13"/>
          <p:cNvSpPr txBox="1"/>
          <p:nvPr/>
        </p:nvSpPr>
        <p:spPr>
          <a:xfrm>
            <a:off x="52286" y="6532878"/>
            <a:ext cx="1980818"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a:t>
            </a:r>
            <a:r>
              <a:rPr kumimoji="1" lang="en-US" altLang="ja-JP" sz="1400" dirty="0" err="1" smtClean="0">
                <a:solidFill>
                  <a:schemeClr val="bg1">
                    <a:lumMod val="75000"/>
                  </a:schemeClr>
                </a:solidFill>
                <a:latin typeface="Arial"/>
                <a:cs typeface="Arial"/>
              </a:rPr>
              <a:t>Komase</a:t>
            </a:r>
            <a:r>
              <a:rPr kumimoji="1" lang="en-US" altLang="ja-JP" sz="1400" dirty="0" smtClean="0">
                <a:solidFill>
                  <a:schemeClr val="bg1">
                    <a:lumMod val="75000"/>
                  </a:schemeClr>
                </a:solidFill>
                <a:latin typeface="Arial"/>
                <a:cs typeface="Arial"/>
              </a:rPr>
              <a:t> K</a:t>
            </a:r>
            <a:endParaRPr kumimoji="1" lang="ja-JP" altLang="en-US" sz="1400" dirty="0">
              <a:solidFill>
                <a:schemeClr val="bg1">
                  <a:lumMod val="75000"/>
                </a:schemeClr>
              </a:solidFill>
              <a:latin typeface="Arial"/>
              <a:cs typeface="Arial"/>
            </a:endParaRPr>
          </a:p>
        </p:txBody>
      </p:sp>
      <p:sp>
        <p:nvSpPr>
          <p:cNvPr id="15" name="正方形/長方形 14"/>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b="1" dirty="0" smtClean="0">
                <a:latin typeface="Arial"/>
                <a:cs typeface="Arial"/>
              </a:rPr>
              <a:t>Virus detection</a:t>
            </a:r>
            <a:endParaRPr kumimoji="1" lang="ja-JP" altLang="en-US" b="1" dirty="0">
              <a:latin typeface="Arial"/>
              <a:cs typeface="Arial"/>
            </a:endParaRPr>
          </a:p>
        </p:txBody>
      </p:sp>
    </p:spTree>
    <p:extLst>
      <p:ext uri="{BB962C8B-B14F-4D97-AF65-F5344CB8AC3E}">
        <p14:creationId xmlns:p14="http://schemas.microsoft.com/office/powerpoint/2010/main" val="2553115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73879" y="1036558"/>
            <a:ext cx="7138944" cy="707886"/>
          </a:xfrm>
          <a:prstGeom prst="rect">
            <a:avLst/>
          </a:prstGeom>
          <a:noFill/>
        </p:spPr>
        <p:txBody>
          <a:bodyPr wrap="none" rtlCol="0">
            <a:spAutoFit/>
          </a:bodyPr>
          <a:lstStyle/>
          <a:p>
            <a:pPr algn="ctr"/>
            <a:r>
              <a:rPr kumimoji="1" lang="en-US" altLang="ja-JP" sz="2000" b="1" dirty="0" smtClean="0">
                <a:latin typeface="Arial"/>
                <a:ea typeface="メイリオ"/>
                <a:cs typeface="Arial"/>
              </a:rPr>
              <a:t>Evaluation of molecular diagnostic methods for rubella</a:t>
            </a:r>
          </a:p>
          <a:p>
            <a:pPr algn="ctr"/>
            <a:r>
              <a:rPr lang="en-US" altLang="ja-JP" sz="2000" b="1" dirty="0" smtClean="0">
                <a:latin typeface="Arial"/>
                <a:ea typeface="メイリオ"/>
                <a:cs typeface="Arial"/>
              </a:rPr>
              <a:t>(Promotion of real-time PCR for local public laboratories)</a:t>
            </a:r>
            <a:endParaRPr kumimoji="1" lang="ja-JP" altLang="en-US" sz="2000" b="1" dirty="0">
              <a:latin typeface="Arial"/>
              <a:ea typeface="メイリオ"/>
              <a:cs typeface="Arial"/>
            </a:endParaRPr>
          </a:p>
        </p:txBody>
      </p:sp>
      <p:grpSp>
        <p:nvGrpSpPr>
          <p:cNvPr id="11" name="図形グループ 10"/>
          <p:cNvGrpSpPr/>
          <p:nvPr/>
        </p:nvGrpSpPr>
        <p:grpSpPr>
          <a:xfrm>
            <a:off x="4938889" y="1959424"/>
            <a:ext cx="3541889" cy="3953231"/>
            <a:chOff x="5390443" y="1303257"/>
            <a:chExt cx="3541889" cy="3953231"/>
          </a:xfrm>
        </p:grpSpPr>
        <p:graphicFrame>
          <p:nvGraphicFramePr>
            <p:cNvPr id="5" name="グラフ 4"/>
            <p:cNvGraphicFramePr/>
            <p:nvPr/>
          </p:nvGraphicFramePr>
          <p:xfrm>
            <a:off x="5470165" y="2130778"/>
            <a:ext cx="3377503" cy="312571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5390443" y="1303257"/>
              <a:ext cx="3541889" cy="1077218"/>
            </a:xfrm>
            <a:prstGeom prst="rect">
              <a:avLst/>
            </a:prstGeom>
            <a:noFill/>
          </p:spPr>
          <p:txBody>
            <a:bodyPr wrap="square" rtlCol="0">
              <a:spAutoFit/>
            </a:bodyPr>
            <a:lstStyle/>
            <a:p>
              <a:pPr algn="ctr"/>
              <a:r>
                <a:rPr kumimoji="1" lang="en-US" altLang="ja-JP" sz="1600" b="1" dirty="0" smtClean="0">
                  <a:latin typeface="Arial"/>
                  <a:ea typeface="メイリオ"/>
                  <a:cs typeface="Arial"/>
                </a:rPr>
                <a:t>Percentage of local public laboratories which </a:t>
              </a:r>
              <a:r>
                <a:rPr lang="en-US" altLang="ja-JP" sz="1600" b="1" dirty="0" smtClean="0">
                  <a:latin typeface="Arial"/>
                  <a:ea typeface="メイリオ"/>
                  <a:cs typeface="Arial"/>
                </a:rPr>
                <a:t>have already </a:t>
              </a:r>
              <a:r>
                <a:rPr kumimoji="1" lang="en-US" altLang="ja-JP" sz="1600" b="1" dirty="0" smtClean="0">
                  <a:latin typeface="Arial"/>
                  <a:ea typeface="メイリオ"/>
                  <a:cs typeface="Arial"/>
                </a:rPr>
                <a:t>introduced Real-time RT-PCR for </a:t>
              </a:r>
              <a:r>
                <a:rPr lang="en-US" altLang="ja-JP" sz="1600" b="1" dirty="0" smtClean="0">
                  <a:latin typeface="Arial"/>
                  <a:ea typeface="メイリオ"/>
                  <a:cs typeface="Arial"/>
                </a:rPr>
                <a:t>rubella</a:t>
              </a:r>
              <a:r>
                <a:rPr kumimoji="1" lang="en-US" altLang="ja-JP" sz="1600" b="1" dirty="0" smtClean="0">
                  <a:latin typeface="Arial"/>
                  <a:ea typeface="メイリオ"/>
                  <a:cs typeface="Arial"/>
                </a:rPr>
                <a:t> detection</a:t>
              </a:r>
            </a:p>
          </p:txBody>
        </p:sp>
        <p:sp>
          <p:nvSpPr>
            <p:cNvPr id="9" name="テキスト ボックス 8"/>
            <p:cNvSpPr txBox="1"/>
            <p:nvPr/>
          </p:nvSpPr>
          <p:spPr>
            <a:xfrm>
              <a:off x="7900505" y="3106658"/>
              <a:ext cx="608495" cy="338554"/>
            </a:xfrm>
            <a:prstGeom prst="rect">
              <a:avLst/>
            </a:prstGeom>
            <a:noFill/>
          </p:spPr>
          <p:txBody>
            <a:bodyPr wrap="square" rtlCol="0">
              <a:spAutoFit/>
            </a:bodyPr>
            <a:lstStyle/>
            <a:p>
              <a:pPr algn="ctr"/>
              <a:r>
                <a:rPr kumimoji="1" lang="en-US" altLang="ja-JP" sz="1600" b="1" dirty="0" smtClean="0">
                  <a:latin typeface="Arial"/>
                  <a:ea typeface="メイリオ"/>
                  <a:cs typeface="Arial"/>
                </a:rPr>
                <a:t>Yes</a:t>
              </a:r>
              <a:endParaRPr kumimoji="1" lang="ja-JP" altLang="en-US" sz="1600" b="1" dirty="0">
                <a:latin typeface="Arial"/>
                <a:ea typeface="メイリオ"/>
                <a:cs typeface="Arial"/>
              </a:endParaRPr>
            </a:p>
          </p:txBody>
        </p:sp>
        <p:sp>
          <p:nvSpPr>
            <p:cNvPr id="10" name="テキスト ボックス 9"/>
            <p:cNvSpPr txBox="1"/>
            <p:nvPr/>
          </p:nvSpPr>
          <p:spPr>
            <a:xfrm>
              <a:off x="5950349" y="4444391"/>
              <a:ext cx="608495" cy="338554"/>
            </a:xfrm>
            <a:prstGeom prst="rect">
              <a:avLst/>
            </a:prstGeom>
            <a:noFill/>
          </p:spPr>
          <p:txBody>
            <a:bodyPr wrap="square" rtlCol="0">
              <a:spAutoFit/>
            </a:bodyPr>
            <a:lstStyle/>
            <a:p>
              <a:pPr algn="ctr"/>
              <a:r>
                <a:rPr kumimoji="1" lang="en-US" altLang="ja-JP" sz="1600" b="1" dirty="0" smtClean="0">
                  <a:latin typeface="Arial"/>
                  <a:ea typeface="メイリオ"/>
                  <a:cs typeface="Arial"/>
                </a:rPr>
                <a:t>No</a:t>
              </a:r>
              <a:endParaRPr kumimoji="1" lang="ja-JP" altLang="en-US" sz="1600" b="1" dirty="0">
                <a:latin typeface="Arial"/>
                <a:ea typeface="メイリオ"/>
                <a:cs typeface="Arial"/>
              </a:endParaRPr>
            </a:p>
          </p:txBody>
        </p:sp>
      </p:grpSp>
      <p:sp>
        <p:nvSpPr>
          <p:cNvPr id="16" name="正方形/長方形 15"/>
          <p:cNvSpPr/>
          <p:nvPr/>
        </p:nvSpPr>
        <p:spPr>
          <a:xfrm>
            <a:off x="3903844" y="5832312"/>
            <a:ext cx="4909743" cy="369332"/>
          </a:xfrm>
          <a:prstGeom prst="rect">
            <a:avLst/>
          </a:prstGeom>
        </p:spPr>
        <p:txBody>
          <a:bodyPr wrap="none">
            <a:spAutoFit/>
          </a:bodyPr>
          <a:lstStyle/>
          <a:p>
            <a:pPr algn="ctr"/>
            <a:r>
              <a:rPr lang="en-US" altLang="ja-JP" b="1" dirty="0" smtClean="0">
                <a:latin typeface="Arial"/>
                <a:ea typeface="メイリオ"/>
                <a:cs typeface="Arial"/>
              </a:rPr>
              <a:t>75 local public laboratories, as </a:t>
            </a:r>
            <a:r>
              <a:rPr lang="en-US" altLang="ja-JP" b="1" dirty="0">
                <a:latin typeface="Arial"/>
                <a:ea typeface="メイリオ"/>
                <a:cs typeface="Arial"/>
              </a:rPr>
              <a:t>of </a:t>
            </a:r>
            <a:r>
              <a:rPr lang="en-US" altLang="ja-JP" b="1" dirty="0" smtClean="0">
                <a:latin typeface="Arial"/>
                <a:ea typeface="メイリオ"/>
                <a:cs typeface="Arial"/>
              </a:rPr>
              <a:t>Aug 2015</a:t>
            </a:r>
            <a:endParaRPr lang="ja-JP" altLang="en-US" b="1" dirty="0">
              <a:latin typeface="Arial"/>
              <a:ea typeface="メイリオ"/>
              <a:cs typeface="Arial"/>
            </a:endParaRPr>
          </a:p>
        </p:txBody>
      </p:sp>
      <p:grpSp>
        <p:nvGrpSpPr>
          <p:cNvPr id="19" name="図形グループ 18"/>
          <p:cNvGrpSpPr/>
          <p:nvPr/>
        </p:nvGrpSpPr>
        <p:grpSpPr>
          <a:xfrm>
            <a:off x="691810" y="1956602"/>
            <a:ext cx="3595146" cy="3763542"/>
            <a:chOff x="861143" y="2175324"/>
            <a:chExt cx="3595146" cy="3763542"/>
          </a:xfrm>
        </p:grpSpPr>
        <p:graphicFrame>
          <p:nvGraphicFramePr>
            <p:cNvPr id="12" name="グラフ 11"/>
            <p:cNvGraphicFramePr/>
            <p:nvPr/>
          </p:nvGraphicFramePr>
          <p:xfrm>
            <a:off x="861143" y="3443111"/>
            <a:ext cx="3451541" cy="2495755"/>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914400" y="2175324"/>
              <a:ext cx="3541889" cy="1077218"/>
            </a:xfrm>
            <a:prstGeom prst="rect">
              <a:avLst/>
            </a:prstGeom>
            <a:noFill/>
          </p:spPr>
          <p:txBody>
            <a:bodyPr wrap="square" rtlCol="0">
              <a:spAutoFit/>
            </a:bodyPr>
            <a:lstStyle/>
            <a:p>
              <a:pPr algn="ctr"/>
              <a:r>
                <a:rPr kumimoji="1" lang="en-US" altLang="ja-JP" sz="1600" b="1" dirty="0" smtClean="0">
                  <a:latin typeface="Arial"/>
                  <a:ea typeface="メイリオ"/>
                  <a:cs typeface="Arial"/>
                </a:rPr>
                <a:t>Percentage of local public laboratories which can detect </a:t>
              </a:r>
              <a:r>
                <a:rPr lang="en-US" altLang="ja-JP" sz="1600" b="1" dirty="0" smtClean="0">
                  <a:latin typeface="Arial"/>
                  <a:ea typeface="メイリオ"/>
                  <a:cs typeface="Arial"/>
                </a:rPr>
                <a:t>the </a:t>
              </a:r>
              <a:r>
                <a:rPr kumimoji="1" lang="en-US" altLang="ja-JP" sz="1600" b="1" dirty="0" smtClean="0">
                  <a:latin typeface="Arial"/>
                  <a:ea typeface="メイリオ"/>
                  <a:cs typeface="Arial"/>
                </a:rPr>
                <a:t>positive control (50 </a:t>
              </a:r>
              <a:r>
                <a:rPr lang="en-US" altLang="ja-JP" sz="1600" b="1" dirty="0" smtClean="0">
                  <a:latin typeface="Arial"/>
                  <a:ea typeface="メイリオ"/>
                  <a:cs typeface="Arial"/>
                </a:rPr>
                <a:t>copies/reaction</a:t>
              </a:r>
              <a:r>
                <a:rPr kumimoji="1" lang="en-US" altLang="ja-JP" sz="1600" b="1" dirty="0" smtClean="0">
                  <a:latin typeface="Arial"/>
                  <a:ea typeface="メイリオ"/>
                  <a:cs typeface="Arial"/>
                </a:rPr>
                <a:t>) by Real-time RT-PCR</a:t>
              </a:r>
              <a:endParaRPr kumimoji="1" lang="ja-JP" altLang="en-US" sz="1200" b="1" dirty="0">
                <a:latin typeface="Arial"/>
                <a:ea typeface="メイリオ"/>
                <a:cs typeface="Arial"/>
              </a:endParaRPr>
            </a:p>
          </p:txBody>
        </p:sp>
        <p:sp>
          <p:nvSpPr>
            <p:cNvPr id="17" name="テキスト ボックス 16"/>
            <p:cNvSpPr txBox="1"/>
            <p:nvPr/>
          </p:nvSpPr>
          <p:spPr>
            <a:xfrm>
              <a:off x="2831795" y="4910058"/>
              <a:ext cx="608495" cy="338554"/>
            </a:xfrm>
            <a:prstGeom prst="rect">
              <a:avLst/>
            </a:prstGeom>
            <a:noFill/>
          </p:spPr>
          <p:txBody>
            <a:bodyPr wrap="square" rtlCol="0">
              <a:spAutoFit/>
            </a:bodyPr>
            <a:lstStyle/>
            <a:p>
              <a:pPr algn="ctr"/>
              <a:r>
                <a:rPr kumimoji="1" lang="en-US" altLang="ja-JP" sz="1600" b="1" dirty="0" smtClean="0">
                  <a:latin typeface="Arial"/>
                  <a:ea typeface="メイリオ"/>
                  <a:cs typeface="Arial"/>
                </a:rPr>
                <a:t>Yes</a:t>
              </a:r>
              <a:endParaRPr kumimoji="1" lang="ja-JP" altLang="en-US" sz="1600" b="1" dirty="0">
                <a:latin typeface="Arial"/>
                <a:ea typeface="メイリオ"/>
                <a:cs typeface="Arial"/>
              </a:endParaRPr>
            </a:p>
          </p:txBody>
        </p:sp>
        <p:sp>
          <p:nvSpPr>
            <p:cNvPr id="18" name="テキスト ボックス 17"/>
            <p:cNvSpPr txBox="1"/>
            <p:nvPr/>
          </p:nvSpPr>
          <p:spPr>
            <a:xfrm>
              <a:off x="2137528" y="3580791"/>
              <a:ext cx="608495" cy="338554"/>
            </a:xfrm>
            <a:prstGeom prst="rect">
              <a:avLst/>
            </a:prstGeom>
            <a:noFill/>
          </p:spPr>
          <p:txBody>
            <a:bodyPr wrap="square" rtlCol="0">
              <a:spAutoFit/>
            </a:bodyPr>
            <a:lstStyle/>
            <a:p>
              <a:pPr algn="ctr"/>
              <a:r>
                <a:rPr kumimoji="1" lang="en-US" altLang="ja-JP" sz="1600" b="1" dirty="0" smtClean="0">
                  <a:latin typeface="Arial"/>
                  <a:ea typeface="メイリオ"/>
                  <a:cs typeface="Arial"/>
                </a:rPr>
                <a:t>No</a:t>
              </a:r>
              <a:endParaRPr kumimoji="1" lang="ja-JP" altLang="en-US" sz="1600" b="1" dirty="0">
                <a:latin typeface="Arial"/>
                <a:ea typeface="メイリオ"/>
                <a:cs typeface="Arial"/>
              </a:endParaRPr>
            </a:p>
          </p:txBody>
        </p:sp>
      </p:grpSp>
      <p:sp>
        <p:nvSpPr>
          <p:cNvPr id="2" name="テキスト ボックス 1"/>
          <p:cNvSpPr txBox="1"/>
          <p:nvPr/>
        </p:nvSpPr>
        <p:spPr>
          <a:xfrm>
            <a:off x="52286" y="6532878"/>
            <a:ext cx="166803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Mori Y</a:t>
            </a:r>
            <a:endParaRPr kumimoji="1" lang="ja-JP" altLang="en-US" sz="1400" dirty="0">
              <a:solidFill>
                <a:schemeClr val="bg1">
                  <a:lumMod val="75000"/>
                </a:schemeClr>
              </a:solidFill>
              <a:latin typeface="Arial"/>
              <a:cs typeface="Arial"/>
            </a:endParaRPr>
          </a:p>
        </p:txBody>
      </p:sp>
      <p:sp>
        <p:nvSpPr>
          <p:cNvPr id="20" name="正方形/長方形 19"/>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Virus detection</a:t>
            </a:r>
            <a:endParaRPr kumimoji="1" lang="ja-JP" altLang="en-US" b="1" dirty="0">
              <a:latin typeface="Arial"/>
              <a:cs typeface="Arial"/>
            </a:endParaRPr>
          </a:p>
        </p:txBody>
      </p:sp>
    </p:spTree>
    <p:extLst>
      <p:ext uri="{BB962C8B-B14F-4D97-AF65-F5344CB8AC3E}">
        <p14:creationId xmlns:p14="http://schemas.microsoft.com/office/powerpoint/2010/main" val="162264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40558979"/>
              </p:ext>
            </p:extLst>
          </p:nvPr>
        </p:nvGraphicFramePr>
        <p:xfrm>
          <a:off x="395956" y="3620343"/>
          <a:ext cx="8445252" cy="2738390"/>
        </p:xfrm>
        <a:graphic>
          <a:graphicData uri="http://schemas.openxmlformats.org/drawingml/2006/table">
            <a:tbl>
              <a:tblPr firstRow="1" bandRow="1">
                <a:tableStyleId>{5940675A-B579-460E-94D1-54222C63F5DA}</a:tableStyleId>
              </a:tblPr>
              <a:tblGrid>
                <a:gridCol w="1887446"/>
                <a:gridCol w="298742"/>
                <a:gridCol w="782383"/>
                <a:gridCol w="782383"/>
                <a:gridCol w="782383"/>
                <a:gridCol w="782383"/>
                <a:gridCol w="782383"/>
                <a:gridCol w="782383"/>
                <a:gridCol w="782383"/>
                <a:gridCol w="782383"/>
              </a:tblGrid>
              <a:tr h="373425">
                <a:tc>
                  <a:txBody>
                    <a:bodyPr/>
                    <a:lstStyle/>
                    <a:p>
                      <a:pPr algn="ct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8">
                  <a:txBody>
                    <a:bodyPr/>
                    <a:lstStyle/>
                    <a:p>
                      <a:pPr algn="ctr"/>
                      <a:r>
                        <a:rPr kumimoji="1" lang="en-US" altLang="ja-JP" sz="1600" dirty="0" smtClean="0">
                          <a:latin typeface="Arial"/>
                          <a:cs typeface="Arial"/>
                        </a:rPr>
                        <a:t>Rubella virus</a:t>
                      </a:r>
                      <a:r>
                        <a:rPr kumimoji="1" lang="en-US" altLang="ja-JP" sz="1600" baseline="0" dirty="0" smtClean="0">
                          <a:latin typeface="Arial"/>
                          <a:cs typeface="Arial"/>
                        </a:rPr>
                        <a:t> standard </a:t>
                      </a:r>
                      <a:r>
                        <a:rPr kumimoji="1" lang="en-US" altLang="ja-JP" sz="1600" dirty="0" smtClean="0">
                          <a:latin typeface="Arial"/>
                          <a:cs typeface="Arial"/>
                        </a:rPr>
                        <a:t>RNA copies/reaction</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pPr algn="ct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3425">
                <a:tc>
                  <a:txBody>
                    <a:bodyPr/>
                    <a:lstStyle/>
                    <a:p>
                      <a:pPr algn="ct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5×10</a:t>
                      </a:r>
                      <a:r>
                        <a:rPr kumimoji="1" lang="en-US" altLang="ja-JP" sz="1600" baseline="30000" dirty="0" smtClean="0">
                          <a:latin typeface="Arial"/>
                          <a:cs typeface="Arial"/>
                        </a:rPr>
                        <a:t>4</a:t>
                      </a:r>
                      <a:endParaRPr kumimoji="1" lang="ja-JP" altLang="en-US" sz="1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5×10</a:t>
                      </a:r>
                      <a:r>
                        <a:rPr kumimoji="1" lang="en-US" altLang="ja-JP" sz="1600" baseline="30000" dirty="0" smtClean="0">
                          <a:latin typeface="Arial"/>
                          <a:cs typeface="Arial"/>
                        </a:rPr>
                        <a:t>3</a:t>
                      </a:r>
                      <a:endParaRPr kumimoji="1" lang="ja-JP" altLang="en-US" sz="1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5×10</a:t>
                      </a:r>
                      <a:r>
                        <a:rPr kumimoji="1" lang="en-US" altLang="ja-JP" sz="1600" baseline="30000" dirty="0" smtClean="0">
                          <a:latin typeface="Arial"/>
                          <a:cs typeface="Arial"/>
                        </a:rPr>
                        <a:t>2</a:t>
                      </a:r>
                      <a:endParaRPr kumimoji="1" lang="ja-JP" altLang="en-US" sz="1600" baseline="300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5×10</a:t>
                      </a:r>
                      <a:r>
                        <a:rPr kumimoji="1" lang="en-US" altLang="ja-JP" sz="1600" baseline="30000" dirty="0" smtClean="0">
                          <a:latin typeface="Arial"/>
                          <a:cs typeface="Arial"/>
                        </a:rPr>
                        <a:t>1</a:t>
                      </a:r>
                      <a:endParaRPr kumimoji="1" lang="ja-JP" altLang="en-US" sz="1600" baseline="300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5×10</a:t>
                      </a:r>
                      <a:r>
                        <a:rPr kumimoji="1" lang="en-US" altLang="ja-JP" sz="1600" baseline="30000" dirty="0" smtClean="0">
                          <a:latin typeface="Arial"/>
                          <a:cs typeface="Arial"/>
                        </a:rPr>
                        <a:t>0</a:t>
                      </a:r>
                      <a:endParaRPr kumimoji="1" lang="ja-JP" altLang="en-US" sz="1600" baseline="300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5×10</a:t>
                      </a:r>
                      <a:r>
                        <a:rPr kumimoji="1" lang="en-US" altLang="ja-JP" sz="1600" baseline="30000" dirty="0" smtClean="0">
                          <a:latin typeface="Arial"/>
                          <a:cs typeface="Arial"/>
                        </a:rPr>
                        <a:t>-1</a:t>
                      </a:r>
                      <a:endParaRPr kumimoji="1" lang="ja-JP" altLang="en-US" sz="1600" baseline="300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5×10</a:t>
                      </a:r>
                      <a:r>
                        <a:rPr kumimoji="1" lang="en-US" altLang="ja-JP" sz="1600" baseline="30000" dirty="0" smtClean="0">
                          <a:latin typeface="Arial"/>
                          <a:cs typeface="Arial"/>
                        </a:rPr>
                        <a:t>-2</a:t>
                      </a:r>
                      <a:endParaRPr kumimoji="1" lang="ja-JP" altLang="en-US" sz="1600" baseline="300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0</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3425">
                <a:tc rowSpan="3">
                  <a:txBody>
                    <a:bodyPr/>
                    <a:lstStyle/>
                    <a:p>
                      <a:pPr algn="ctr"/>
                      <a:r>
                        <a:rPr kumimoji="1" lang="en-US" altLang="ja-JP" sz="1600" dirty="0" smtClean="0">
                          <a:latin typeface="Arial"/>
                          <a:cs typeface="Arial"/>
                        </a:rPr>
                        <a:t>Fluorescent</a:t>
                      </a:r>
                    </a:p>
                    <a:p>
                      <a:pPr algn="ctr"/>
                      <a:r>
                        <a:rPr kumimoji="1" lang="en-US" altLang="ja-JP" sz="1600" dirty="0" smtClean="0">
                          <a:latin typeface="Arial"/>
                          <a:cs typeface="Arial"/>
                        </a:rPr>
                        <a:t>RT-LAMP</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1</a:t>
                      </a: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3D69B"/>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r>
              <a:tr h="373425">
                <a:tc vMerge="1">
                  <a:txBody>
                    <a:bodyPr/>
                    <a:lstStyle/>
                    <a:p>
                      <a:pPr algn="ctr"/>
                      <a:endParaRPr kumimoji="1" lang="ja-JP" altLang="en-US" dirty="0"/>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2</a:t>
                      </a: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3D69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r>
              <a:tr h="373425">
                <a:tc vMerge="1">
                  <a:txBody>
                    <a:bodyPr/>
                    <a:lstStyle/>
                    <a:p>
                      <a:pPr algn="ctr"/>
                      <a:endParaRPr kumimoji="1" lang="ja-JP" altLang="en-US" dirty="0"/>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3</a:t>
                      </a: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r>
              <a:tr h="373425">
                <a:tc rowSpan="2">
                  <a:txBody>
                    <a:bodyPr/>
                    <a:lstStyle/>
                    <a:p>
                      <a:pPr algn="ctr"/>
                      <a:r>
                        <a:rPr kumimoji="1" lang="en-US" altLang="ja-JP" sz="1600" dirty="0" smtClean="0">
                          <a:latin typeface="Arial"/>
                          <a:cs typeface="Arial"/>
                        </a:rPr>
                        <a:t>Real-time RT-PCR*</a:t>
                      </a:r>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1</a:t>
                      </a: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B9B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B9B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B9B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B9B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6B9B8"/>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kumimoji="1" lang="en-US" altLang="ja-JP" sz="1600" dirty="0" smtClean="0">
                          <a:latin typeface="Arial"/>
                          <a:cs typeface="Aria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73425">
                <a:tc vMerge="1">
                  <a:txBody>
                    <a:bodyPr/>
                    <a:lstStyle/>
                    <a:p>
                      <a:pPr algn="ctr"/>
                      <a:endParaRPr kumimoji="1" lang="ja-JP" altLang="en-US" dirty="0"/>
                    </a:p>
                  </a:txBody>
                  <a:tcPr>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600" dirty="0" smtClean="0">
                          <a:latin typeface="Arial"/>
                          <a:cs typeface="Arial"/>
                        </a:rPr>
                        <a:t>2</a:t>
                      </a:r>
                      <a:endParaRPr kumimoji="1" lang="ja-JP" altLang="en-US" sz="1600" dirty="0">
                        <a:latin typeface="Arial"/>
                        <a:cs typeface="Arial"/>
                      </a:endParaRPr>
                    </a:p>
                  </a:txBody>
                  <a:tcPr>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Arial"/>
                          <a:cs typeface="Arial"/>
                        </a:rPr>
                        <a:t>+</a:t>
                      </a:r>
                      <a:endParaRPr kumimoji="1" lang="ja-JP" altLang="en-US" sz="1600"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1600" dirty="0" smtClean="0">
                          <a:latin typeface="Arial"/>
                          <a:cs typeface="Arial"/>
                        </a:rPr>
                        <a:t>-</a:t>
                      </a:r>
                      <a:endParaRPr kumimoji="1" lang="ja-JP" altLang="en-US" sz="16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kumimoji="1" lang="en-US" altLang="ja-JP" sz="1600" dirty="0" smtClean="0">
                          <a:latin typeface="Arial"/>
                          <a:cs typeface="Aria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6" name="正方形/長方形 5"/>
          <p:cNvSpPr/>
          <p:nvPr/>
        </p:nvSpPr>
        <p:spPr>
          <a:xfrm>
            <a:off x="395956" y="6234318"/>
            <a:ext cx="2377774" cy="246221"/>
          </a:xfrm>
          <a:prstGeom prst="rect">
            <a:avLst/>
          </a:prstGeom>
        </p:spPr>
        <p:txBody>
          <a:bodyPr wrap="none">
            <a:spAutoFit/>
          </a:bodyPr>
          <a:lstStyle/>
          <a:p>
            <a:r>
              <a:rPr lang="en-US" altLang="ja-JP" sz="1000" dirty="0" smtClean="0">
                <a:latin typeface="Arial"/>
                <a:cs typeface="Arial"/>
              </a:rPr>
              <a:t>*Okamoto et al., </a:t>
            </a:r>
            <a:r>
              <a:rPr lang="en-US" altLang="ja-JP" sz="1000" dirty="0" err="1" smtClean="0">
                <a:latin typeface="Arial"/>
                <a:cs typeface="Arial"/>
              </a:rPr>
              <a:t>J.Virol.Methods</a:t>
            </a:r>
            <a:r>
              <a:rPr lang="en-US" altLang="ja-JP" sz="1000" dirty="0" smtClean="0">
                <a:latin typeface="Arial"/>
                <a:cs typeface="Arial"/>
              </a:rPr>
              <a:t>, 2010</a:t>
            </a:r>
            <a:endParaRPr lang="ja-JP" altLang="en-US" sz="1000" dirty="0">
              <a:latin typeface="Arial"/>
              <a:cs typeface="Arial"/>
            </a:endParaRPr>
          </a:p>
        </p:txBody>
      </p:sp>
      <p:grpSp>
        <p:nvGrpSpPr>
          <p:cNvPr id="12" name="Group 99"/>
          <p:cNvGrpSpPr>
            <a:grpSpLocks/>
          </p:cNvGrpSpPr>
          <p:nvPr/>
        </p:nvGrpSpPr>
        <p:grpSpPr bwMode="auto">
          <a:xfrm>
            <a:off x="515563" y="850066"/>
            <a:ext cx="8132763" cy="1189037"/>
            <a:chOff x="318" y="3449"/>
            <a:chExt cx="5123" cy="749"/>
          </a:xfrm>
        </p:grpSpPr>
        <p:sp>
          <p:nvSpPr>
            <p:cNvPr id="13" name="Rectangle 16"/>
            <p:cNvSpPr>
              <a:spLocks noChangeArrowheads="1"/>
            </p:cNvSpPr>
            <p:nvPr/>
          </p:nvSpPr>
          <p:spPr bwMode="auto">
            <a:xfrm>
              <a:off x="1490" y="3449"/>
              <a:ext cx="317" cy="250"/>
            </a:xfrm>
            <a:prstGeom prst="rect">
              <a:avLst/>
            </a:prstGeom>
            <a:solidFill>
              <a:srgbClr val="FFFF00"/>
            </a:solidFill>
            <a:ln w="9525">
              <a:noFill/>
              <a:miter lim="800000"/>
              <a:headEnd/>
              <a:tailEnd/>
            </a:ln>
          </p:spPr>
          <p:txBody>
            <a:bodyPr>
              <a:prstTxWarp prst="textNoShape">
                <a:avLst/>
              </a:prstTxWarp>
              <a:spAutoFit/>
            </a:bodyPr>
            <a:lstStyle/>
            <a:p>
              <a:r>
                <a:rPr lang="en-US" altLang="ja-JP" sz="2000">
                  <a:latin typeface="Arial"/>
                  <a:cs typeface="Arial"/>
                </a:rPr>
                <a:t>F2</a:t>
              </a:r>
              <a:endParaRPr lang="en-US" altLang="ja-JP">
                <a:latin typeface="Arial"/>
                <a:cs typeface="Arial"/>
              </a:endParaRPr>
            </a:p>
          </p:txBody>
        </p:sp>
        <p:sp>
          <p:nvSpPr>
            <p:cNvPr id="14" name="Rectangle 18"/>
            <p:cNvSpPr>
              <a:spLocks noChangeArrowheads="1"/>
            </p:cNvSpPr>
            <p:nvPr/>
          </p:nvSpPr>
          <p:spPr bwMode="auto">
            <a:xfrm>
              <a:off x="2947" y="3449"/>
              <a:ext cx="379" cy="446"/>
            </a:xfrm>
            <a:prstGeom prst="rect">
              <a:avLst/>
            </a:prstGeom>
            <a:solidFill>
              <a:srgbClr val="00FF00"/>
            </a:solidFill>
            <a:ln w="9525">
              <a:noFill/>
              <a:miter lim="800000"/>
              <a:headEnd/>
              <a:tailEnd/>
            </a:ln>
          </p:spPr>
          <p:txBody>
            <a:bodyPr>
              <a:prstTxWarp prst="textNoShape">
                <a:avLst/>
              </a:prstTxWarp>
              <a:spAutoFit/>
            </a:bodyPr>
            <a:lstStyle/>
            <a:p>
              <a:r>
                <a:rPr lang="en-US" altLang="ja-JP" sz="2000">
                  <a:latin typeface="Arial"/>
                  <a:cs typeface="Arial"/>
                </a:rPr>
                <a:t>B1c</a:t>
              </a:r>
            </a:p>
          </p:txBody>
        </p:sp>
        <p:sp>
          <p:nvSpPr>
            <p:cNvPr id="15" name="Rectangle 35"/>
            <p:cNvSpPr>
              <a:spLocks noChangeArrowheads="1"/>
            </p:cNvSpPr>
            <p:nvPr/>
          </p:nvSpPr>
          <p:spPr bwMode="auto">
            <a:xfrm>
              <a:off x="3509" y="3449"/>
              <a:ext cx="314" cy="252"/>
            </a:xfrm>
            <a:prstGeom prst="rect">
              <a:avLst/>
            </a:prstGeom>
            <a:solidFill>
              <a:srgbClr val="00CCFF">
                <a:alpha val="34901"/>
              </a:srgbClr>
            </a:solidFill>
            <a:ln w="9525">
              <a:noFill/>
              <a:miter lim="800000"/>
              <a:headEnd/>
              <a:tailEnd/>
            </a:ln>
          </p:spPr>
          <p:txBody>
            <a:bodyPr wrap="none">
              <a:prstTxWarp prst="textNoShape">
                <a:avLst/>
              </a:prstTxWarp>
              <a:spAutoFit/>
            </a:bodyPr>
            <a:lstStyle/>
            <a:p>
              <a:r>
                <a:rPr lang="en-US" altLang="ja-JP" sz="2000">
                  <a:latin typeface="Arial"/>
                  <a:cs typeface="Arial"/>
                </a:rPr>
                <a:t>LB</a:t>
              </a:r>
              <a:endParaRPr lang="en-US" altLang="ja-JP">
                <a:latin typeface="Arial"/>
                <a:cs typeface="Arial"/>
              </a:endParaRPr>
            </a:p>
          </p:txBody>
        </p:sp>
        <p:sp>
          <p:nvSpPr>
            <p:cNvPr id="16" name="Rectangle 21"/>
            <p:cNvSpPr>
              <a:spLocks noChangeArrowheads="1"/>
            </p:cNvSpPr>
            <p:nvPr/>
          </p:nvSpPr>
          <p:spPr bwMode="auto">
            <a:xfrm>
              <a:off x="318" y="3612"/>
              <a:ext cx="388" cy="250"/>
            </a:xfrm>
            <a:prstGeom prst="rect">
              <a:avLst/>
            </a:prstGeom>
            <a:noFill/>
            <a:ln w="9525">
              <a:noFill/>
              <a:miter lim="800000"/>
              <a:headEnd/>
              <a:tailEnd/>
            </a:ln>
          </p:spPr>
          <p:txBody>
            <a:bodyPr>
              <a:prstTxWarp prst="textNoShape">
                <a:avLst/>
              </a:prstTxWarp>
              <a:spAutoFit/>
            </a:bodyPr>
            <a:lstStyle/>
            <a:p>
              <a:r>
                <a:rPr lang="en-US" altLang="ja-JP" sz="2000">
                  <a:latin typeface="Arial"/>
                  <a:cs typeface="Arial"/>
                </a:rPr>
                <a:t>5’</a:t>
              </a:r>
              <a:endParaRPr lang="en-US" altLang="ja-JP">
                <a:latin typeface="Arial"/>
                <a:cs typeface="Arial"/>
              </a:endParaRPr>
            </a:p>
          </p:txBody>
        </p:sp>
        <p:sp>
          <p:nvSpPr>
            <p:cNvPr id="17" name="Rectangle 6"/>
            <p:cNvSpPr>
              <a:spLocks noChangeArrowheads="1"/>
            </p:cNvSpPr>
            <p:nvPr/>
          </p:nvSpPr>
          <p:spPr bwMode="auto">
            <a:xfrm>
              <a:off x="553" y="3677"/>
              <a:ext cx="4599" cy="3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18" name="AutoShape 9"/>
            <p:cNvSpPr>
              <a:spLocks noChangeArrowheads="1"/>
            </p:cNvSpPr>
            <p:nvPr/>
          </p:nvSpPr>
          <p:spPr bwMode="auto">
            <a:xfrm>
              <a:off x="1491" y="3645"/>
              <a:ext cx="316" cy="97"/>
            </a:xfrm>
            <a:prstGeom prst="rightArrow">
              <a:avLst>
                <a:gd name="adj1" fmla="val 50000"/>
                <a:gd name="adj2" fmla="val 81443"/>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19" name="Rectangle 15"/>
            <p:cNvSpPr>
              <a:spLocks noChangeArrowheads="1"/>
            </p:cNvSpPr>
            <p:nvPr/>
          </p:nvSpPr>
          <p:spPr bwMode="auto">
            <a:xfrm>
              <a:off x="928" y="3449"/>
              <a:ext cx="311" cy="250"/>
            </a:xfrm>
            <a:prstGeom prst="rect">
              <a:avLst/>
            </a:prstGeom>
            <a:solidFill>
              <a:srgbClr val="FF9900"/>
            </a:solidFill>
            <a:ln w="9525">
              <a:noFill/>
              <a:miter lim="800000"/>
              <a:headEnd/>
              <a:tailEnd/>
            </a:ln>
          </p:spPr>
          <p:txBody>
            <a:bodyPr wrap="none">
              <a:prstTxWarp prst="textNoShape">
                <a:avLst/>
              </a:prstTxWarp>
              <a:spAutoFit/>
            </a:bodyPr>
            <a:lstStyle/>
            <a:p>
              <a:r>
                <a:rPr lang="en-US" altLang="ja-JP" sz="2000">
                  <a:latin typeface="Arial"/>
                  <a:cs typeface="Arial"/>
                </a:rPr>
                <a:t>F3</a:t>
              </a:r>
              <a:endParaRPr lang="en-US" altLang="ja-JP">
                <a:latin typeface="Arial"/>
                <a:cs typeface="Arial"/>
              </a:endParaRPr>
            </a:p>
          </p:txBody>
        </p:sp>
        <p:sp>
          <p:nvSpPr>
            <p:cNvPr id="20" name="AutoShape 12"/>
            <p:cNvSpPr>
              <a:spLocks noChangeArrowheads="1"/>
            </p:cNvSpPr>
            <p:nvPr/>
          </p:nvSpPr>
          <p:spPr bwMode="auto">
            <a:xfrm>
              <a:off x="2993" y="3645"/>
              <a:ext cx="328" cy="97"/>
            </a:xfrm>
            <a:prstGeom prst="rightArrow">
              <a:avLst>
                <a:gd name="adj1" fmla="val 50000"/>
                <a:gd name="adj2" fmla="val 84536"/>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21" name="Rectangle 22"/>
            <p:cNvSpPr>
              <a:spLocks noChangeArrowheads="1"/>
            </p:cNvSpPr>
            <p:nvPr/>
          </p:nvSpPr>
          <p:spPr bwMode="auto">
            <a:xfrm>
              <a:off x="5199" y="3612"/>
              <a:ext cx="242" cy="250"/>
            </a:xfrm>
            <a:prstGeom prst="rect">
              <a:avLst/>
            </a:prstGeom>
            <a:noFill/>
            <a:ln w="9525">
              <a:noFill/>
              <a:miter lim="800000"/>
              <a:headEnd/>
              <a:tailEnd/>
            </a:ln>
          </p:spPr>
          <p:txBody>
            <a:bodyPr wrap="none">
              <a:prstTxWarp prst="textNoShape">
                <a:avLst/>
              </a:prstTxWarp>
              <a:spAutoFit/>
            </a:bodyPr>
            <a:lstStyle/>
            <a:p>
              <a:r>
                <a:rPr lang="en-US" altLang="ja-JP" sz="2000">
                  <a:latin typeface="Arial"/>
                  <a:cs typeface="Arial"/>
                </a:rPr>
                <a:t>3’</a:t>
              </a:r>
            </a:p>
          </p:txBody>
        </p:sp>
        <p:sp>
          <p:nvSpPr>
            <p:cNvPr id="22" name="AutoShape 34"/>
            <p:cNvSpPr>
              <a:spLocks noChangeArrowheads="1"/>
            </p:cNvSpPr>
            <p:nvPr/>
          </p:nvSpPr>
          <p:spPr bwMode="auto">
            <a:xfrm>
              <a:off x="3509" y="3645"/>
              <a:ext cx="329" cy="97"/>
            </a:xfrm>
            <a:prstGeom prst="rightArrow">
              <a:avLst>
                <a:gd name="adj1" fmla="val 50000"/>
                <a:gd name="adj2" fmla="val 84794"/>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23" name="Rectangle 70"/>
            <p:cNvSpPr>
              <a:spLocks noChangeArrowheads="1"/>
            </p:cNvSpPr>
            <p:nvPr/>
          </p:nvSpPr>
          <p:spPr bwMode="auto">
            <a:xfrm>
              <a:off x="2430" y="3677"/>
              <a:ext cx="328" cy="33"/>
            </a:xfrm>
            <a:prstGeom prst="rect">
              <a:avLst/>
            </a:prstGeom>
            <a:solidFill>
              <a:schemeClr val="accent1"/>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24" name="Rectangle 72"/>
            <p:cNvSpPr>
              <a:spLocks noChangeArrowheads="1"/>
            </p:cNvSpPr>
            <p:nvPr/>
          </p:nvSpPr>
          <p:spPr bwMode="auto">
            <a:xfrm>
              <a:off x="2477" y="3482"/>
              <a:ext cx="267" cy="213"/>
            </a:xfrm>
            <a:prstGeom prst="rect">
              <a:avLst/>
            </a:prstGeom>
            <a:noFill/>
            <a:ln w="9525">
              <a:noFill/>
              <a:miter lim="800000"/>
              <a:headEnd/>
              <a:tailEnd/>
            </a:ln>
          </p:spPr>
          <p:txBody>
            <a:bodyPr wrap="none">
              <a:prstTxWarp prst="textNoShape">
                <a:avLst/>
              </a:prstTxWarp>
              <a:spAutoFit/>
            </a:bodyPr>
            <a:lstStyle/>
            <a:p>
              <a:r>
                <a:rPr lang="en-US" altLang="ja-JP" sz="1600">
                  <a:latin typeface="Arial"/>
                  <a:cs typeface="Arial"/>
                </a:rPr>
                <a:t>F1</a:t>
              </a:r>
            </a:p>
          </p:txBody>
        </p:sp>
        <p:sp>
          <p:nvSpPr>
            <p:cNvPr id="25" name="Rectangle 24"/>
            <p:cNvSpPr>
              <a:spLocks noChangeArrowheads="1"/>
            </p:cNvSpPr>
            <p:nvPr/>
          </p:nvSpPr>
          <p:spPr bwMode="auto">
            <a:xfrm>
              <a:off x="5199" y="3772"/>
              <a:ext cx="242" cy="250"/>
            </a:xfrm>
            <a:prstGeom prst="rect">
              <a:avLst/>
            </a:prstGeom>
            <a:noFill/>
            <a:ln w="9525">
              <a:noFill/>
              <a:miter lim="800000"/>
              <a:headEnd/>
              <a:tailEnd/>
            </a:ln>
          </p:spPr>
          <p:txBody>
            <a:bodyPr wrap="none">
              <a:prstTxWarp prst="textNoShape">
                <a:avLst/>
              </a:prstTxWarp>
              <a:spAutoFit/>
            </a:bodyPr>
            <a:lstStyle/>
            <a:p>
              <a:r>
                <a:rPr lang="en-US" altLang="ja-JP" sz="2000">
                  <a:latin typeface="Arial"/>
                  <a:cs typeface="Arial"/>
                </a:rPr>
                <a:t>5’</a:t>
              </a:r>
              <a:endParaRPr lang="en-US" altLang="ja-JP">
                <a:latin typeface="Arial"/>
                <a:cs typeface="Arial"/>
              </a:endParaRPr>
            </a:p>
          </p:txBody>
        </p:sp>
        <p:sp>
          <p:nvSpPr>
            <p:cNvPr id="26" name="Rectangle 23"/>
            <p:cNvSpPr>
              <a:spLocks noChangeArrowheads="1"/>
            </p:cNvSpPr>
            <p:nvPr/>
          </p:nvSpPr>
          <p:spPr bwMode="auto">
            <a:xfrm>
              <a:off x="318" y="3772"/>
              <a:ext cx="242" cy="250"/>
            </a:xfrm>
            <a:prstGeom prst="rect">
              <a:avLst/>
            </a:prstGeom>
            <a:noFill/>
            <a:ln w="9525">
              <a:noFill/>
              <a:miter lim="800000"/>
              <a:headEnd/>
              <a:tailEnd/>
            </a:ln>
          </p:spPr>
          <p:txBody>
            <a:bodyPr wrap="none">
              <a:prstTxWarp prst="textNoShape">
                <a:avLst/>
              </a:prstTxWarp>
              <a:spAutoFit/>
            </a:bodyPr>
            <a:lstStyle/>
            <a:p>
              <a:r>
                <a:rPr lang="en-US" altLang="ja-JP" sz="2000">
                  <a:latin typeface="Arial"/>
                  <a:cs typeface="Arial"/>
                </a:rPr>
                <a:t>3’</a:t>
              </a:r>
              <a:endParaRPr lang="en-US" altLang="ja-JP">
                <a:latin typeface="Arial"/>
                <a:cs typeface="Arial"/>
              </a:endParaRPr>
            </a:p>
          </p:txBody>
        </p:sp>
        <p:sp>
          <p:nvSpPr>
            <p:cNvPr id="27" name="Rectangle 7"/>
            <p:cNvSpPr>
              <a:spLocks noChangeArrowheads="1"/>
            </p:cNvSpPr>
            <p:nvPr/>
          </p:nvSpPr>
          <p:spPr bwMode="auto">
            <a:xfrm>
              <a:off x="553" y="3837"/>
              <a:ext cx="4599" cy="3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28" name="AutoShape 10"/>
            <p:cNvSpPr>
              <a:spLocks noChangeArrowheads="1"/>
            </p:cNvSpPr>
            <p:nvPr/>
          </p:nvSpPr>
          <p:spPr bwMode="auto">
            <a:xfrm>
              <a:off x="2430" y="3804"/>
              <a:ext cx="328" cy="98"/>
            </a:xfrm>
            <a:prstGeom prst="leftArrow">
              <a:avLst>
                <a:gd name="adj1" fmla="val 50000"/>
                <a:gd name="adj2" fmla="val 83673"/>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29" name="AutoShape 13"/>
            <p:cNvSpPr>
              <a:spLocks noChangeArrowheads="1"/>
            </p:cNvSpPr>
            <p:nvPr/>
          </p:nvSpPr>
          <p:spPr bwMode="auto">
            <a:xfrm>
              <a:off x="3931" y="3804"/>
              <a:ext cx="329" cy="98"/>
            </a:xfrm>
            <a:prstGeom prst="leftArrow">
              <a:avLst>
                <a:gd name="adj1" fmla="val 50000"/>
                <a:gd name="adj2" fmla="val 83929"/>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30" name="AutoShape 14"/>
            <p:cNvSpPr>
              <a:spLocks noChangeArrowheads="1"/>
            </p:cNvSpPr>
            <p:nvPr/>
          </p:nvSpPr>
          <p:spPr bwMode="auto">
            <a:xfrm>
              <a:off x="4542" y="3804"/>
              <a:ext cx="328" cy="98"/>
            </a:xfrm>
            <a:prstGeom prst="leftArrow">
              <a:avLst>
                <a:gd name="adj1" fmla="val 50000"/>
                <a:gd name="adj2" fmla="val 83673"/>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31" name="Rectangle 17"/>
            <p:cNvSpPr>
              <a:spLocks noChangeArrowheads="1"/>
            </p:cNvSpPr>
            <p:nvPr/>
          </p:nvSpPr>
          <p:spPr bwMode="auto">
            <a:xfrm>
              <a:off x="2430" y="3946"/>
              <a:ext cx="475" cy="250"/>
            </a:xfrm>
            <a:prstGeom prst="rect">
              <a:avLst/>
            </a:prstGeom>
            <a:solidFill>
              <a:srgbClr val="FFFF99"/>
            </a:solidFill>
            <a:ln w="9525">
              <a:noFill/>
              <a:miter lim="800000"/>
              <a:headEnd/>
              <a:tailEnd/>
            </a:ln>
          </p:spPr>
          <p:txBody>
            <a:bodyPr>
              <a:prstTxWarp prst="textNoShape">
                <a:avLst/>
              </a:prstTxWarp>
              <a:spAutoFit/>
            </a:bodyPr>
            <a:lstStyle/>
            <a:p>
              <a:r>
                <a:rPr lang="en-US" altLang="ja-JP" sz="2000" dirty="0">
                  <a:latin typeface="Arial"/>
                  <a:cs typeface="Arial"/>
                </a:rPr>
                <a:t>F1c</a:t>
              </a:r>
              <a:endParaRPr lang="en-US" altLang="ja-JP" dirty="0">
                <a:latin typeface="Arial"/>
                <a:cs typeface="Arial"/>
              </a:endParaRPr>
            </a:p>
          </p:txBody>
        </p:sp>
        <p:sp>
          <p:nvSpPr>
            <p:cNvPr id="32" name="Rectangle 19"/>
            <p:cNvSpPr>
              <a:spLocks noChangeArrowheads="1"/>
            </p:cNvSpPr>
            <p:nvPr/>
          </p:nvSpPr>
          <p:spPr bwMode="auto">
            <a:xfrm>
              <a:off x="3978" y="3946"/>
              <a:ext cx="437" cy="250"/>
            </a:xfrm>
            <a:prstGeom prst="rect">
              <a:avLst/>
            </a:prstGeom>
            <a:solidFill>
              <a:srgbClr val="339966"/>
            </a:solidFill>
            <a:ln w="9525">
              <a:noFill/>
              <a:miter lim="800000"/>
              <a:headEnd/>
              <a:tailEnd/>
            </a:ln>
          </p:spPr>
          <p:txBody>
            <a:bodyPr>
              <a:prstTxWarp prst="textNoShape">
                <a:avLst/>
              </a:prstTxWarp>
              <a:spAutoFit/>
            </a:bodyPr>
            <a:lstStyle/>
            <a:p>
              <a:r>
                <a:rPr lang="en-US" altLang="ja-JP" sz="2000">
                  <a:latin typeface="Arial"/>
                  <a:cs typeface="Arial"/>
                </a:rPr>
                <a:t>B2</a:t>
              </a:r>
              <a:endParaRPr lang="en-US" altLang="ja-JP">
                <a:latin typeface="Arial"/>
                <a:cs typeface="Arial"/>
              </a:endParaRPr>
            </a:p>
          </p:txBody>
        </p:sp>
        <p:sp>
          <p:nvSpPr>
            <p:cNvPr id="33" name="Rectangle 20"/>
            <p:cNvSpPr>
              <a:spLocks noChangeArrowheads="1"/>
            </p:cNvSpPr>
            <p:nvPr/>
          </p:nvSpPr>
          <p:spPr bwMode="auto">
            <a:xfrm>
              <a:off x="4588" y="3946"/>
              <a:ext cx="397" cy="250"/>
            </a:xfrm>
            <a:prstGeom prst="rect">
              <a:avLst/>
            </a:prstGeom>
            <a:solidFill>
              <a:srgbClr val="33CCCC"/>
            </a:solidFill>
            <a:ln w="9525">
              <a:noFill/>
              <a:miter lim="800000"/>
              <a:headEnd/>
              <a:tailEnd/>
            </a:ln>
          </p:spPr>
          <p:txBody>
            <a:bodyPr>
              <a:prstTxWarp prst="textNoShape">
                <a:avLst/>
              </a:prstTxWarp>
              <a:spAutoFit/>
            </a:bodyPr>
            <a:lstStyle/>
            <a:p>
              <a:r>
                <a:rPr lang="en-US" altLang="ja-JP" sz="2000">
                  <a:latin typeface="Arial"/>
                  <a:cs typeface="Arial"/>
                </a:rPr>
                <a:t>B3</a:t>
              </a:r>
              <a:endParaRPr lang="en-US" altLang="ja-JP">
                <a:latin typeface="Arial"/>
                <a:cs typeface="Arial"/>
              </a:endParaRPr>
            </a:p>
          </p:txBody>
        </p:sp>
        <p:sp>
          <p:nvSpPr>
            <p:cNvPr id="34" name="AutoShape 33"/>
            <p:cNvSpPr>
              <a:spLocks noChangeArrowheads="1"/>
            </p:cNvSpPr>
            <p:nvPr/>
          </p:nvSpPr>
          <p:spPr bwMode="auto">
            <a:xfrm>
              <a:off x="1960" y="3804"/>
              <a:ext cx="329" cy="98"/>
            </a:xfrm>
            <a:prstGeom prst="leftArrow">
              <a:avLst>
                <a:gd name="adj1" fmla="val 50000"/>
                <a:gd name="adj2" fmla="val 83929"/>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35" name="Rectangle 36"/>
            <p:cNvSpPr>
              <a:spLocks noChangeArrowheads="1"/>
            </p:cNvSpPr>
            <p:nvPr/>
          </p:nvSpPr>
          <p:spPr bwMode="auto">
            <a:xfrm>
              <a:off x="2007" y="3946"/>
              <a:ext cx="305" cy="252"/>
            </a:xfrm>
            <a:prstGeom prst="rect">
              <a:avLst/>
            </a:prstGeom>
            <a:solidFill>
              <a:srgbClr val="FF00FF">
                <a:alpha val="34901"/>
              </a:srgbClr>
            </a:solidFill>
            <a:ln w="9525">
              <a:noFill/>
              <a:miter lim="800000"/>
              <a:headEnd/>
              <a:tailEnd/>
            </a:ln>
          </p:spPr>
          <p:txBody>
            <a:bodyPr wrap="none">
              <a:prstTxWarp prst="textNoShape">
                <a:avLst/>
              </a:prstTxWarp>
              <a:spAutoFit/>
            </a:bodyPr>
            <a:lstStyle/>
            <a:p>
              <a:r>
                <a:rPr lang="en-US" altLang="ja-JP" sz="2000">
                  <a:latin typeface="Arial"/>
                  <a:cs typeface="Arial"/>
                </a:rPr>
                <a:t>LF</a:t>
              </a:r>
              <a:endParaRPr lang="en-US" altLang="ja-JP">
                <a:latin typeface="Arial"/>
                <a:cs typeface="Arial"/>
              </a:endParaRPr>
            </a:p>
          </p:txBody>
        </p:sp>
        <p:sp>
          <p:nvSpPr>
            <p:cNvPr id="36" name="Rectangle 71"/>
            <p:cNvSpPr>
              <a:spLocks noChangeArrowheads="1"/>
            </p:cNvSpPr>
            <p:nvPr/>
          </p:nvSpPr>
          <p:spPr bwMode="auto">
            <a:xfrm>
              <a:off x="2993" y="3837"/>
              <a:ext cx="328" cy="32"/>
            </a:xfrm>
            <a:prstGeom prst="rect">
              <a:avLst/>
            </a:prstGeom>
            <a:solidFill>
              <a:schemeClr val="accent1"/>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sp>
          <p:nvSpPr>
            <p:cNvPr id="37" name="Rectangle 73"/>
            <p:cNvSpPr>
              <a:spLocks noChangeArrowheads="1"/>
            </p:cNvSpPr>
            <p:nvPr/>
          </p:nvSpPr>
          <p:spPr bwMode="auto">
            <a:xfrm>
              <a:off x="3039" y="3946"/>
              <a:ext cx="274" cy="213"/>
            </a:xfrm>
            <a:prstGeom prst="rect">
              <a:avLst/>
            </a:prstGeom>
            <a:noFill/>
            <a:ln w="9525">
              <a:noFill/>
              <a:miter lim="800000"/>
              <a:headEnd/>
              <a:tailEnd/>
            </a:ln>
          </p:spPr>
          <p:txBody>
            <a:bodyPr wrap="none">
              <a:prstTxWarp prst="textNoShape">
                <a:avLst/>
              </a:prstTxWarp>
              <a:spAutoFit/>
            </a:bodyPr>
            <a:lstStyle/>
            <a:p>
              <a:r>
                <a:rPr lang="en-US" altLang="ja-JP" sz="1600">
                  <a:latin typeface="Arial"/>
                  <a:cs typeface="Arial"/>
                </a:rPr>
                <a:t>B1</a:t>
              </a:r>
              <a:endParaRPr lang="en-US" altLang="ja-JP">
                <a:latin typeface="Arial"/>
                <a:cs typeface="Arial"/>
              </a:endParaRPr>
            </a:p>
          </p:txBody>
        </p:sp>
        <p:sp>
          <p:nvSpPr>
            <p:cNvPr id="38" name="AutoShape 8"/>
            <p:cNvSpPr>
              <a:spLocks noChangeArrowheads="1"/>
            </p:cNvSpPr>
            <p:nvPr/>
          </p:nvSpPr>
          <p:spPr bwMode="auto">
            <a:xfrm>
              <a:off x="915" y="3645"/>
              <a:ext cx="329" cy="97"/>
            </a:xfrm>
            <a:prstGeom prst="rightArrow">
              <a:avLst>
                <a:gd name="adj1" fmla="val 50000"/>
                <a:gd name="adj2" fmla="val 84794"/>
              </a:avLst>
            </a:prstGeom>
            <a:solidFill>
              <a:srgbClr val="FF0080"/>
            </a:solidFill>
            <a:ln w="22225">
              <a:solidFill>
                <a:schemeClr val="tx1"/>
              </a:solidFill>
              <a:miter lim="800000"/>
              <a:headEnd/>
              <a:tailEnd/>
            </a:ln>
          </p:spPr>
          <p:txBody>
            <a:bodyPr wrap="none" anchor="ctr">
              <a:prstTxWarp prst="textNoShape">
                <a:avLst/>
              </a:prstTxWarp>
            </a:bodyPr>
            <a:lstStyle/>
            <a:p>
              <a:pPr algn="ctr"/>
              <a:endParaRPr lang="ja-JP" altLang="ja-JP">
                <a:latin typeface="Arial"/>
                <a:cs typeface="Arial"/>
              </a:endParaRPr>
            </a:p>
          </p:txBody>
        </p:sp>
      </p:grpSp>
      <p:sp>
        <p:nvSpPr>
          <p:cNvPr id="39" name="テキスト ボックス 38"/>
          <p:cNvSpPr txBox="1"/>
          <p:nvPr/>
        </p:nvSpPr>
        <p:spPr>
          <a:xfrm>
            <a:off x="395956" y="2230471"/>
            <a:ext cx="8392041" cy="1200329"/>
          </a:xfrm>
          <a:prstGeom prst="rect">
            <a:avLst/>
          </a:prstGeom>
          <a:noFill/>
        </p:spPr>
        <p:txBody>
          <a:bodyPr wrap="none" rtlCol="0">
            <a:spAutoFit/>
          </a:bodyPr>
          <a:lstStyle/>
          <a:p>
            <a:pPr>
              <a:buFont typeface="Arial"/>
              <a:buChar char="•"/>
            </a:pPr>
            <a:r>
              <a:rPr lang="en-US" altLang="ja-JP" dirty="0" smtClean="0">
                <a:latin typeface="Arial"/>
                <a:cs typeface="Arial"/>
              </a:rPr>
              <a:t> </a:t>
            </a:r>
            <a:r>
              <a:rPr lang="en-US" altLang="ja-JP" b="1" u="sng" dirty="0" smtClean="0">
                <a:latin typeface="Arial"/>
                <a:cs typeface="Arial"/>
              </a:rPr>
              <a:t>L</a:t>
            </a:r>
            <a:r>
              <a:rPr lang="en-US" altLang="ja-JP" dirty="0" smtClean="0">
                <a:latin typeface="Arial"/>
                <a:cs typeface="Arial"/>
              </a:rPr>
              <a:t>oop-mediated isothermal </a:t>
            </a:r>
            <a:r>
              <a:rPr lang="en-US" altLang="ja-JP" b="1" u="sng" dirty="0" smtClean="0">
                <a:latin typeface="Arial"/>
                <a:cs typeface="Arial"/>
              </a:rPr>
              <a:t>amp</a:t>
            </a:r>
            <a:r>
              <a:rPr lang="en-US" altLang="ja-JP" dirty="0" smtClean="0">
                <a:latin typeface="Arial"/>
                <a:cs typeface="Arial"/>
              </a:rPr>
              <a:t>lification method </a:t>
            </a:r>
            <a:r>
              <a:rPr lang="en-US" altLang="ja-JP" sz="1400" dirty="0" smtClean="0">
                <a:latin typeface="Arial"/>
                <a:cs typeface="Arial"/>
              </a:rPr>
              <a:t>(</a:t>
            </a:r>
            <a:r>
              <a:rPr lang="en-US" altLang="ja-JP" sz="1400" dirty="0" err="1" smtClean="0">
                <a:latin typeface="Arial"/>
                <a:cs typeface="Arial"/>
              </a:rPr>
              <a:t>Notomi</a:t>
            </a:r>
            <a:r>
              <a:rPr lang="en-US" altLang="ja-JP" sz="1400" dirty="0" smtClean="0">
                <a:latin typeface="Arial"/>
                <a:cs typeface="Arial"/>
              </a:rPr>
              <a:t> et al., Nucleic Acid Res., 2000)</a:t>
            </a:r>
          </a:p>
          <a:p>
            <a:pPr>
              <a:buFont typeface="Arial"/>
              <a:buChar char="•"/>
            </a:pPr>
            <a:r>
              <a:rPr lang="en-US" altLang="ja-JP" dirty="0" smtClean="0">
                <a:latin typeface="Arial"/>
                <a:cs typeface="Arial"/>
              </a:rPr>
              <a:t> One temperature (60~65℃)</a:t>
            </a:r>
          </a:p>
          <a:p>
            <a:pPr>
              <a:buFont typeface="Arial"/>
              <a:buChar char="•"/>
            </a:pPr>
            <a:r>
              <a:rPr lang="en-US" altLang="ja-JP" dirty="0" smtClean="0">
                <a:latin typeface="Arial"/>
                <a:cs typeface="Arial"/>
              </a:rPr>
              <a:t> Rapid (~60min)</a:t>
            </a:r>
          </a:p>
          <a:p>
            <a:pPr>
              <a:buFont typeface="Arial"/>
              <a:buChar char="•"/>
            </a:pPr>
            <a:r>
              <a:rPr kumimoji="1" lang="en-US" altLang="ja-JP" dirty="0" smtClean="0">
                <a:latin typeface="Arial"/>
                <a:cs typeface="Arial"/>
              </a:rPr>
              <a:t> One step (RT to LAMP) </a:t>
            </a:r>
            <a:endParaRPr kumimoji="1" lang="ja-JP" altLang="en-US" dirty="0">
              <a:latin typeface="Arial"/>
              <a:cs typeface="Arial"/>
            </a:endParaRPr>
          </a:p>
        </p:txBody>
      </p:sp>
      <p:sp>
        <p:nvSpPr>
          <p:cNvPr id="40" name="テキスト ボックス 39"/>
          <p:cNvSpPr txBox="1"/>
          <p:nvPr/>
        </p:nvSpPr>
        <p:spPr>
          <a:xfrm>
            <a:off x="52286" y="6532878"/>
            <a:ext cx="166803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Mori Y</a:t>
            </a:r>
            <a:endParaRPr kumimoji="1" lang="ja-JP" altLang="en-US" sz="1400" dirty="0">
              <a:solidFill>
                <a:schemeClr val="bg1">
                  <a:lumMod val="75000"/>
                </a:schemeClr>
              </a:solidFill>
              <a:latin typeface="Arial"/>
              <a:cs typeface="Arial"/>
            </a:endParaRPr>
          </a:p>
        </p:txBody>
      </p:sp>
      <p:sp>
        <p:nvSpPr>
          <p:cNvPr id="41" name="正方形/長方形 40"/>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Virus detection</a:t>
            </a:r>
            <a:endParaRPr kumimoji="1" lang="ja-JP" altLang="en-US" b="1" dirty="0">
              <a:latin typeface="Arial"/>
              <a:cs typeface="Arial"/>
            </a:endParaRPr>
          </a:p>
        </p:txBody>
      </p:sp>
      <p:sp>
        <p:nvSpPr>
          <p:cNvPr id="2" name="正方形/長方形 1"/>
          <p:cNvSpPr/>
          <p:nvPr/>
        </p:nvSpPr>
        <p:spPr>
          <a:xfrm>
            <a:off x="298348" y="206345"/>
            <a:ext cx="6027465" cy="400110"/>
          </a:xfrm>
          <a:prstGeom prst="rect">
            <a:avLst/>
          </a:prstGeom>
        </p:spPr>
        <p:txBody>
          <a:bodyPr wrap="square">
            <a:spAutoFit/>
          </a:bodyPr>
          <a:lstStyle/>
          <a:p>
            <a:pPr>
              <a:defRPr/>
            </a:pPr>
            <a:r>
              <a:rPr lang="en-US" altLang="ja-JP" sz="2000" b="1" dirty="0">
                <a:latin typeface="Arial"/>
                <a:cs typeface="Arial"/>
              </a:rPr>
              <a:t>RT-LAMP method for Rubella virus detection</a:t>
            </a:r>
            <a:endParaRPr lang="ja-JP" altLang="en-US" sz="2000" b="1" dirty="0">
              <a:latin typeface="Arial"/>
              <a:cs typeface="Arial"/>
            </a:endParaRPr>
          </a:p>
        </p:txBody>
      </p:sp>
    </p:spTree>
    <p:extLst>
      <p:ext uri="{BB962C8B-B14F-4D97-AF65-F5344CB8AC3E}">
        <p14:creationId xmlns:p14="http://schemas.microsoft.com/office/powerpoint/2010/main" val="39221069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469336" y="1328200"/>
            <a:ext cx="8457251" cy="4861481"/>
            <a:chOff x="0" y="800100"/>
            <a:chExt cx="9144000" cy="5256245"/>
          </a:xfrm>
        </p:grpSpPr>
        <p:pic>
          <p:nvPicPr>
            <p:cNvPr id="5" name="図 4"/>
            <p:cNvPicPr>
              <a:picLocks noChangeAspect="1"/>
            </p:cNvPicPr>
            <p:nvPr/>
          </p:nvPicPr>
          <p:blipFill>
            <a:blip r:embed="rId2"/>
            <a:stretch>
              <a:fillRect/>
            </a:stretch>
          </p:blipFill>
          <p:spPr>
            <a:xfrm>
              <a:off x="0" y="800100"/>
              <a:ext cx="9144000" cy="5256245"/>
            </a:xfrm>
            <a:prstGeom prst="rect">
              <a:avLst/>
            </a:prstGeom>
          </p:spPr>
        </p:pic>
        <p:sp>
          <p:nvSpPr>
            <p:cNvPr id="6" name="テキスト ボックス 5"/>
            <p:cNvSpPr txBox="1"/>
            <p:nvPr/>
          </p:nvSpPr>
          <p:spPr>
            <a:xfrm>
              <a:off x="6845721" y="2300481"/>
              <a:ext cx="1869823" cy="338554"/>
            </a:xfrm>
            <a:prstGeom prst="rect">
              <a:avLst/>
            </a:prstGeom>
            <a:noFill/>
          </p:spPr>
          <p:txBody>
            <a:bodyPr wrap="none" rtlCol="0">
              <a:spAutoFit/>
            </a:bodyPr>
            <a:lstStyle/>
            <a:p>
              <a:r>
                <a:rPr lang="en-US" altLang="ja-JP" sz="1600" dirty="0" smtClean="0"/>
                <a:t>Dried form reagents</a:t>
              </a:r>
              <a:endParaRPr kumimoji="1" lang="ja-JP" altLang="en-US" sz="1600" dirty="0"/>
            </a:p>
          </p:txBody>
        </p:sp>
        <p:cxnSp>
          <p:nvCxnSpPr>
            <p:cNvPr id="7" name="直線矢印コネクタ 6"/>
            <p:cNvCxnSpPr>
              <a:stCxn id="6" idx="2"/>
            </p:cNvCxnSpPr>
            <p:nvPr/>
          </p:nvCxnSpPr>
          <p:spPr>
            <a:xfrm rot="5400000">
              <a:off x="7318510" y="2931756"/>
              <a:ext cx="754844" cy="1694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テキスト ボックス 7"/>
          <p:cNvSpPr txBox="1"/>
          <p:nvPr/>
        </p:nvSpPr>
        <p:spPr>
          <a:xfrm>
            <a:off x="52286" y="6532878"/>
            <a:ext cx="166803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Mori Y</a:t>
            </a:r>
            <a:endParaRPr kumimoji="1" lang="ja-JP" altLang="en-US" sz="1400" dirty="0">
              <a:solidFill>
                <a:schemeClr val="bg1">
                  <a:lumMod val="75000"/>
                </a:schemeClr>
              </a:solidFill>
              <a:latin typeface="Arial"/>
              <a:cs typeface="Arial"/>
            </a:endParaRPr>
          </a:p>
        </p:txBody>
      </p:sp>
      <p:sp>
        <p:nvSpPr>
          <p:cNvPr id="9" name="正方形/長方形 8"/>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Virus detection</a:t>
            </a:r>
            <a:endParaRPr kumimoji="1" lang="ja-JP" altLang="en-US" b="1" dirty="0">
              <a:latin typeface="Arial"/>
              <a:cs typeface="Arial"/>
            </a:endParaRPr>
          </a:p>
        </p:txBody>
      </p:sp>
      <p:sp>
        <p:nvSpPr>
          <p:cNvPr id="3" name="正方形/長方形 2"/>
          <p:cNvSpPr/>
          <p:nvPr/>
        </p:nvSpPr>
        <p:spPr>
          <a:xfrm>
            <a:off x="1182586" y="639802"/>
            <a:ext cx="6606374" cy="461665"/>
          </a:xfrm>
          <a:prstGeom prst="rect">
            <a:avLst/>
          </a:prstGeom>
        </p:spPr>
        <p:txBody>
          <a:bodyPr wrap="square">
            <a:spAutoFit/>
          </a:bodyPr>
          <a:lstStyle/>
          <a:p>
            <a:pPr>
              <a:defRPr/>
            </a:pPr>
            <a:r>
              <a:rPr lang="en-US" altLang="ja-JP" sz="2400" b="1" dirty="0">
                <a:latin typeface="Arial"/>
                <a:cs typeface="Arial"/>
              </a:rPr>
              <a:t>Future plan for Direct Fluorescent RT-LAMP</a:t>
            </a:r>
            <a:endParaRPr lang="ja-JP" altLang="en-US" sz="2400" b="1" dirty="0">
              <a:latin typeface="Arial"/>
              <a:cs typeface="Arial"/>
            </a:endParaRPr>
          </a:p>
        </p:txBody>
      </p:sp>
    </p:spTree>
    <p:extLst>
      <p:ext uri="{BB962C8B-B14F-4D97-AF65-F5344CB8AC3E}">
        <p14:creationId xmlns:p14="http://schemas.microsoft.com/office/powerpoint/2010/main" val="2671759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285154" y="1305968"/>
            <a:ext cx="8501317" cy="5056732"/>
            <a:chOff x="0" y="698500"/>
            <a:chExt cx="9144000" cy="5439011"/>
          </a:xfrm>
        </p:grpSpPr>
        <p:pic>
          <p:nvPicPr>
            <p:cNvPr id="4" name="図 3"/>
            <p:cNvPicPr>
              <a:picLocks noChangeAspect="1"/>
            </p:cNvPicPr>
            <p:nvPr/>
          </p:nvPicPr>
          <p:blipFill>
            <a:blip r:embed="rId2"/>
            <a:stretch>
              <a:fillRect/>
            </a:stretch>
          </p:blipFill>
          <p:spPr>
            <a:xfrm>
              <a:off x="0" y="698500"/>
              <a:ext cx="9144000" cy="5439011"/>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9587" y="1665450"/>
              <a:ext cx="5270748" cy="2576057"/>
            </a:xfrm>
            <a:prstGeom prst="rect">
              <a:avLst/>
            </a:prstGeom>
          </p:spPr>
        </p:pic>
        <p:sp>
          <p:nvSpPr>
            <p:cNvPr id="8" name="テキスト ボックス 7"/>
            <p:cNvSpPr txBox="1"/>
            <p:nvPr/>
          </p:nvSpPr>
          <p:spPr>
            <a:xfrm>
              <a:off x="4041942" y="3519539"/>
              <a:ext cx="1556836" cy="338554"/>
            </a:xfrm>
            <a:prstGeom prst="rect">
              <a:avLst/>
            </a:prstGeom>
            <a:noFill/>
          </p:spPr>
          <p:txBody>
            <a:bodyPr wrap="none" rtlCol="0">
              <a:spAutoFit/>
            </a:bodyPr>
            <a:lstStyle/>
            <a:p>
              <a:r>
                <a:rPr lang="en-US" altLang="ja-JP" sz="1600" dirty="0" smtClean="0"/>
                <a:t>Positive samples</a:t>
              </a:r>
              <a:endParaRPr kumimoji="1" lang="ja-JP" altLang="en-US" sz="1600" dirty="0"/>
            </a:p>
          </p:txBody>
        </p:sp>
        <p:sp>
          <p:nvSpPr>
            <p:cNvPr id="9" name="テキスト ボックス 8"/>
            <p:cNvSpPr txBox="1"/>
            <p:nvPr/>
          </p:nvSpPr>
          <p:spPr>
            <a:xfrm>
              <a:off x="7153488" y="1159153"/>
              <a:ext cx="1643399" cy="338554"/>
            </a:xfrm>
            <a:prstGeom prst="rect">
              <a:avLst/>
            </a:prstGeom>
            <a:noFill/>
          </p:spPr>
          <p:txBody>
            <a:bodyPr wrap="none" rtlCol="0">
              <a:spAutoFit/>
            </a:bodyPr>
            <a:lstStyle/>
            <a:p>
              <a:r>
                <a:rPr lang="en-US" altLang="ja-JP" sz="1600" dirty="0" smtClean="0"/>
                <a:t>Negative samples</a:t>
              </a:r>
              <a:endParaRPr kumimoji="1" lang="ja-JP" altLang="en-US" sz="1600" dirty="0"/>
            </a:p>
          </p:txBody>
        </p:sp>
        <p:cxnSp>
          <p:nvCxnSpPr>
            <p:cNvPr id="11" name="直線矢印コネクタ 10"/>
            <p:cNvCxnSpPr>
              <a:stCxn id="9" idx="2"/>
            </p:cNvCxnSpPr>
            <p:nvPr/>
          </p:nvCxnSpPr>
          <p:spPr>
            <a:xfrm rot="5400000">
              <a:off x="7569677" y="1847040"/>
              <a:ext cx="754844" cy="561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4552533" y="3151178"/>
              <a:ext cx="467235" cy="368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0" name="テキスト ボックス 9"/>
          <p:cNvSpPr txBox="1"/>
          <p:nvPr/>
        </p:nvSpPr>
        <p:spPr>
          <a:xfrm>
            <a:off x="52286" y="6532878"/>
            <a:ext cx="1668032" cy="307777"/>
          </a:xfrm>
          <a:prstGeom prst="rect">
            <a:avLst/>
          </a:prstGeom>
          <a:noFill/>
        </p:spPr>
        <p:txBody>
          <a:bodyPr wrap="none" rtlCol="0">
            <a:spAutoFit/>
          </a:bodyPr>
          <a:lstStyle/>
          <a:p>
            <a:r>
              <a:rPr kumimoji="1" lang="en-US" altLang="ja-JP" sz="1400" dirty="0" smtClean="0">
                <a:solidFill>
                  <a:schemeClr val="bg1">
                    <a:lumMod val="75000"/>
                  </a:schemeClr>
                </a:solidFill>
                <a:latin typeface="Arial"/>
                <a:cs typeface="Arial"/>
              </a:rPr>
              <a:t>Slide by Dr. Mori Y</a:t>
            </a:r>
            <a:endParaRPr kumimoji="1" lang="ja-JP" altLang="en-US" sz="1400" dirty="0">
              <a:solidFill>
                <a:schemeClr val="bg1">
                  <a:lumMod val="75000"/>
                </a:schemeClr>
              </a:solidFill>
              <a:latin typeface="Arial"/>
              <a:cs typeface="Arial"/>
            </a:endParaRPr>
          </a:p>
        </p:txBody>
      </p:sp>
      <p:sp>
        <p:nvSpPr>
          <p:cNvPr id="13" name="正方形/長方形 12"/>
          <p:cNvSpPr/>
          <p:nvPr/>
        </p:nvSpPr>
        <p:spPr>
          <a:xfrm>
            <a:off x="6658660" y="0"/>
            <a:ext cx="2501900" cy="406400"/>
          </a:xfrm>
          <a:prstGeom prst="rect">
            <a:avLst/>
          </a:prstGeom>
          <a:solidFill>
            <a:srgbClr val="0000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smtClean="0">
                <a:latin typeface="Arial"/>
                <a:cs typeface="Arial"/>
              </a:rPr>
              <a:t>Virus detection</a:t>
            </a:r>
            <a:endParaRPr kumimoji="1" lang="ja-JP" altLang="en-US" b="1" dirty="0">
              <a:latin typeface="Arial"/>
              <a:cs typeface="Arial"/>
            </a:endParaRPr>
          </a:p>
        </p:txBody>
      </p:sp>
      <p:sp>
        <p:nvSpPr>
          <p:cNvPr id="14" name="正方形/長方形 13"/>
          <p:cNvSpPr/>
          <p:nvPr/>
        </p:nvSpPr>
        <p:spPr>
          <a:xfrm>
            <a:off x="1182586" y="639802"/>
            <a:ext cx="6606374" cy="461665"/>
          </a:xfrm>
          <a:prstGeom prst="rect">
            <a:avLst/>
          </a:prstGeom>
        </p:spPr>
        <p:txBody>
          <a:bodyPr wrap="square">
            <a:spAutoFit/>
          </a:bodyPr>
          <a:lstStyle/>
          <a:p>
            <a:pPr>
              <a:defRPr/>
            </a:pPr>
            <a:r>
              <a:rPr lang="en-US" altLang="ja-JP" sz="2400" b="1" dirty="0">
                <a:latin typeface="Arial"/>
                <a:cs typeface="Arial"/>
              </a:rPr>
              <a:t>Future plan for Direct Fluorescent RT-LAMP</a:t>
            </a:r>
            <a:endParaRPr lang="ja-JP" altLang="en-US" sz="2400" b="1" dirty="0">
              <a:latin typeface="Arial"/>
              <a:cs typeface="Arial"/>
            </a:endParaRPr>
          </a:p>
        </p:txBody>
      </p:sp>
    </p:spTree>
    <p:extLst>
      <p:ext uri="{BB962C8B-B14F-4D97-AF65-F5344CB8AC3E}">
        <p14:creationId xmlns:p14="http://schemas.microsoft.com/office/powerpoint/2010/main" val="3665384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5300</TotalTime>
  <Words>1268</Words>
  <Application>Microsoft Office PowerPoint</Application>
  <PresentationFormat>On-screen Show (4:3)</PresentationFormat>
  <Paragraphs>420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ホワイト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vt:lpstr>
      <vt:lpstr>PowerPoint Presentation</vt:lpstr>
      <vt:lpstr>PowerPoint Presentation</vt:lpstr>
      <vt:lpstr>PowerPoint Presentation</vt:lpstr>
      <vt:lpstr>PowerPoint Presentation</vt:lpstr>
      <vt:lpstr>PowerPoint Presentation</vt:lpstr>
      <vt:lpstr>PowerPoint Presentation</vt:lpstr>
    </vt:vector>
  </TitlesOfParts>
  <Company>NIID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Takeda Makoto</dc:creator>
  <cp:lastModifiedBy>MULDERS, Miguel Norman</cp:lastModifiedBy>
  <cp:revision>1054</cp:revision>
  <cp:lastPrinted>2012-12-11T06:24:54Z</cp:lastPrinted>
  <dcterms:created xsi:type="dcterms:W3CDTF">2012-06-10T11:22:53Z</dcterms:created>
  <dcterms:modified xsi:type="dcterms:W3CDTF">2016-06-16T07:55:39Z</dcterms:modified>
</cp:coreProperties>
</file>